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63"/>
  </p:notesMasterIdLst>
  <p:handoutMasterIdLst>
    <p:handoutMasterId r:id="rId64"/>
  </p:handoutMasterIdLst>
  <p:sldIdLst>
    <p:sldId id="353" r:id="rId2"/>
    <p:sldId id="398" r:id="rId3"/>
    <p:sldId id="374" r:id="rId4"/>
    <p:sldId id="427" r:id="rId5"/>
    <p:sldId id="396" r:id="rId6"/>
    <p:sldId id="401" r:id="rId7"/>
    <p:sldId id="414" r:id="rId8"/>
    <p:sldId id="402" r:id="rId9"/>
    <p:sldId id="411" r:id="rId10"/>
    <p:sldId id="410" r:id="rId11"/>
    <p:sldId id="412" r:id="rId12"/>
    <p:sldId id="413" r:id="rId13"/>
    <p:sldId id="450" r:id="rId14"/>
    <p:sldId id="400" r:id="rId15"/>
    <p:sldId id="418" r:id="rId16"/>
    <p:sldId id="420" r:id="rId17"/>
    <p:sldId id="421" r:id="rId18"/>
    <p:sldId id="422" r:id="rId19"/>
    <p:sldId id="426" r:id="rId20"/>
    <p:sldId id="451" r:id="rId21"/>
    <p:sldId id="428" r:id="rId22"/>
    <p:sldId id="436" r:id="rId23"/>
    <p:sldId id="437" r:id="rId24"/>
    <p:sldId id="438" r:id="rId25"/>
    <p:sldId id="439" r:id="rId26"/>
    <p:sldId id="440" r:id="rId27"/>
    <p:sldId id="442" r:id="rId28"/>
    <p:sldId id="441" r:id="rId29"/>
    <p:sldId id="452" r:id="rId30"/>
    <p:sldId id="430" r:id="rId31"/>
    <p:sldId id="443" r:id="rId32"/>
    <p:sldId id="444" r:id="rId33"/>
    <p:sldId id="453" r:id="rId34"/>
    <p:sldId id="434" r:id="rId35"/>
    <p:sldId id="445" r:id="rId36"/>
    <p:sldId id="447" r:id="rId37"/>
    <p:sldId id="448" r:id="rId38"/>
    <p:sldId id="446" r:id="rId39"/>
    <p:sldId id="457" r:id="rId40"/>
    <p:sldId id="454" r:id="rId41"/>
    <p:sldId id="432" r:id="rId42"/>
    <p:sldId id="456" r:id="rId43"/>
    <p:sldId id="455" r:id="rId44"/>
    <p:sldId id="449" r:id="rId45"/>
    <p:sldId id="340" r:id="rId46"/>
    <p:sldId id="341" r:id="rId47"/>
    <p:sldId id="342" r:id="rId48"/>
    <p:sldId id="343" r:id="rId49"/>
    <p:sldId id="332" r:id="rId50"/>
    <p:sldId id="333" r:id="rId51"/>
    <p:sldId id="334" r:id="rId52"/>
    <p:sldId id="335" r:id="rId53"/>
    <p:sldId id="336" r:id="rId54"/>
    <p:sldId id="337" r:id="rId55"/>
    <p:sldId id="256" r:id="rId56"/>
    <p:sldId id="257" r:id="rId57"/>
    <p:sldId id="260" r:id="rId58"/>
    <p:sldId id="288" r:id="rId59"/>
    <p:sldId id="291" r:id="rId60"/>
    <p:sldId id="290" r:id="rId61"/>
    <p:sldId id="289" r:id="rId6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Your presentation" id="{3E7A441E-BF9C-AE41-A616-801E0F19F6D9}">
          <p14:sldIdLst>
            <p14:sldId id="353"/>
            <p14:sldId id="398"/>
            <p14:sldId id="374"/>
            <p14:sldId id="427"/>
            <p14:sldId id="396"/>
            <p14:sldId id="401"/>
            <p14:sldId id="414"/>
            <p14:sldId id="402"/>
            <p14:sldId id="411"/>
            <p14:sldId id="410"/>
            <p14:sldId id="412"/>
            <p14:sldId id="413"/>
            <p14:sldId id="450"/>
            <p14:sldId id="400"/>
            <p14:sldId id="418"/>
            <p14:sldId id="420"/>
            <p14:sldId id="421"/>
            <p14:sldId id="422"/>
            <p14:sldId id="426"/>
            <p14:sldId id="451"/>
            <p14:sldId id="428"/>
            <p14:sldId id="436"/>
            <p14:sldId id="437"/>
            <p14:sldId id="438"/>
            <p14:sldId id="439"/>
            <p14:sldId id="440"/>
            <p14:sldId id="442"/>
            <p14:sldId id="441"/>
            <p14:sldId id="452"/>
            <p14:sldId id="430"/>
            <p14:sldId id="443"/>
            <p14:sldId id="444"/>
            <p14:sldId id="453"/>
            <p14:sldId id="434"/>
            <p14:sldId id="445"/>
            <p14:sldId id="447"/>
            <p14:sldId id="448"/>
            <p14:sldId id="446"/>
            <p14:sldId id="457"/>
            <p14:sldId id="454"/>
            <p14:sldId id="432"/>
            <p14:sldId id="456"/>
            <p14:sldId id="455"/>
            <p14:sldId id="449"/>
          </p14:sldIdLst>
        </p14:section>
        <p14:section name="Separators" id="{99DC8368-6B32-1B47-B54C-9EEA44B45631}">
          <p14:sldIdLst>
            <p14:sldId id="340"/>
            <p14:sldId id="341"/>
            <p14:sldId id="342"/>
            <p14:sldId id="343"/>
            <p14:sldId id="332"/>
            <p14:sldId id="333"/>
            <p14:sldId id="334"/>
            <p14:sldId id="335"/>
            <p14:sldId id="336"/>
            <p14:sldId id="337"/>
          </p14:sldIdLst>
        </p14:section>
        <p14:section name="Logos" id="{B8AAE57C-9EC8-CD4F-B4E7-EEFD4F668CDA}">
          <p14:sldIdLst>
            <p14:sldId id="256"/>
            <p14:sldId id="257"/>
          </p14:sldIdLst>
        </p14:section>
        <p14:section name="Icons" id="{36620C5A-4E75-AB4A-B698-B61501504C23}">
          <p14:sldIdLst>
            <p14:sldId id="260"/>
          </p14:sldIdLst>
        </p14:section>
        <p14:section name="Illustration Library" id="{0BB94AD8-7693-F341-86E2-82E00262ABD1}">
          <p14:sldIdLst>
            <p14:sldId id="288"/>
            <p14:sldId id="291"/>
            <p14:sldId id="290"/>
            <p14:sldId id="289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raeuer, Johannes" initials="BJ" lastIdx="2" clrIdx="0">
    <p:extLst>
      <p:ext uri="{19B8F6BF-5375-455C-9EA6-DF929625EA0E}">
        <p15:presenceInfo xmlns:p15="http://schemas.microsoft.com/office/powerpoint/2012/main" userId="S-1-5-21-1248024348-3599049643-1007755405-2765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15665"/>
    <a:srgbClr val="FFFFFF"/>
    <a:srgbClr val="2D4254"/>
    <a:srgbClr val="008CDB"/>
    <a:srgbClr val="254256"/>
    <a:srgbClr val="006BBA"/>
    <a:srgbClr val="2C4254"/>
    <a:srgbClr val="84CDF0"/>
    <a:srgbClr val="1496FF"/>
    <a:srgbClr val="1A1A1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364" autoAdjust="0"/>
    <p:restoredTop sz="95673"/>
  </p:normalViewPr>
  <p:slideViewPr>
    <p:cSldViewPr snapToGrid="0" snapToObjects="1">
      <p:cViewPr varScale="1">
        <p:scale>
          <a:sx n="152" d="100"/>
          <a:sy n="152" d="100"/>
        </p:scale>
        <p:origin x="192" y="240"/>
      </p:cViewPr>
      <p:guideLst/>
    </p:cSldViewPr>
  </p:slideViewPr>
  <p:outlineViewPr>
    <p:cViewPr>
      <p:scale>
        <a:sx n="33" d="100"/>
        <a:sy n="33" d="100"/>
      </p:scale>
      <p:origin x="0" y="-2528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12" d="100"/>
          <a:sy n="112" d="100"/>
        </p:scale>
        <p:origin x="2448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notesMaster" Target="notesMasters/notesMaster1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handoutMaster" Target="handoutMasters/handoutMaster1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8E1284-B90E-0146-9F8E-2411E8C3CD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732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154A37-E2D2-4D4C-AAC6-25188AD91CB1}" type="datetimeFigureOut">
              <a:rPr lang="en-US" smtClean="0"/>
              <a:t>7/30/18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ADACE4-7964-6E4C-9580-3739B6BD2E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1514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ADACE4-7964-6E4C-9580-3739B6BD2ED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0525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_slide">
    <p:bg>
      <p:bgPr>
        <a:solidFill>
          <a:srgbClr val="008C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Picture 27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153" y="481088"/>
            <a:ext cx="2902622" cy="515896"/>
          </a:xfrm>
          <a:prstGeom prst="rect">
            <a:avLst/>
          </a:prstGeom>
        </p:spPr>
      </p:pic>
      <p:sp>
        <p:nvSpPr>
          <p:cNvPr id="285" name="TextBox 284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  <p:sp>
        <p:nvSpPr>
          <p:cNvPr id="268" name="Title 1"/>
          <p:cNvSpPr>
            <a:spLocks noGrp="1"/>
          </p:cNvSpPr>
          <p:nvPr>
            <p:ph type="title"/>
          </p:nvPr>
        </p:nvSpPr>
        <p:spPr>
          <a:xfrm>
            <a:off x="454154" y="1475168"/>
            <a:ext cx="11260767" cy="864001"/>
          </a:xfrm>
          <a:prstGeom prst="rect">
            <a:avLst/>
          </a:prstGeom>
        </p:spPr>
        <p:txBody>
          <a:bodyPr/>
          <a:lstStyle>
            <a:lvl1pPr>
              <a:defRPr sz="3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fontAlgn="ctr">
              <a:lnSpc>
                <a:spcPts val="4000"/>
              </a:lnSpc>
            </a:pPr>
            <a:r>
              <a:rPr lang="en-US" sz="3200"/>
              <a:t>Click to edit Master title style</a:t>
            </a:r>
            <a:endParaRPr lang="en-US" sz="3200" dirty="0"/>
          </a:p>
        </p:txBody>
      </p:sp>
      <p:sp>
        <p:nvSpPr>
          <p:cNvPr id="272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54153" y="1987818"/>
            <a:ext cx="11260767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1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5638800" y="4318000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>
              <a:lnSpc>
                <a:spcPct val="120000"/>
              </a:lnSpc>
            </a:pPr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grpSp>
        <p:nvGrpSpPr>
          <p:cNvPr id="1166" name="Group 1165"/>
          <p:cNvGrpSpPr/>
          <p:nvPr userDrawn="1"/>
        </p:nvGrpSpPr>
        <p:grpSpPr>
          <a:xfrm>
            <a:off x="2631587" y="3829025"/>
            <a:ext cx="6905898" cy="1892350"/>
            <a:chOff x="821880" y="2153880"/>
            <a:chExt cx="9270000" cy="2540160"/>
          </a:xfrm>
        </p:grpSpPr>
        <p:sp>
          <p:nvSpPr>
            <p:cNvPr id="1167" name="Freeform: Shape 1"/>
            <p:cNvSpPr/>
            <p:nvPr/>
          </p:nvSpPr>
          <p:spPr>
            <a:xfrm>
              <a:off x="6496199" y="2439360"/>
              <a:ext cx="3578040" cy="196811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940" h="5468">
                  <a:moveTo>
                    <a:pt x="310" y="5468"/>
                  </a:moveTo>
                  <a:cubicBezTo>
                    <a:pt x="266" y="5468"/>
                    <a:pt x="229" y="5458"/>
                    <a:pt x="192" y="5436"/>
                  </a:cubicBezTo>
                  <a:cubicBezTo>
                    <a:pt x="154" y="5414"/>
                    <a:pt x="127" y="5387"/>
                    <a:pt x="105" y="5349"/>
                  </a:cubicBezTo>
                  <a:cubicBezTo>
                    <a:pt x="100" y="5341"/>
                    <a:pt x="96" y="5333"/>
                    <a:pt x="92" y="5325"/>
                  </a:cubicBezTo>
                  <a:lnTo>
                    <a:pt x="81" y="5297"/>
                  </a:lnTo>
                  <a:lnTo>
                    <a:pt x="51" y="5296"/>
                  </a:lnTo>
                  <a:cubicBezTo>
                    <a:pt x="42" y="5295"/>
                    <a:pt x="35" y="5293"/>
                    <a:pt x="28" y="5289"/>
                  </a:cubicBezTo>
                  <a:cubicBezTo>
                    <a:pt x="19" y="5284"/>
                    <a:pt x="13" y="5277"/>
                    <a:pt x="8" y="5269"/>
                  </a:cubicBezTo>
                  <a:cubicBezTo>
                    <a:pt x="3" y="5260"/>
                    <a:pt x="0" y="5252"/>
                    <a:pt x="0" y="5242"/>
                  </a:cubicBezTo>
                  <a:lnTo>
                    <a:pt x="0" y="5224"/>
                  </a:lnTo>
                  <a:cubicBezTo>
                    <a:pt x="0" y="5214"/>
                    <a:pt x="3" y="5205"/>
                    <a:pt x="8" y="5197"/>
                  </a:cubicBezTo>
                  <a:cubicBezTo>
                    <a:pt x="13" y="5188"/>
                    <a:pt x="19" y="5182"/>
                    <a:pt x="28" y="5177"/>
                  </a:cubicBezTo>
                  <a:cubicBezTo>
                    <a:pt x="36" y="5172"/>
                    <a:pt x="45" y="5170"/>
                    <a:pt x="55" y="5170"/>
                  </a:cubicBezTo>
                  <a:lnTo>
                    <a:pt x="798" y="5170"/>
                  </a:lnTo>
                  <a:lnTo>
                    <a:pt x="798" y="253"/>
                  </a:lnTo>
                  <a:cubicBezTo>
                    <a:pt x="798" y="206"/>
                    <a:pt x="809" y="167"/>
                    <a:pt x="832" y="127"/>
                  </a:cubicBezTo>
                  <a:cubicBezTo>
                    <a:pt x="855" y="86"/>
                    <a:pt x="884" y="57"/>
                    <a:pt x="924" y="34"/>
                  </a:cubicBezTo>
                  <a:cubicBezTo>
                    <a:pt x="965" y="11"/>
                    <a:pt x="1004" y="0"/>
                    <a:pt x="1050" y="0"/>
                  </a:cubicBezTo>
                  <a:lnTo>
                    <a:pt x="8890" y="0"/>
                  </a:lnTo>
                  <a:cubicBezTo>
                    <a:pt x="8937" y="0"/>
                    <a:pt x="8976" y="11"/>
                    <a:pt x="9016" y="34"/>
                  </a:cubicBezTo>
                  <a:cubicBezTo>
                    <a:pt x="9057" y="57"/>
                    <a:pt x="9085" y="86"/>
                    <a:pt x="9109" y="127"/>
                  </a:cubicBezTo>
                  <a:cubicBezTo>
                    <a:pt x="9131" y="167"/>
                    <a:pt x="9143" y="206"/>
                    <a:pt x="9143" y="253"/>
                  </a:cubicBezTo>
                  <a:lnTo>
                    <a:pt x="9143" y="5169"/>
                  </a:lnTo>
                  <a:lnTo>
                    <a:pt x="9886" y="5169"/>
                  </a:lnTo>
                  <a:cubicBezTo>
                    <a:pt x="9896" y="5169"/>
                    <a:pt x="9904" y="5172"/>
                    <a:pt x="9913" y="5177"/>
                  </a:cubicBezTo>
                  <a:cubicBezTo>
                    <a:pt x="9922" y="5182"/>
                    <a:pt x="9928" y="5188"/>
                    <a:pt x="9933" y="5196"/>
                  </a:cubicBezTo>
                  <a:cubicBezTo>
                    <a:pt x="9938" y="5205"/>
                    <a:pt x="9940" y="5213"/>
                    <a:pt x="9940" y="5223"/>
                  </a:cubicBezTo>
                  <a:lnTo>
                    <a:pt x="9940" y="5241"/>
                  </a:lnTo>
                  <a:cubicBezTo>
                    <a:pt x="9940" y="5251"/>
                    <a:pt x="9937" y="5260"/>
                    <a:pt x="9933" y="5268"/>
                  </a:cubicBezTo>
                  <a:cubicBezTo>
                    <a:pt x="9927" y="5277"/>
                    <a:pt x="9922" y="5282"/>
                    <a:pt x="9913" y="5288"/>
                  </a:cubicBezTo>
                  <a:cubicBezTo>
                    <a:pt x="9905" y="5292"/>
                    <a:pt x="9898" y="5295"/>
                    <a:pt x="9889" y="5295"/>
                  </a:cubicBezTo>
                  <a:lnTo>
                    <a:pt x="9860" y="5297"/>
                  </a:lnTo>
                  <a:lnTo>
                    <a:pt x="9848" y="5324"/>
                  </a:lnTo>
                  <a:cubicBezTo>
                    <a:pt x="9844" y="5333"/>
                    <a:pt x="9841" y="5340"/>
                    <a:pt x="9836" y="5349"/>
                  </a:cubicBezTo>
                  <a:cubicBezTo>
                    <a:pt x="9814" y="5387"/>
                    <a:pt x="9787" y="5414"/>
                    <a:pt x="9749" y="5436"/>
                  </a:cubicBezTo>
                  <a:cubicBezTo>
                    <a:pt x="9711" y="5457"/>
                    <a:pt x="9674" y="5467"/>
                    <a:pt x="9631" y="5467"/>
                  </a:cubicBezTo>
                  <a:cubicBezTo>
                    <a:pt x="9630" y="5467"/>
                    <a:pt x="9630" y="5467"/>
                    <a:pt x="9630" y="5467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68" name="Freeform: Shape 2"/>
            <p:cNvSpPr/>
            <p:nvPr/>
          </p:nvSpPr>
          <p:spPr>
            <a:xfrm>
              <a:off x="6891840" y="2639520"/>
              <a:ext cx="2798640" cy="1469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775" h="4082">
                  <a:moveTo>
                    <a:pt x="3887" y="4082"/>
                  </a:moveTo>
                  <a:lnTo>
                    <a:pt x="0" y="4082"/>
                  </a:lnTo>
                  <a:lnTo>
                    <a:pt x="0" y="0"/>
                  </a:lnTo>
                  <a:lnTo>
                    <a:pt x="7775" y="0"/>
                  </a:lnTo>
                  <a:lnTo>
                    <a:pt x="7775" y="4082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69" name="Freeform: Shape 3"/>
            <p:cNvSpPr/>
            <p:nvPr/>
          </p:nvSpPr>
          <p:spPr>
            <a:xfrm>
              <a:off x="9520199" y="2820960"/>
              <a:ext cx="170280" cy="254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4" h="707">
                  <a:moveTo>
                    <a:pt x="474" y="21"/>
                  </a:moveTo>
                  <a:cubicBezTo>
                    <a:pt x="433" y="6"/>
                    <a:pt x="397" y="0"/>
                    <a:pt x="354" y="0"/>
                  </a:cubicBezTo>
                  <a:cubicBezTo>
                    <a:pt x="289" y="0"/>
                    <a:pt x="233" y="14"/>
                    <a:pt x="177" y="47"/>
                  </a:cubicBezTo>
                  <a:cubicBezTo>
                    <a:pt x="120" y="79"/>
                    <a:pt x="80" y="120"/>
                    <a:pt x="48" y="177"/>
                  </a:cubicBezTo>
                  <a:cubicBezTo>
                    <a:pt x="15" y="233"/>
                    <a:pt x="0" y="288"/>
                    <a:pt x="0" y="354"/>
                  </a:cubicBezTo>
                  <a:cubicBezTo>
                    <a:pt x="0" y="419"/>
                    <a:pt x="15" y="473"/>
                    <a:pt x="48" y="530"/>
                  </a:cubicBezTo>
                  <a:cubicBezTo>
                    <a:pt x="80" y="586"/>
                    <a:pt x="120" y="627"/>
                    <a:pt x="177" y="660"/>
                  </a:cubicBezTo>
                  <a:cubicBezTo>
                    <a:pt x="233" y="692"/>
                    <a:pt x="289" y="707"/>
                    <a:pt x="354" y="707"/>
                  </a:cubicBezTo>
                  <a:cubicBezTo>
                    <a:pt x="397" y="707"/>
                    <a:pt x="433" y="701"/>
                    <a:pt x="474" y="686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70" name="Freeform: Shape 4"/>
            <p:cNvSpPr/>
            <p:nvPr/>
          </p:nvSpPr>
          <p:spPr>
            <a:xfrm>
              <a:off x="7241400" y="2639520"/>
              <a:ext cx="2100240" cy="1469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835" h="4084">
                  <a:moveTo>
                    <a:pt x="5456" y="2840"/>
                  </a:moveTo>
                  <a:cubicBezTo>
                    <a:pt x="5386" y="2840"/>
                    <a:pt x="5327" y="2856"/>
                    <a:pt x="5267" y="2890"/>
                  </a:cubicBezTo>
                  <a:cubicBezTo>
                    <a:pt x="5250" y="2900"/>
                    <a:pt x="5237" y="2909"/>
                    <a:pt x="5222" y="2920"/>
                  </a:cubicBezTo>
                  <a:cubicBezTo>
                    <a:pt x="4917" y="2676"/>
                    <a:pt x="4636" y="2475"/>
                    <a:pt x="4381" y="2310"/>
                  </a:cubicBezTo>
                  <a:lnTo>
                    <a:pt x="4176" y="2090"/>
                  </a:lnTo>
                  <a:lnTo>
                    <a:pt x="4135" y="2156"/>
                  </a:lnTo>
                  <a:cubicBezTo>
                    <a:pt x="4089" y="2127"/>
                    <a:pt x="4049" y="2104"/>
                    <a:pt x="4002" y="2076"/>
                  </a:cubicBezTo>
                  <a:cubicBezTo>
                    <a:pt x="3756" y="1934"/>
                    <a:pt x="3540" y="1828"/>
                    <a:pt x="3278" y="1719"/>
                  </a:cubicBezTo>
                  <a:cubicBezTo>
                    <a:pt x="3287" y="1679"/>
                    <a:pt x="3291" y="1645"/>
                    <a:pt x="3291" y="1604"/>
                  </a:cubicBezTo>
                  <a:cubicBezTo>
                    <a:pt x="3291" y="1508"/>
                    <a:pt x="3269" y="1426"/>
                    <a:pt x="3221" y="1343"/>
                  </a:cubicBezTo>
                  <a:cubicBezTo>
                    <a:pt x="3216" y="1334"/>
                    <a:pt x="3211" y="1327"/>
                    <a:pt x="3206" y="1318"/>
                  </a:cubicBezTo>
                  <a:cubicBezTo>
                    <a:pt x="3446" y="1132"/>
                    <a:pt x="3645" y="969"/>
                    <a:pt x="3802" y="834"/>
                  </a:cubicBezTo>
                  <a:lnTo>
                    <a:pt x="3860" y="897"/>
                  </a:lnTo>
                  <a:lnTo>
                    <a:pt x="4019" y="645"/>
                  </a:lnTo>
                  <a:cubicBezTo>
                    <a:pt x="4159" y="518"/>
                    <a:pt x="4244" y="433"/>
                    <a:pt x="4279" y="397"/>
                  </a:cubicBezTo>
                  <a:cubicBezTo>
                    <a:pt x="4311" y="440"/>
                    <a:pt x="4346" y="470"/>
                    <a:pt x="4393" y="497"/>
                  </a:cubicBezTo>
                  <a:cubicBezTo>
                    <a:pt x="4453" y="532"/>
                    <a:pt x="4513" y="548"/>
                    <a:pt x="4583" y="548"/>
                  </a:cubicBezTo>
                  <a:cubicBezTo>
                    <a:pt x="4652" y="548"/>
                    <a:pt x="4711" y="532"/>
                    <a:pt x="4772" y="497"/>
                  </a:cubicBezTo>
                  <a:cubicBezTo>
                    <a:pt x="4832" y="462"/>
                    <a:pt x="4876" y="418"/>
                    <a:pt x="4911" y="358"/>
                  </a:cubicBezTo>
                  <a:cubicBezTo>
                    <a:pt x="4946" y="297"/>
                    <a:pt x="4962" y="238"/>
                    <a:pt x="4962" y="168"/>
                  </a:cubicBezTo>
                  <a:cubicBezTo>
                    <a:pt x="4962" y="107"/>
                    <a:pt x="4950" y="55"/>
                    <a:pt x="4923" y="0"/>
                  </a:cubicBezTo>
                  <a:lnTo>
                    <a:pt x="4886" y="0"/>
                  </a:lnTo>
                  <a:cubicBezTo>
                    <a:pt x="4917" y="55"/>
                    <a:pt x="4931" y="108"/>
                    <a:pt x="4931" y="170"/>
                  </a:cubicBezTo>
                  <a:cubicBezTo>
                    <a:pt x="4931" y="235"/>
                    <a:pt x="4916" y="289"/>
                    <a:pt x="4884" y="345"/>
                  </a:cubicBezTo>
                  <a:cubicBezTo>
                    <a:pt x="4852" y="400"/>
                    <a:pt x="4812" y="439"/>
                    <a:pt x="4757" y="472"/>
                  </a:cubicBezTo>
                  <a:cubicBezTo>
                    <a:pt x="4701" y="504"/>
                    <a:pt x="4646" y="519"/>
                    <a:pt x="4582" y="519"/>
                  </a:cubicBezTo>
                  <a:cubicBezTo>
                    <a:pt x="4518" y="519"/>
                    <a:pt x="4463" y="504"/>
                    <a:pt x="4408" y="472"/>
                  </a:cubicBezTo>
                  <a:cubicBezTo>
                    <a:pt x="4352" y="439"/>
                    <a:pt x="4312" y="400"/>
                    <a:pt x="4280" y="345"/>
                  </a:cubicBezTo>
                  <a:cubicBezTo>
                    <a:pt x="4248" y="289"/>
                    <a:pt x="4233" y="235"/>
                    <a:pt x="4233" y="170"/>
                  </a:cubicBezTo>
                  <a:cubicBezTo>
                    <a:pt x="4233" y="108"/>
                    <a:pt x="4247" y="55"/>
                    <a:pt x="4278" y="0"/>
                  </a:cubicBezTo>
                  <a:lnTo>
                    <a:pt x="4241" y="0"/>
                  </a:lnTo>
                  <a:cubicBezTo>
                    <a:pt x="4214" y="55"/>
                    <a:pt x="4202" y="106"/>
                    <a:pt x="4202" y="167"/>
                  </a:cubicBezTo>
                  <a:cubicBezTo>
                    <a:pt x="4202" y="237"/>
                    <a:pt x="4218" y="296"/>
                    <a:pt x="4253" y="356"/>
                  </a:cubicBezTo>
                  <a:cubicBezTo>
                    <a:pt x="4256" y="361"/>
                    <a:pt x="4258" y="365"/>
                    <a:pt x="4261" y="370"/>
                  </a:cubicBezTo>
                  <a:cubicBezTo>
                    <a:pt x="4235" y="398"/>
                    <a:pt x="4153" y="481"/>
                    <a:pt x="4007" y="613"/>
                  </a:cubicBezTo>
                  <a:lnTo>
                    <a:pt x="3732" y="758"/>
                  </a:lnTo>
                  <a:lnTo>
                    <a:pt x="3780" y="811"/>
                  </a:lnTo>
                  <a:cubicBezTo>
                    <a:pt x="3623" y="944"/>
                    <a:pt x="3427" y="1106"/>
                    <a:pt x="3187" y="1291"/>
                  </a:cubicBezTo>
                  <a:cubicBezTo>
                    <a:pt x="3142" y="1231"/>
                    <a:pt x="3093" y="1188"/>
                    <a:pt x="3028" y="1150"/>
                  </a:cubicBezTo>
                  <a:cubicBezTo>
                    <a:pt x="2945" y="1102"/>
                    <a:pt x="2862" y="1080"/>
                    <a:pt x="2766" y="1080"/>
                  </a:cubicBezTo>
                  <a:cubicBezTo>
                    <a:pt x="2669" y="1080"/>
                    <a:pt x="2587" y="1101"/>
                    <a:pt x="2504" y="1150"/>
                  </a:cubicBezTo>
                  <a:cubicBezTo>
                    <a:pt x="2420" y="1198"/>
                    <a:pt x="2360" y="1259"/>
                    <a:pt x="2312" y="1342"/>
                  </a:cubicBezTo>
                  <a:cubicBezTo>
                    <a:pt x="2285" y="1388"/>
                    <a:pt x="2269" y="1430"/>
                    <a:pt x="2257" y="1481"/>
                  </a:cubicBezTo>
                  <a:cubicBezTo>
                    <a:pt x="1996" y="1433"/>
                    <a:pt x="1770" y="1381"/>
                    <a:pt x="1572" y="1329"/>
                  </a:cubicBezTo>
                  <a:lnTo>
                    <a:pt x="1591" y="1251"/>
                  </a:lnTo>
                  <a:lnTo>
                    <a:pt x="1325" y="1258"/>
                  </a:lnTo>
                  <a:cubicBezTo>
                    <a:pt x="1105" y="1193"/>
                    <a:pt x="924" y="1125"/>
                    <a:pt x="716" y="1029"/>
                  </a:cubicBezTo>
                  <a:cubicBezTo>
                    <a:pt x="747" y="971"/>
                    <a:pt x="760" y="916"/>
                    <a:pt x="760" y="850"/>
                  </a:cubicBezTo>
                  <a:cubicBezTo>
                    <a:pt x="760" y="780"/>
                    <a:pt x="744" y="720"/>
                    <a:pt x="709" y="660"/>
                  </a:cubicBezTo>
                  <a:cubicBezTo>
                    <a:pt x="674" y="599"/>
                    <a:pt x="630" y="556"/>
                    <a:pt x="570" y="521"/>
                  </a:cubicBezTo>
                  <a:cubicBezTo>
                    <a:pt x="509" y="486"/>
                    <a:pt x="450" y="470"/>
                    <a:pt x="380" y="470"/>
                  </a:cubicBezTo>
                  <a:cubicBezTo>
                    <a:pt x="310" y="470"/>
                    <a:pt x="251" y="486"/>
                    <a:pt x="190" y="521"/>
                  </a:cubicBezTo>
                  <a:cubicBezTo>
                    <a:pt x="129" y="556"/>
                    <a:pt x="86" y="599"/>
                    <a:pt x="51" y="660"/>
                  </a:cubicBezTo>
                  <a:cubicBezTo>
                    <a:pt x="16" y="720"/>
                    <a:pt x="0" y="780"/>
                    <a:pt x="0" y="850"/>
                  </a:cubicBezTo>
                  <a:cubicBezTo>
                    <a:pt x="0" y="920"/>
                    <a:pt x="16" y="979"/>
                    <a:pt x="51" y="1040"/>
                  </a:cubicBezTo>
                  <a:cubicBezTo>
                    <a:pt x="86" y="1100"/>
                    <a:pt x="129" y="1144"/>
                    <a:pt x="190" y="1179"/>
                  </a:cubicBezTo>
                  <a:cubicBezTo>
                    <a:pt x="191" y="1180"/>
                    <a:pt x="192" y="1181"/>
                    <a:pt x="194" y="1182"/>
                  </a:cubicBezTo>
                  <a:cubicBezTo>
                    <a:pt x="203" y="1187"/>
                    <a:pt x="212" y="1191"/>
                    <a:pt x="222" y="1196"/>
                  </a:cubicBezTo>
                  <a:cubicBezTo>
                    <a:pt x="274" y="1220"/>
                    <a:pt x="323" y="1231"/>
                    <a:pt x="381" y="1231"/>
                  </a:cubicBezTo>
                  <a:cubicBezTo>
                    <a:pt x="451" y="1231"/>
                    <a:pt x="510" y="1215"/>
                    <a:pt x="570" y="1180"/>
                  </a:cubicBezTo>
                  <a:cubicBezTo>
                    <a:pt x="624" y="1149"/>
                    <a:pt x="664" y="1112"/>
                    <a:pt x="698" y="1060"/>
                  </a:cubicBezTo>
                  <a:cubicBezTo>
                    <a:pt x="882" y="1146"/>
                    <a:pt x="1043" y="1208"/>
                    <a:pt x="1238" y="1268"/>
                  </a:cubicBezTo>
                  <a:lnTo>
                    <a:pt x="1547" y="1436"/>
                  </a:lnTo>
                  <a:lnTo>
                    <a:pt x="1564" y="1363"/>
                  </a:lnTo>
                  <a:cubicBezTo>
                    <a:pt x="1762" y="1415"/>
                    <a:pt x="1989" y="1466"/>
                    <a:pt x="2250" y="1514"/>
                  </a:cubicBezTo>
                  <a:cubicBezTo>
                    <a:pt x="2244" y="1546"/>
                    <a:pt x="2242" y="1574"/>
                    <a:pt x="2242" y="1607"/>
                  </a:cubicBezTo>
                  <a:cubicBezTo>
                    <a:pt x="2242" y="1703"/>
                    <a:pt x="2264" y="1785"/>
                    <a:pt x="2312" y="1868"/>
                  </a:cubicBezTo>
                  <a:cubicBezTo>
                    <a:pt x="2360" y="1951"/>
                    <a:pt x="2420" y="2011"/>
                    <a:pt x="2503" y="2059"/>
                  </a:cubicBezTo>
                  <a:cubicBezTo>
                    <a:pt x="2507" y="2062"/>
                    <a:pt x="2511" y="2064"/>
                    <a:pt x="2515" y="2066"/>
                  </a:cubicBezTo>
                  <a:cubicBezTo>
                    <a:pt x="2377" y="2419"/>
                    <a:pt x="2280" y="2725"/>
                    <a:pt x="2192" y="3093"/>
                  </a:cubicBezTo>
                  <a:lnTo>
                    <a:pt x="2119" y="3077"/>
                  </a:lnTo>
                  <a:lnTo>
                    <a:pt x="2130" y="3373"/>
                  </a:lnTo>
                  <a:cubicBezTo>
                    <a:pt x="2081" y="3620"/>
                    <a:pt x="2052" y="3832"/>
                    <a:pt x="2034" y="4084"/>
                  </a:cubicBezTo>
                  <a:lnTo>
                    <a:pt x="2067" y="4084"/>
                  </a:lnTo>
                  <a:cubicBezTo>
                    <a:pt x="2085" y="3838"/>
                    <a:pt x="2112" y="3632"/>
                    <a:pt x="2160" y="3390"/>
                  </a:cubicBezTo>
                  <a:lnTo>
                    <a:pt x="2304" y="3119"/>
                  </a:lnTo>
                  <a:lnTo>
                    <a:pt x="2223" y="3100"/>
                  </a:lnTo>
                  <a:cubicBezTo>
                    <a:pt x="2311" y="2735"/>
                    <a:pt x="2406" y="2431"/>
                    <a:pt x="2543" y="2080"/>
                  </a:cubicBezTo>
                  <a:cubicBezTo>
                    <a:pt x="2616" y="2115"/>
                    <a:pt x="2684" y="2130"/>
                    <a:pt x="2765" y="2130"/>
                  </a:cubicBezTo>
                  <a:lnTo>
                    <a:pt x="2791" y="2130"/>
                  </a:lnTo>
                  <a:cubicBezTo>
                    <a:pt x="2815" y="2280"/>
                    <a:pt x="2844" y="2405"/>
                    <a:pt x="2887" y="2550"/>
                  </a:cubicBezTo>
                  <a:lnTo>
                    <a:pt x="2817" y="2573"/>
                  </a:lnTo>
                  <a:lnTo>
                    <a:pt x="2976" y="2821"/>
                  </a:lnTo>
                  <a:cubicBezTo>
                    <a:pt x="3034" y="2978"/>
                    <a:pt x="3095" y="3122"/>
                    <a:pt x="3148" y="3240"/>
                  </a:cubicBezTo>
                  <a:cubicBezTo>
                    <a:pt x="3135" y="3245"/>
                    <a:pt x="3125" y="3251"/>
                    <a:pt x="3113" y="3258"/>
                  </a:cubicBezTo>
                  <a:cubicBezTo>
                    <a:pt x="3051" y="3293"/>
                    <a:pt x="3006" y="3338"/>
                    <a:pt x="2971" y="3400"/>
                  </a:cubicBezTo>
                  <a:cubicBezTo>
                    <a:pt x="2935" y="3461"/>
                    <a:pt x="2919" y="3522"/>
                    <a:pt x="2919" y="3594"/>
                  </a:cubicBezTo>
                  <a:cubicBezTo>
                    <a:pt x="2919" y="3665"/>
                    <a:pt x="2935" y="3726"/>
                    <a:pt x="2971" y="3788"/>
                  </a:cubicBezTo>
                  <a:cubicBezTo>
                    <a:pt x="3006" y="3850"/>
                    <a:pt x="3051" y="3894"/>
                    <a:pt x="3113" y="3930"/>
                  </a:cubicBezTo>
                  <a:cubicBezTo>
                    <a:pt x="3175" y="3966"/>
                    <a:pt x="3235" y="3982"/>
                    <a:pt x="3307" y="3982"/>
                  </a:cubicBezTo>
                  <a:cubicBezTo>
                    <a:pt x="3378" y="3982"/>
                    <a:pt x="3439" y="3966"/>
                    <a:pt x="3501" y="3930"/>
                  </a:cubicBezTo>
                  <a:cubicBezTo>
                    <a:pt x="3563" y="3894"/>
                    <a:pt x="3607" y="3850"/>
                    <a:pt x="3643" y="3788"/>
                  </a:cubicBezTo>
                  <a:cubicBezTo>
                    <a:pt x="3679" y="3726"/>
                    <a:pt x="3695" y="3665"/>
                    <a:pt x="3695" y="3594"/>
                  </a:cubicBezTo>
                  <a:cubicBezTo>
                    <a:pt x="3695" y="3522"/>
                    <a:pt x="3679" y="3461"/>
                    <a:pt x="3643" y="3400"/>
                  </a:cubicBezTo>
                  <a:cubicBezTo>
                    <a:pt x="3607" y="3338"/>
                    <a:pt x="3563" y="3293"/>
                    <a:pt x="3501" y="3258"/>
                  </a:cubicBezTo>
                  <a:cubicBezTo>
                    <a:pt x="3439" y="3222"/>
                    <a:pt x="3378" y="3206"/>
                    <a:pt x="3307" y="3206"/>
                  </a:cubicBezTo>
                  <a:cubicBezTo>
                    <a:pt x="3261" y="3206"/>
                    <a:pt x="3222" y="3212"/>
                    <a:pt x="3178" y="3228"/>
                  </a:cubicBezTo>
                  <a:cubicBezTo>
                    <a:pt x="3126" y="3114"/>
                    <a:pt x="3067" y="2975"/>
                    <a:pt x="3012" y="2823"/>
                  </a:cubicBezTo>
                  <a:lnTo>
                    <a:pt x="2999" y="2513"/>
                  </a:lnTo>
                  <a:lnTo>
                    <a:pt x="2920" y="2538"/>
                  </a:lnTo>
                  <a:cubicBezTo>
                    <a:pt x="2877" y="2395"/>
                    <a:pt x="2849" y="2272"/>
                    <a:pt x="2826" y="2125"/>
                  </a:cubicBezTo>
                  <a:cubicBezTo>
                    <a:pt x="2901" y="2116"/>
                    <a:pt x="2963" y="2096"/>
                    <a:pt x="3029" y="2058"/>
                  </a:cubicBezTo>
                  <a:cubicBezTo>
                    <a:pt x="3113" y="2009"/>
                    <a:pt x="3173" y="1949"/>
                    <a:pt x="3221" y="1866"/>
                  </a:cubicBezTo>
                  <a:cubicBezTo>
                    <a:pt x="3243" y="1827"/>
                    <a:pt x="3258" y="1792"/>
                    <a:pt x="3271" y="1750"/>
                  </a:cubicBezTo>
                  <a:cubicBezTo>
                    <a:pt x="3530" y="1858"/>
                    <a:pt x="3742" y="1963"/>
                    <a:pt x="3985" y="2103"/>
                  </a:cubicBezTo>
                  <a:cubicBezTo>
                    <a:pt x="4033" y="2130"/>
                    <a:pt x="4072" y="2154"/>
                    <a:pt x="4119" y="2182"/>
                  </a:cubicBezTo>
                  <a:lnTo>
                    <a:pt x="4077" y="2249"/>
                  </a:lnTo>
                  <a:lnTo>
                    <a:pt x="4368" y="2339"/>
                  </a:lnTo>
                  <a:cubicBezTo>
                    <a:pt x="4619" y="2502"/>
                    <a:pt x="4897" y="2699"/>
                    <a:pt x="5198" y="2941"/>
                  </a:cubicBezTo>
                  <a:cubicBezTo>
                    <a:pt x="5168" y="2969"/>
                    <a:pt x="5146" y="2996"/>
                    <a:pt x="5126" y="3031"/>
                  </a:cubicBezTo>
                  <a:cubicBezTo>
                    <a:pt x="5091" y="3091"/>
                    <a:pt x="5076" y="3150"/>
                    <a:pt x="5076" y="3220"/>
                  </a:cubicBezTo>
                  <a:cubicBezTo>
                    <a:pt x="5076" y="3289"/>
                    <a:pt x="5090" y="3348"/>
                    <a:pt x="5126" y="3409"/>
                  </a:cubicBezTo>
                  <a:cubicBezTo>
                    <a:pt x="5127" y="3411"/>
                    <a:pt x="5129" y="3414"/>
                    <a:pt x="5131" y="3417"/>
                  </a:cubicBezTo>
                  <a:cubicBezTo>
                    <a:pt x="5136" y="3425"/>
                    <a:pt x="5142" y="3434"/>
                    <a:pt x="5148" y="3442"/>
                  </a:cubicBezTo>
                  <a:cubicBezTo>
                    <a:pt x="5181" y="3488"/>
                    <a:pt x="5217" y="3521"/>
                    <a:pt x="5266" y="3549"/>
                  </a:cubicBezTo>
                  <a:cubicBezTo>
                    <a:pt x="5326" y="3584"/>
                    <a:pt x="5386" y="3600"/>
                    <a:pt x="5456" y="3600"/>
                  </a:cubicBezTo>
                  <a:cubicBezTo>
                    <a:pt x="5509" y="3600"/>
                    <a:pt x="5555" y="3590"/>
                    <a:pt x="5604" y="3569"/>
                  </a:cubicBezTo>
                  <a:cubicBezTo>
                    <a:pt x="5614" y="3565"/>
                    <a:pt x="5623" y="3561"/>
                    <a:pt x="5632" y="3556"/>
                  </a:cubicBezTo>
                  <a:cubicBezTo>
                    <a:pt x="5637" y="3554"/>
                    <a:pt x="5641" y="3551"/>
                    <a:pt x="5645" y="3549"/>
                  </a:cubicBezTo>
                  <a:cubicBezTo>
                    <a:pt x="5706" y="3514"/>
                    <a:pt x="5750" y="3470"/>
                    <a:pt x="5785" y="3409"/>
                  </a:cubicBezTo>
                  <a:cubicBezTo>
                    <a:pt x="5813" y="3361"/>
                    <a:pt x="5828" y="3314"/>
                    <a:pt x="5834" y="3258"/>
                  </a:cubicBezTo>
                  <a:cubicBezTo>
                    <a:pt x="5834" y="3248"/>
                    <a:pt x="5835" y="3238"/>
                    <a:pt x="5835" y="3228"/>
                  </a:cubicBezTo>
                  <a:cubicBezTo>
                    <a:pt x="5835" y="3225"/>
                    <a:pt x="5835" y="3222"/>
                    <a:pt x="5835" y="3219"/>
                  </a:cubicBezTo>
                  <a:cubicBezTo>
                    <a:pt x="5835" y="3150"/>
                    <a:pt x="5819" y="3090"/>
                    <a:pt x="5784" y="3030"/>
                  </a:cubicBezTo>
                  <a:cubicBezTo>
                    <a:pt x="5749" y="2969"/>
                    <a:pt x="5706" y="2926"/>
                    <a:pt x="5645" y="2891"/>
                  </a:cubicBezTo>
                  <a:cubicBezTo>
                    <a:pt x="5585" y="2856"/>
                    <a:pt x="5525" y="2840"/>
                    <a:pt x="5456" y="2840"/>
                  </a:cubicBezTo>
                  <a:close/>
                  <a:moveTo>
                    <a:pt x="379" y="1197"/>
                  </a:moveTo>
                  <a:cubicBezTo>
                    <a:pt x="315" y="1197"/>
                    <a:pt x="261" y="1183"/>
                    <a:pt x="206" y="1151"/>
                  </a:cubicBezTo>
                  <a:cubicBezTo>
                    <a:pt x="150" y="1119"/>
                    <a:pt x="110" y="1078"/>
                    <a:pt x="78" y="1023"/>
                  </a:cubicBezTo>
                  <a:cubicBezTo>
                    <a:pt x="46" y="967"/>
                    <a:pt x="32" y="913"/>
                    <a:pt x="32" y="849"/>
                  </a:cubicBezTo>
                  <a:cubicBezTo>
                    <a:pt x="32" y="785"/>
                    <a:pt x="46" y="731"/>
                    <a:pt x="78" y="676"/>
                  </a:cubicBezTo>
                  <a:cubicBezTo>
                    <a:pt x="110" y="620"/>
                    <a:pt x="150" y="580"/>
                    <a:pt x="206" y="548"/>
                  </a:cubicBezTo>
                  <a:cubicBezTo>
                    <a:pt x="261" y="516"/>
                    <a:pt x="315" y="502"/>
                    <a:pt x="379" y="502"/>
                  </a:cubicBezTo>
                  <a:cubicBezTo>
                    <a:pt x="443" y="502"/>
                    <a:pt x="497" y="516"/>
                    <a:pt x="553" y="548"/>
                  </a:cubicBezTo>
                  <a:cubicBezTo>
                    <a:pt x="608" y="580"/>
                    <a:pt x="649" y="620"/>
                    <a:pt x="681" y="676"/>
                  </a:cubicBezTo>
                  <a:cubicBezTo>
                    <a:pt x="713" y="731"/>
                    <a:pt x="727" y="785"/>
                    <a:pt x="727" y="849"/>
                  </a:cubicBezTo>
                  <a:cubicBezTo>
                    <a:pt x="727" y="913"/>
                    <a:pt x="713" y="968"/>
                    <a:pt x="681" y="1023"/>
                  </a:cubicBezTo>
                  <a:cubicBezTo>
                    <a:pt x="649" y="1079"/>
                    <a:pt x="609" y="1118"/>
                    <a:pt x="553" y="1151"/>
                  </a:cubicBezTo>
                  <a:cubicBezTo>
                    <a:pt x="498" y="1183"/>
                    <a:pt x="443" y="1197"/>
                    <a:pt x="379" y="1197"/>
                  </a:cubicBezTo>
                  <a:close/>
                  <a:moveTo>
                    <a:pt x="3305" y="3236"/>
                  </a:moveTo>
                  <a:cubicBezTo>
                    <a:pt x="3369" y="3236"/>
                    <a:pt x="3423" y="3250"/>
                    <a:pt x="3479" y="3282"/>
                  </a:cubicBezTo>
                  <a:cubicBezTo>
                    <a:pt x="3534" y="3314"/>
                    <a:pt x="3574" y="3354"/>
                    <a:pt x="3606" y="3410"/>
                  </a:cubicBezTo>
                  <a:cubicBezTo>
                    <a:pt x="3638" y="3465"/>
                    <a:pt x="3653" y="3520"/>
                    <a:pt x="3653" y="3584"/>
                  </a:cubicBezTo>
                  <a:cubicBezTo>
                    <a:pt x="3653" y="3648"/>
                    <a:pt x="3638" y="3701"/>
                    <a:pt x="3606" y="3757"/>
                  </a:cubicBezTo>
                  <a:cubicBezTo>
                    <a:pt x="3574" y="3812"/>
                    <a:pt x="3534" y="3853"/>
                    <a:pt x="3479" y="3885"/>
                  </a:cubicBezTo>
                  <a:cubicBezTo>
                    <a:pt x="3423" y="3917"/>
                    <a:pt x="3369" y="3931"/>
                    <a:pt x="3305" y="3931"/>
                  </a:cubicBezTo>
                  <a:cubicBezTo>
                    <a:pt x="3241" y="3931"/>
                    <a:pt x="3186" y="3917"/>
                    <a:pt x="3131" y="3885"/>
                  </a:cubicBezTo>
                  <a:cubicBezTo>
                    <a:pt x="3075" y="3853"/>
                    <a:pt x="3036" y="3812"/>
                    <a:pt x="3004" y="3757"/>
                  </a:cubicBezTo>
                  <a:cubicBezTo>
                    <a:pt x="2972" y="3701"/>
                    <a:pt x="2957" y="3648"/>
                    <a:pt x="2957" y="3584"/>
                  </a:cubicBezTo>
                  <a:cubicBezTo>
                    <a:pt x="2957" y="3520"/>
                    <a:pt x="2972" y="3465"/>
                    <a:pt x="3004" y="3410"/>
                  </a:cubicBezTo>
                  <a:cubicBezTo>
                    <a:pt x="3036" y="3354"/>
                    <a:pt x="3075" y="3314"/>
                    <a:pt x="3131" y="3282"/>
                  </a:cubicBezTo>
                  <a:cubicBezTo>
                    <a:pt x="3186" y="3250"/>
                    <a:pt x="3241" y="3236"/>
                    <a:pt x="3305" y="3236"/>
                  </a:cubicBezTo>
                  <a:lnTo>
                    <a:pt x="3306" y="3236"/>
                  </a:lnTo>
                  <a:close/>
                  <a:moveTo>
                    <a:pt x="2766" y="1117"/>
                  </a:moveTo>
                  <a:cubicBezTo>
                    <a:pt x="2856" y="1117"/>
                    <a:pt x="2932" y="1137"/>
                    <a:pt x="3009" y="1182"/>
                  </a:cubicBezTo>
                  <a:cubicBezTo>
                    <a:pt x="3070" y="1217"/>
                    <a:pt x="3115" y="1257"/>
                    <a:pt x="3157" y="1314"/>
                  </a:cubicBezTo>
                  <a:lnTo>
                    <a:pt x="3059" y="1388"/>
                  </a:lnTo>
                  <a:cubicBezTo>
                    <a:pt x="3028" y="1345"/>
                    <a:pt x="2993" y="1314"/>
                    <a:pt x="2947" y="1287"/>
                  </a:cubicBezTo>
                  <a:cubicBezTo>
                    <a:pt x="2889" y="1254"/>
                    <a:pt x="2832" y="1238"/>
                    <a:pt x="2765" y="1238"/>
                  </a:cubicBezTo>
                  <a:cubicBezTo>
                    <a:pt x="2698" y="1238"/>
                    <a:pt x="2641" y="1253"/>
                    <a:pt x="2583" y="1287"/>
                  </a:cubicBezTo>
                  <a:cubicBezTo>
                    <a:pt x="2525" y="1320"/>
                    <a:pt x="2483" y="1362"/>
                    <a:pt x="2450" y="1420"/>
                  </a:cubicBezTo>
                  <a:cubicBezTo>
                    <a:pt x="2433" y="1449"/>
                    <a:pt x="2422" y="1476"/>
                    <a:pt x="2413" y="1509"/>
                  </a:cubicBezTo>
                  <a:lnTo>
                    <a:pt x="2293" y="1487"/>
                  </a:lnTo>
                  <a:cubicBezTo>
                    <a:pt x="2305" y="1440"/>
                    <a:pt x="2320" y="1402"/>
                    <a:pt x="2344" y="1361"/>
                  </a:cubicBezTo>
                  <a:cubicBezTo>
                    <a:pt x="2389" y="1283"/>
                    <a:pt x="2445" y="1227"/>
                    <a:pt x="2523" y="1182"/>
                  </a:cubicBezTo>
                  <a:cubicBezTo>
                    <a:pt x="2601" y="1137"/>
                    <a:pt x="2677" y="1117"/>
                    <a:pt x="2766" y="1117"/>
                  </a:cubicBezTo>
                  <a:close/>
                  <a:moveTo>
                    <a:pt x="2529" y="2030"/>
                  </a:moveTo>
                  <a:cubicBezTo>
                    <a:pt x="2526" y="2028"/>
                    <a:pt x="2523" y="2027"/>
                    <a:pt x="2520" y="2025"/>
                  </a:cubicBezTo>
                  <a:cubicBezTo>
                    <a:pt x="2443" y="1981"/>
                    <a:pt x="2387" y="1925"/>
                    <a:pt x="2343" y="1848"/>
                  </a:cubicBezTo>
                  <a:cubicBezTo>
                    <a:pt x="2298" y="1771"/>
                    <a:pt x="2279" y="1696"/>
                    <a:pt x="2279" y="1607"/>
                  </a:cubicBezTo>
                  <a:cubicBezTo>
                    <a:pt x="2279" y="1576"/>
                    <a:pt x="2281" y="1550"/>
                    <a:pt x="2286" y="1520"/>
                  </a:cubicBezTo>
                  <a:lnTo>
                    <a:pt x="2407" y="1541"/>
                  </a:lnTo>
                  <a:cubicBezTo>
                    <a:pt x="2403" y="1563"/>
                    <a:pt x="2401" y="1583"/>
                    <a:pt x="2401" y="1605"/>
                  </a:cubicBezTo>
                  <a:cubicBezTo>
                    <a:pt x="2401" y="1672"/>
                    <a:pt x="2416" y="1728"/>
                    <a:pt x="2449" y="1786"/>
                  </a:cubicBezTo>
                  <a:cubicBezTo>
                    <a:pt x="2481" y="1841"/>
                    <a:pt x="2520" y="1881"/>
                    <a:pt x="2575" y="1914"/>
                  </a:cubicBezTo>
                  <a:cubicBezTo>
                    <a:pt x="2560" y="1950"/>
                    <a:pt x="2545" y="1988"/>
                    <a:pt x="2529" y="2030"/>
                  </a:cubicBezTo>
                  <a:close/>
                  <a:moveTo>
                    <a:pt x="2766" y="2092"/>
                  </a:moveTo>
                  <a:cubicBezTo>
                    <a:pt x="2690" y="2092"/>
                    <a:pt x="2626" y="2077"/>
                    <a:pt x="2558" y="2044"/>
                  </a:cubicBezTo>
                  <a:cubicBezTo>
                    <a:pt x="2574" y="2003"/>
                    <a:pt x="2589" y="1965"/>
                    <a:pt x="2604" y="1929"/>
                  </a:cubicBezTo>
                  <a:cubicBezTo>
                    <a:pt x="2657" y="1955"/>
                    <a:pt x="2706" y="1967"/>
                    <a:pt x="2765" y="1967"/>
                  </a:cubicBezTo>
                  <a:lnTo>
                    <a:pt x="2774" y="1967"/>
                  </a:lnTo>
                  <a:cubicBezTo>
                    <a:pt x="2777" y="2008"/>
                    <a:pt x="2782" y="2049"/>
                    <a:pt x="2787" y="2091"/>
                  </a:cubicBezTo>
                  <a:cubicBezTo>
                    <a:pt x="2780" y="2091"/>
                    <a:pt x="2773" y="2092"/>
                    <a:pt x="2766" y="2092"/>
                  </a:cubicBezTo>
                  <a:close/>
                  <a:moveTo>
                    <a:pt x="2820" y="2089"/>
                  </a:moveTo>
                  <a:cubicBezTo>
                    <a:pt x="2814" y="2047"/>
                    <a:pt x="2810" y="2006"/>
                    <a:pt x="2807" y="1965"/>
                  </a:cubicBezTo>
                  <a:cubicBezTo>
                    <a:pt x="2859" y="1959"/>
                    <a:pt x="2902" y="1945"/>
                    <a:pt x="2948" y="1918"/>
                  </a:cubicBezTo>
                  <a:cubicBezTo>
                    <a:pt x="3006" y="1885"/>
                    <a:pt x="3048" y="1843"/>
                    <a:pt x="3081" y="1785"/>
                  </a:cubicBezTo>
                  <a:cubicBezTo>
                    <a:pt x="3099" y="1754"/>
                    <a:pt x="3110" y="1726"/>
                    <a:pt x="3119" y="1692"/>
                  </a:cubicBezTo>
                  <a:cubicBezTo>
                    <a:pt x="3155" y="1705"/>
                    <a:pt x="3194" y="1720"/>
                    <a:pt x="3236" y="1737"/>
                  </a:cubicBezTo>
                  <a:cubicBezTo>
                    <a:pt x="3224" y="1777"/>
                    <a:pt x="3210" y="1811"/>
                    <a:pt x="3189" y="1847"/>
                  </a:cubicBezTo>
                  <a:cubicBezTo>
                    <a:pt x="3144" y="1925"/>
                    <a:pt x="3088" y="1981"/>
                    <a:pt x="3011" y="2026"/>
                  </a:cubicBezTo>
                  <a:cubicBezTo>
                    <a:pt x="2949" y="2062"/>
                    <a:pt x="2890" y="2081"/>
                    <a:pt x="2820" y="2088"/>
                  </a:cubicBezTo>
                  <a:close/>
                  <a:moveTo>
                    <a:pt x="3243" y="1704"/>
                  </a:moveTo>
                  <a:cubicBezTo>
                    <a:pt x="3200" y="1687"/>
                    <a:pt x="3161" y="1672"/>
                    <a:pt x="3124" y="1659"/>
                  </a:cubicBezTo>
                  <a:cubicBezTo>
                    <a:pt x="3128" y="1639"/>
                    <a:pt x="3129" y="1622"/>
                    <a:pt x="3129" y="1602"/>
                  </a:cubicBezTo>
                  <a:cubicBezTo>
                    <a:pt x="3129" y="1536"/>
                    <a:pt x="3114" y="1480"/>
                    <a:pt x="3081" y="1424"/>
                  </a:cubicBezTo>
                  <a:cubicBezTo>
                    <a:pt x="3080" y="1421"/>
                    <a:pt x="3078" y="1418"/>
                    <a:pt x="3076" y="1415"/>
                  </a:cubicBezTo>
                  <a:lnTo>
                    <a:pt x="3175" y="1340"/>
                  </a:lnTo>
                  <a:cubicBezTo>
                    <a:pt x="3180" y="1347"/>
                    <a:pt x="3184" y="1354"/>
                    <a:pt x="3188" y="1361"/>
                  </a:cubicBezTo>
                  <a:cubicBezTo>
                    <a:pt x="3233" y="1438"/>
                    <a:pt x="3253" y="1514"/>
                    <a:pt x="3253" y="1603"/>
                  </a:cubicBezTo>
                  <a:cubicBezTo>
                    <a:pt x="3253" y="1639"/>
                    <a:pt x="3250" y="1669"/>
                    <a:pt x="3242" y="1704"/>
                  </a:cubicBezTo>
                  <a:close/>
                  <a:moveTo>
                    <a:pt x="5455" y="3567"/>
                  </a:moveTo>
                  <a:cubicBezTo>
                    <a:pt x="5391" y="3567"/>
                    <a:pt x="5337" y="3552"/>
                    <a:pt x="5281" y="3520"/>
                  </a:cubicBezTo>
                  <a:cubicBezTo>
                    <a:pt x="5226" y="3488"/>
                    <a:pt x="5186" y="3448"/>
                    <a:pt x="5154" y="3393"/>
                  </a:cubicBezTo>
                  <a:cubicBezTo>
                    <a:pt x="5122" y="3337"/>
                    <a:pt x="5108" y="3283"/>
                    <a:pt x="5108" y="3219"/>
                  </a:cubicBezTo>
                  <a:cubicBezTo>
                    <a:pt x="5108" y="3155"/>
                    <a:pt x="5122" y="3100"/>
                    <a:pt x="5154" y="3045"/>
                  </a:cubicBezTo>
                  <a:cubicBezTo>
                    <a:pt x="5186" y="2989"/>
                    <a:pt x="5225" y="2950"/>
                    <a:pt x="5281" y="2918"/>
                  </a:cubicBezTo>
                  <a:cubicBezTo>
                    <a:pt x="5336" y="2886"/>
                    <a:pt x="5391" y="2871"/>
                    <a:pt x="5455" y="2871"/>
                  </a:cubicBezTo>
                  <a:cubicBezTo>
                    <a:pt x="5519" y="2871"/>
                    <a:pt x="5573" y="2886"/>
                    <a:pt x="5629" y="2918"/>
                  </a:cubicBezTo>
                  <a:cubicBezTo>
                    <a:pt x="5684" y="2950"/>
                    <a:pt x="5724" y="2989"/>
                    <a:pt x="5756" y="3045"/>
                  </a:cubicBezTo>
                  <a:cubicBezTo>
                    <a:pt x="5788" y="3100"/>
                    <a:pt x="5803" y="3155"/>
                    <a:pt x="5803" y="3219"/>
                  </a:cubicBezTo>
                  <a:cubicBezTo>
                    <a:pt x="5803" y="3283"/>
                    <a:pt x="5788" y="3337"/>
                    <a:pt x="5756" y="3393"/>
                  </a:cubicBezTo>
                  <a:cubicBezTo>
                    <a:pt x="5724" y="3448"/>
                    <a:pt x="5685" y="3489"/>
                    <a:pt x="5629" y="3521"/>
                  </a:cubicBezTo>
                  <a:cubicBezTo>
                    <a:pt x="5574" y="3553"/>
                    <a:pt x="5519" y="3567"/>
                    <a:pt x="5456" y="3567"/>
                  </a:cubicBezTo>
                  <a:close/>
                </a:path>
              </a:pathLst>
            </a:custGeom>
            <a:solidFill>
              <a:srgbClr val="2AB6F4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71" name="Freeform: Shape 5"/>
            <p:cNvSpPr/>
            <p:nvPr/>
          </p:nvSpPr>
          <p:spPr>
            <a:xfrm>
              <a:off x="6931440" y="3613319"/>
              <a:ext cx="254520" cy="254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08" h="707">
                  <a:moveTo>
                    <a:pt x="354" y="0"/>
                  </a:moveTo>
                  <a:cubicBezTo>
                    <a:pt x="289" y="0"/>
                    <a:pt x="233" y="14"/>
                    <a:pt x="177" y="47"/>
                  </a:cubicBezTo>
                  <a:cubicBezTo>
                    <a:pt x="121" y="80"/>
                    <a:pt x="79" y="120"/>
                    <a:pt x="47" y="177"/>
                  </a:cubicBezTo>
                  <a:cubicBezTo>
                    <a:pt x="14" y="233"/>
                    <a:pt x="0" y="287"/>
                    <a:pt x="0" y="353"/>
                  </a:cubicBezTo>
                  <a:cubicBezTo>
                    <a:pt x="0" y="418"/>
                    <a:pt x="14" y="473"/>
                    <a:pt x="47" y="530"/>
                  </a:cubicBezTo>
                  <a:cubicBezTo>
                    <a:pt x="79" y="586"/>
                    <a:pt x="121" y="627"/>
                    <a:pt x="177" y="660"/>
                  </a:cubicBezTo>
                  <a:cubicBezTo>
                    <a:pt x="233" y="692"/>
                    <a:pt x="289" y="707"/>
                    <a:pt x="354" y="707"/>
                  </a:cubicBezTo>
                  <a:cubicBezTo>
                    <a:pt x="419" y="707"/>
                    <a:pt x="474" y="692"/>
                    <a:pt x="531" y="660"/>
                  </a:cubicBezTo>
                  <a:cubicBezTo>
                    <a:pt x="587" y="627"/>
                    <a:pt x="627" y="587"/>
                    <a:pt x="660" y="530"/>
                  </a:cubicBezTo>
                  <a:cubicBezTo>
                    <a:pt x="692" y="474"/>
                    <a:pt x="708" y="419"/>
                    <a:pt x="708" y="353"/>
                  </a:cubicBezTo>
                  <a:cubicBezTo>
                    <a:pt x="708" y="288"/>
                    <a:pt x="692" y="233"/>
                    <a:pt x="660" y="177"/>
                  </a:cubicBezTo>
                  <a:cubicBezTo>
                    <a:pt x="627" y="120"/>
                    <a:pt x="587" y="80"/>
                    <a:pt x="530" y="47"/>
                  </a:cubicBezTo>
                  <a:cubicBezTo>
                    <a:pt x="474" y="15"/>
                    <a:pt x="419" y="0"/>
                    <a:pt x="354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72" name="Freeform: Shape 6"/>
            <p:cNvSpPr/>
            <p:nvPr/>
          </p:nvSpPr>
          <p:spPr>
            <a:xfrm>
              <a:off x="6923880" y="3605760"/>
              <a:ext cx="269280" cy="269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49" h="749">
                  <a:moveTo>
                    <a:pt x="726" y="503"/>
                  </a:moveTo>
                  <a:cubicBezTo>
                    <a:pt x="730" y="493"/>
                    <a:pt x="733" y="483"/>
                    <a:pt x="735" y="474"/>
                  </a:cubicBezTo>
                  <a:cubicBezTo>
                    <a:pt x="745" y="439"/>
                    <a:pt x="749" y="409"/>
                    <a:pt x="749" y="373"/>
                  </a:cubicBezTo>
                  <a:cubicBezTo>
                    <a:pt x="749" y="305"/>
                    <a:pt x="733" y="246"/>
                    <a:pt x="699" y="187"/>
                  </a:cubicBezTo>
                  <a:cubicBezTo>
                    <a:pt x="665" y="127"/>
                    <a:pt x="622" y="85"/>
                    <a:pt x="563" y="51"/>
                  </a:cubicBezTo>
                  <a:cubicBezTo>
                    <a:pt x="535" y="35"/>
                    <a:pt x="509" y="24"/>
                    <a:pt x="478" y="15"/>
                  </a:cubicBezTo>
                  <a:cubicBezTo>
                    <a:pt x="468" y="12"/>
                    <a:pt x="458" y="10"/>
                    <a:pt x="448" y="8"/>
                  </a:cubicBezTo>
                  <a:cubicBezTo>
                    <a:pt x="422" y="2"/>
                    <a:pt x="400" y="0"/>
                    <a:pt x="374" y="0"/>
                  </a:cubicBezTo>
                  <a:cubicBezTo>
                    <a:pt x="305" y="0"/>
                    <a:pt x="247" y="15"/>
                    <a:pt x="187" y="50"/>
                  </a:cubicBezTo>
                  <a:cubicBezTo>
                    <a:pt x="127" y="84"/>
                    <a:pt x="84" y="127"/>
                    <a:pt x="50" y="187"/>
                  </a:cubicBezTo>
                  <a:cubicBezTo>
                    <a:pt x="15" y="246"/>
                    <a:pt x="0" y="305"/>
                    <a:pt x="0" y="374"/>
                  </a:cubicBezTo>
                  <a:cubicBezTo>
                    <a:pt x="0" y="442"/>
                    <a:pt x="15" y="502"/>
                    <a:pt x="50" y="562"/>
                  </a:cubicBezTo>
                  <a:cubicBezTo>
                    <a:pt x="84" y="621"/>
                    <a:pt x="127" y="664"/>
                    <a:pt x="187" y="699"/>
                  </a:cubicBezTo>
                  <a:cubicBezTo>
                    <a:pt x="247" y="733"/>
                    <a:pt x="305" y="749"/>
                    <a:pt x="374" y="749"/>
                  </a:cubicBezTo>
                  <a:cubicBezTo>
                    <a:pt x="443" y="749"/>
                    <a:pt x="501" y="733"/>
                    <a:pt x="561" y="699"/>
                  </a:cubicBezTo>
                  <a:cubicBezTo>
                    <a:pt x="594" y="680"/>
                    <a:pt x="619" y="660"/>
                    <a:pt x="645" y="632"/>
                  </a:cubicBezTo>
                  <a:cubicBezTo>
                    <a:pt x="652" y="625"/>
                    <a:pt x="659" y="618"/>
                    <a:pt x="665" y="610"/>
                  </a:cubicBezTo>
                  <a:cubicBezTo>
                    <a:pt x="678" y="594"/>
                    <a:pt x="688" y="579"/>
                    <a:pt x="699" y="561"/>
                  </a:cubicBezTo>
                  <a:cubicBezTo>
                    <a:pt x="710" y="542"/>
                    <a:pt x="718" y="524"/>
                    <a:pt x="726" y="503"/>
                  </a:cubicBezTo>
                  <a:close/>
                  <a:moveTo>
                    <a:pt x="375" y="728"/>
                  </a:moveTo>
                  <a:cubicBezTo>
                    <a:pt x="310" y="728"/>
                    <a:pt x="254" y="714"/>
                    <a:pt x="198" y="681"/>
                  </a:cubicBezTo>
                  <a:cubicBezTo>
                    <a:pt x="142" y="648"/>
                    <a:pt x="100" y="608"/>
                    <a:pt x="68" y="552"/>
                  </a:cubicBezTo>
                  <a:cubicBezTo>
                    <a:pt x="35" y="495"/>
                    <a:pt x="21" y="440"/>
                    <a:pt x="21" y="375"/>
                  </a:cubicBezTo>
                  <a:cubicBezTo>
                    <a:pt x="21" y="310"/>
                    <a:pt x="35" y="254"/>
                    <a:pt x="68" y="198"/>
                  </a:cubicBezTo>
                  <a:cubicBezTo>
                    <a:pt x="100" y="141"/>
                    <a:pt x="142" y="100"/>
                    <a:pt x="198" y="68"/>
                  </a:cubicBezTo>
                  <a:cubicBezTo>
                    <a:pt x="254" y="35"/>
                    <a:pt x="310" y="21"/>
                    <a:pt x="375" y="21"/>
                  </a:cubicBezTo>
                  <a:cubicBezTo>
                    <a:pt x="440" y="21"/>
                    <a:pt x="495" y="35"/>
                    <a:pt x="552" y="68"/>
                  </a:cubicBezTo>
                  <a:cubicBezTo>
                    <a:pt x="608" y="100"/>
                    <a:pt x="648" y="141"/>
                    <a:pt x="681" y="198"/>
                  </a:cubicBezTo>
                  <a:cubicBezTo>
                    <a:pt x="713" y="254"/>
                    <a:pt x="729" y="310"/>
                    <a:pt x="729" y="375"/>
                  </a:cubicBezTo>
                  <a:cubicBezTo>
                    <a:pt x="728" y="440"/>
                    <a:pt x="713" y="495"/>
                    <a:pt x="681" y="551"/>
                  </a:cubicBezTo>
                  <a:cubicBezTo>
                    <a:pt x="648" y="608"/>
                    <a:pt x="608" y="648"/>
                    <a:pt x="551" y="681"/>
                  </a:cubicBezTo>
                  <a:cubicBezTo>
                    <a:pt x="495" y="713"/>
                    <a:pt x="440" y="728"/>
                    <a:pt x="375" y="728"/>
                  </a:cubicBezTo>
                  <a:close/>
                </a:path>
              </a:pathLst>
            </a:custGeom>
            <a:solidFill>
              <a:srgbClr val="00499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73" name="Freeform: Shape 7"/>
            <p:cNvSpPr/>
            <p:nvPr/>
          </p:nvSpPr>
          <p:spPr>
            <a:xfrm>
              <a:off x="9513360" y="2813400"/>
              <a:ext cx="177120" cy="269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93" h="749">
                  <a:moveTo>
                    <a:pt x="0" y="375"/>
                  </a:moveTo>
                  <a:cubicBezTo>
                    <a:pt x="0" y="444"/>
                    <a:pt x="16" y="502"/>
                    <a:pt x="50" y="562"/>
                  </a:cubicBezTo>
                  <a:cubicBezTo>
                    <a:pt x="84" y="621"/>
                    <a:pt x="127" y="664"/>
                    <a:pt x="187" y="699"/>
                  </a:cubicBezTo>
                  <a:cubicBezTo>
                    <a:pt x="246" y="733"/>
                    <a:pt x="305" y="749"/>
                    <a:pt x="373" y="749"/>
                  </a:cubicBezTo>
                  <a:cubicBezTo>
                    <a:pt x="416" y="749"/>
                    <a:pt x="453" y="743"/>
                    <a:pt x="493" y="729"/>
                  </a:cubicBezTo>
                  <a:lnTo>
                    <a:pt x="493" y="707"/>
                  </a:lnTo>
                  <a:cubicBezTo>
                    <a:pt x="453" y="722"/>
                    <a:pt x="416" y="728"/>
                    <a:pt x="373" y="728"/>
                  </a:cubicBezTo>
                  <a:cubicBezTo>
                    <a:pt x="308" y="728"/>
                    <a:pt x="252" y="713"/>
                    <a:pt x="196" y="681"/>
                  </a:cubicBezTo>
                  <a:cubicBezTo>
                    <a:pt x="139" y="648"/>
                    <a:pt x="99" y="607"/>
                    <a:pt x="67" y="551"/>
                  </a:cubicBezTo>
                  <a:cubicBezTo>
                    <a:pt x="34" y="494"/>
                    <a:pt x="19" y="439"/>
                    <a:pt x="19" y="374"/>
                  </a:cubicBezTo>
                  <a:cubicBezTo>
                    <a:pt x="19" y="308"/>
                    <a:pt x="34" y="254"/>
                    <a:pt x="67" y="198"/>
                  </a:cubicBezTo>
                  <a:cubicBezTo>
                    <a:pt x="99" y="141"/>
                    <a:pt x="139" y="100"/>
                    <a:pt x="196" y="68"/>
                  </a:cubicBezTo>
                  <a:cubicBezTo>
                    <a:pt x="252" y="35"/>
                    <a:pt x="308" y="21"/>
                    <a:pt x="373" y="21"/>
                  </a:cubicBezTo>
                  <a:cubicBezTo>
                    <a:pt x="416" y="21"/>
                    <a:pt x="453" y="27"/>
                    <a:pt x="493" y="42"/>
                  </a:cubicBezTo>
                  <a:lnTo>
                    <a:pt x="493" y="20"/>
                  </a:lnTo>
                  <a:cubicBezTo>
                    <a:pt x="453" y="6"/>
                    <a:pt x="416" y="0"/>
                    <a:pt x="373" y="0"/>
                  </a:cubicBezTo>
                  <a:cubicBezTo>
                    <a:pt x="305" y="0"/>
                    <a:pt x="246" y="15"/>
                    <a:pt x="187" y="50"/>
                  </a:cubicBezTo>
                  <a:cubicBezTo>
                    <a:pt x="127" y="84"/>
                    <a:pt x="84" y="127"/>
                    <a:pt x="50" y="187"/>
                  </a:cubicBezTo>
                  <a:cubicBezTo>
                    <a:pt x="16" y="247"/>
                    <a:pt x="0" y="305"/>
                    <a:pt x="0" y="374"/>
                  </a:cubicBezTo>
                  <a:close/>
                </a:path>
              </a:pathLst>
            </a:custGeom>
            <a:solidFill>
              <a:srgbClr val="00499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74" name="Freeform: Shape 8"/>
            <p:cNvSpPr/>
            <p:nvPr/>
          </p:nvSpPr>
          <p:spPr>
            <a:xfrm>
              <a:off x="7252920" y="2820240"/>
              <a:ext cx="249840" cy="249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95" h="695">
                  <a:moveTo>
                    <a:pt x="347" y="0"/>
                  </a:moveTo>
                  <a:cubicBezTo>
                    <a:pt x="283" y="0"/>
                    <a:pt x="229" y="14"/>
                    <a:pt x="174" y="46"/>
                  </a:cubicBezTo>
                  <a:cubicBezTo>
                    <a:pt x="118" y="78"/>
                    <a:pt x="78" y="118"/>
                    <a:pt x="46" y="174"/>
                  </a:cubicBezTo>
                  <a:cubicBezTo>
                    <a:pt x="14" y="229"/>
                    <a:pt x="0" y="284"/>
                    <a:pt x="0" y="348"/>
                  </a:cubicBezTo>
                  <a:cubicBezTo>
                    <a:pt x="0" y="412"/>
                    <a:pt x="14" y="466"/>
                    <a:pt x="46" y="522"/>
                  </a:cubicBezTo>
                  <a:cubicBezTo>
                    <a:pt x="78" y="577"/>
                    <a:pt x="118" y="617"/>
                    <a:pt x="174" y="649"/>
                  </a:cubicBezTo>
                  <a:cubicBezTo>
                    <a:pt x="229" y="681"/>
                    <a:pt x="283" y="695"/>
                    <a:pt x="347" y="695"/>
                  </a:cubicBezTo>
                  <a:cubicBezTo>
                    <a:pt x="411" y="695"/>
                    <a:pt x="465" y="681"/>
                    <a:pt x="521" y="649"/>
                  </a:cubicBezTo>
                  <a:cubicBezTo>
                    <a:pt x="576" y="617"/>
                    <a:pt x="617" y="577"/>
                    <a:pt x="649" y="522"/>
                  </a:cubicBezTo>
                  <a:cubicBezTo>
                    <a:pt x="681" y="466"/>
                    <a:pt x="695" y="412"/>
                    <a:pt x="695" y="348"/>
                  </a:cubicBezTo>
                  <a:cubicBezTo>
                    <a:pt x="695" y="284"/>
                    <a:pt x="681" y="229"/>
                    <a:pt x="649" y="174"/>
                  </a:cubicBezTo>
                  <a:cubicBezTo>
                    <a:pt x="617" y="118"/>
                    <a:pt x="577" y="79"/>
                    <a:pt x="521" y="47"/>
                  </a:cubicBezTo>
                  <a:cubicBezTo>
                    <a:pt x="466" y="15"/>
                    <a:pt x="411" y="0"/>
                    <a:pt x="347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75" name="Freeform: Shape 9"/>
            <p:cNvSpPr/>
            <p:nvPr/>
          </p:nvSpPr>
          <p:spPr>
            <a:xfrm>
              <a:off x="8256960" y="3180600"/>
              <a:ext cx="43560" cy="39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2" h="110">
                  <a:moveTo>
                    <a:pt x="6" y="21"/>
                  </a:moveTo>
                  <a:lnTo>
                    <a:pt x="7" y="21"/>
                  </a:lnTo>
                  <a:cubicBezTo>
                    <a:pt x="8" y="21"/>
                    <a:pt x="8" y="21"/>
                    <a:pt x="8" y="21"/>
                  </a:cubicBezTo>
                  <a:cubicBezTo>
                    <a:pt x="8" y="20"/>
                    <a:pt x="9" y="19"/>
                    <a:pt x="9" y="18"/>
                  </a:cubicBezTo>
                  <a:cubicBezTo>
                    <a:pt x="11" y="14"/>
                    <a:pt x="14" y="12"/>
                    <a:pt x="17" y="10"/>
                  </a:cubicBezTo>
                  <a:cubicBezTo>
                    <a:pt x="20" y="8"/>
                    <a:pt x="23" y="7"/>
                    <a:pt x="27" y="7"/>
                  </a:cubicBezTo>
                  <a:cubicBezTo>
                    <a:pt x="28" y="7"/>
                    <a:pt x="29" y="7"/>
                    <a:pt x="30" y="8"/>
                  </a:cubicBezTo>
                  <a:cubicBezTo>
                    <a:pt x="31" y="9"/>
                    <a:pt x="31" y="9"/>
                    <a:pt x="32" y="10"/>
                  </a:cubicBezTo>
                  <a:cubicBezTo>
                    <a:pt x="34" y="15"/>
                    <a:pt x="34" y="20"/>
                    <a:pt x="34" y="25"/>
                  </a:cubicBezTo>
                  <a:cubicBezTo>
                    <a:pt x="34" y="30"/>
                    <a:pt x="34" y="34"/>
                    <a:pt x="32" y="39"/>
                  </a:cubicBezTo>
                  <a:lnTo>
                    <a:pt x="8" y="39"/>
                  </a:lnTo>
                  <a:lnTo>
                    <a:pt x="7" y="39"/>
                  </a:lnTo>
                  <a:cubicBezTo>
                    <a:pt x="7" y="40"/>
                    <a:pt x="7" y="40"/>
                    <a:pt x="6" y="40"/>
                  </a:cubicBezTo>
                  <a:lnTo>
                    <a:pt x="6" y="41"/>
                  </a:lnTo>
                  <a:lnTo>
                    <a:pt x="6" y="46"/>
                  </a:lnTo>
                  <a:cubicBezTo>
                    <a:pt x="6" y="47"/>
                    <a:pt x="6" y="47"/>
                    <a:pt x="6" y="47"/>
                  </a:cubicBezTo>
                  <a:cubicBezTo>
                    <a:pt x="7" y="47"/>
                    <a:pt x="7" y="48"/>
                    <a:pt x="7" y="48"/>
                  </a:cubicBezTo>
                  <a:lnTo>
                    <a:pt x="8" y="48"/>
                  </a:lnTo>
                  <a:lnTo>
                    <a:pt x="29" y="48"/>
                  </a:lnTo>
                  <a:cubicBezTo>
                    <a:pt x="26" y="55"/>
                    <a:pt x="24" y="62"/>
                    <a:pt x="20" y="68"/>
                  </a:cubicBezTo>
                  <a:cubicBezTo>
                    <a:pt x="19" y="69"/>
                    <a:pt x="19" y="69"/>
                    <a:pt x="19" y="70"/>
                  </a:cubicBezTo>
                  <a:lnTo>
                    <a:pt x="18" y="72"/>
                  </a:lnTo>
                  <a:cubicBezTo>
                    <a:pt x="17" y="72"/>
                    <a:pt x="17" y="72"/>
                    <a:pt x="17" y="72"/>
                  </a:cubicBezTo>
                  <a:lnTo>
                    <a:pt x="17" y="73"/>
                  </a:lnTo>
                  <a:lnTo>
                    <a:pt x="17" y="74"/>
                  </a:lnTo>
                  <a:lnTo>
                    <a:pt x="18" y="74"/>
                  </a:lnTo>
                  <a:lnTo>
                    <a:pt x="46" y="93"/>
                  </a:lnTo>
                  <a:lnTo>
                    <a:pt x="30" y="102"/>
                  </a:lnTo>
                  <a:cubicBezTo>
                    <a:pt x="30" y="103"/>
                    <a:pt x="30" y="103"/>
                    <a:pt x="30" y="103"/>
                  </a:cubicBezTo>
                  <a:lnTo>
                    <a:pt x="30" y="104"/>
                  </a:lnTo>
                  <a:lnTo>
                    <a:pt x="33" y="108"/>
                  </a:lnTo>
                  <a:cubicBezTo>
                    <a:pt x="33" y="108"/>
                    <a:pt x="33" y="107"/>
                    <a:pt x="34" y="108"/>
                  </a:cubicBezTo>
                  <a:cubicBezTo>
                    <a:pt x="35" y="109"/>
                    <a:pt x="34" y="109"/>
                    <a:pt x="34" y="109"/>
                  </a:cubicBezTo>
                  <a:cubicBezTo>
                    <a:pt x="35" y="109"/>
                    <a:pt x="35" y="109"/>
                    <a:pt x="35" y="108"/>
                  </a:cubicBezTo>
                  <a:lnTo>
                    <a:pt x="36" y="108"/>
                  </a:lnTo>
                  <a:lnTo>
                    <a:pt x="54" y="97"/>
                  </a:lnTo>
                  <a:lnTo>
                    <a:pt x="74" y="110"/>
                  </a:lnTo>
                  <a:lnTo>
                    <a:pt x="75" y="110"/>
                  </a:lnTo>
                  <a:lnTo>
                    <a:pt x="78" y="106"/>
                  </a:lnTo>
                  <a:lnTo>
                    <a:pt x="78" y="105"/>
                  </a:lnTo>
                  <a:lnTo>
                    <a:pt x="61" y="94"/>
                  </a:lnTo>
                  <a:lnTo>
                    <a:pt x="90" y="76"/>
                  </a:lnTo>
                  <a:lnTo>
                    <a:pt x="90" y="75"/>
                  </a:lnTo>
                  <a:cubicBezTo>
                    <a:pt x="89" y="74"/>
                    <a:pt x="89" y="73"/>
                    <a:pt x="88" y="71"/>
                  </a:cubicBezTo>
                  <a:cubicBezTo>
                    <a:pt x="85" y="67"/>
                    <a:pt x="84" y="63"/>
                    <a:pt x="84" y="57"/>
                  </a:cubicBezTo>
                  <a:cubicBezTo>
                    <a:pt x="84" y="55"/>
                    <a:pt x="85" y="53"/>
                    <a:pt x="85" y="51"/>
                  </a:cubicBezTo>
                  <a:lnTo>
                    <a:pt x="109" y="51"/>
                  </a:lnTo>
                  <a:lnTo>
                    <a:pt x="110" y="50"/>
                  </a:lnTo>
                  <a:cubicBezTo>
                    <a:pt x="110" y="50"/>
                    <a:pt x="110" y="51"/>
                    <a:pt x="111" y="50"/>
                  </a:cubicBezTo>
                  <a:cubicBezTo>
                    <a:pt x="112" y="49"/>
                    <a:pt x="111" y="49"/>
                    <a:pt x="111" y="49"/>
                  </a:cubicBezTo>
                  <a:lnTo>
                    <a:pt x="111" y="44"/>
                  </a:lnTo>
                  <a:cubicBezTo>
                    <a:pt x="111" y="43"/>
                    <a:pt x="111" y="43"/>
                    <a:pt x="111" y="43"/>
                  </a:cubicBezTo>
                  <a:lnTo>
                    <a:pt x="111" y="42"/>
                  </a:lnTo>
                  <a:lnTo>
                    <a:pt x="90" y="42"/>
                  </a:lnTo>
                  <a:cubicBezTo>
                    <a:pt x="94" y="34"/>
                    <a:pt x="101" y="27"/>
                    <a:pt x="120" y="27"/>
                  </a:cubicBezTo>
                  <a:lnTo>
                    <a:pt x="121" y="27"/>
                  </a:lnTo>
                  <a:cubicBezTo>
                    <a:pt x="121" y="27"/>
                    <a:pt x="120" y="27"/>
                    <a:pt x="121" y="26"/>
                  </a:cubicBezTo>
                  <a:cubicBezTo>
                    <a:pt x="122" y="25"/>
                    <a:pt x="122" y="26"/>
                    <a:pt x="122" y="26"/>
                  </a:cubicBezTo>
                  <a:lnTo>
                    <a:pt x="122" y="20"/>
                  </a:lnTo>
                  <a:lnTo>
                    <a:pt x="121" y="19"/>
                  </a:lnTo>
                  <a:cubicBezTo>
                    <a:pt x="120" y="19"/>
                    <a:pt x="120" y="19"/>
                    <a:pt x="120" y="19"/>
                  </a:cubicBezTo>
                  <a:cubicBezTo>
                    <a:pt x="118" y="18"/>
                    <a:pt x="117" y="18"/>
                    <a:pt x="115" y="18"/>
                  </a:cubicBezTo>
                  <a:cubicBezTo>
                    <a:pt x="108" y="18"/>
                    <a:pt x="102" y="20"/>
                    <a:pt x="96" y="23"/>
                  </a:cubicBezTo>
                  <a:cubicBezTo>
                    <a:pt x="90" y="26"/>
                    <a:pt x="86" y="31"/>
                    <a:pt x="83" y="36"/>
                  </a:cubicBezTo>
                  <a:cubicBezTo>
                    <a:pt x="82" y="39"/>
                    <a:pt x="81" y="40"/>
                    <a:pt x="80" y="43"/>
                  </a:cubicBezTo>
                  <a:lnTo>
                    <a:pt x="40" y="41"/>
                  </a:lnTo>
                  <a:cubicBezTo>
                    <a:pt x="42" y="36"/>
                    <a:pt x="43" y="31"/>
                    <a:pt x="43" y="25"/>
                  </a:cubicBezTo>
                  <a:cubicBezTo>
                    <a:pt x="43" y="19"/>
                    <a:pt x="42" y="13"/>
                    <a:pt x="40" y="8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39" y="5"/>
                    <a:pt x="38" y="4"/>
                    <a:pt x="35" y="2"/>
                  </a:cubicBezTo>
                  <a:cubicBezTo>
                    <a:pt x="32" y="0"/>
                    <a:pt x="30" y="0"/>
                    <a:pt x="28" y="0"/>
                  </a:cubicBezTo>
                  <a:cubicBezTo>
                    <a:pt x="22" y="0"/>
                    <a:pt x="18" y="1"/>
                    <a:pt x="13" y="4"/>
                  </a:cubicBezTo>
                  <a:cubicBezTo>
                    <a:pt x="8" y="7"/>
                    <a:pt x="5" y="10"/>
                    <a:pt x="2" y="15"/>
                  </a:cubicBezTo>
                  <a:cubicBezTo>
                    <a:pt x="1" y="16"/>
                    <a:pt x="1" y="18"/>
                    <a:pt x="0" y="19"/>
                  </a:cubicBezTo>
                  <a:cubicBezTo>
                    <a:pt x="0" y="20"/>
                    <a:pt x="0" y="20"/>
                    <a:pt x="0" y="20"/>
                  </a:cubicBezTo>
                  <a:lnTo>
                    <a:pt x="0" y="21"/>
                  </a:lnTo>
                  <a:close/>
                  <a:moveTo>
                    <a:pt x="54" y="87"/>
                  </a:moveTo>
                  <a:lnTo>
                    <a:pt x="37" y="76"/>
                  </a:lnTo>
                  <a:lnTo>
                    <a:pt x="70" y="76"/>
                  </a:lnTo>
                  <a:close/>
                  <a:moveTo>
                    <a:pt x="37" y="47"/>
                  </a:moveTo>
                  <a:lnTo>
                    <a:pt x="76" y="48"/>
                  </a:lnTo>
                  <a:cubicBezTo>
                    <a:pt x="76" y="51"/>
                    <a:pt x="76" y="52"/>
                    <a:pt x="76" y="55"/>
                  </a:cubicBezTo>
                  <a:cubicBezTo>
                    <a:pt x="76" y="60"/>
                    <a:pt x="77" y="64"/>
                    <a:pt x="79" y="68"/>
                  </a:cubicBezTo>
                  <a:lnTo>
                    <a:pt x="30" y="67"/>
                  </a:lnTo>
                  <a:cubicBezTo>
                    <a:pt x="33" y="60"/>
                    <a:pt x="35" y="54"/>
                    <a:pt x="38" y="47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76" name="Freeform: Shape 10"/>
            <p:cNvSpPr/>
            <p:nvPr/>
          </p:nvSpPr>
          <p:spPr>
            <a:xfrm>
              <a:off x="8148960" y="3153600"/>
              <a:ext cx="173520" cy="126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83" h="351">
                  <a:moveTo>
                    <a:pt x="478" y="327"/>
                  </a:moveTo>
                  <a:cubicBezTo>
                    <a:pt x="474" y="324"/>
                    <a:pt x="471" y="320"/>
                    <a:pt x="467" y="318"/>
                  </a:cubicBezTo>
                  <a:cubicBezTo>
                    <a:pt x="457" y="312"/>
                    <a:pt x="448" y="311"/>
                    <a:pt x="437" y="311"/>
                  </a:cubicBezTo>
                  <a:lnTo>
                    <a:pt x="436" y="311"/>
                  </a:lnTo>
                  <a:cubicBezTo>
                    <a:pt x="426" y="298"/>
                    <a:pt x="380" y="246"/>
                    <a:pt x="370" y="235"/>
                  </a:cubicBezTo>
                  <a:cubicBezTo>
                    <a:pt x="392" y="220"/>
                    <a:pt x="409" y="203"/>
                    <a:pt x="424" y="181"/>
                  </a:cubicBezTo>
                  <a:lnTo>
                    <a:pt x="450" y="181"/>
                  </a:lnTo>
                  <a:cubicBezTo>
                    <a:pt x="451" y="181"/>
                    <a:pt x="451" y="181"/>
                    <a:pt x="451" y="181"/>
                  </a:cubicBezTo>
                  <a:cubicBezTo>
                    <a:pt x="452" y="181"/>
                    <a:pt x="452" y="180"/>
                    <a:pt x="452" y="180"/>
                  </a:cubicBezTo>
                  <a:lnTo>
                    <a:pt x="452" y="179"/>
                  </a:lnTo>
                  <a:lnTo>
                    <a:pt x="452" y="173"/>
                  </a:lnTo>
                  <a:cubicBezTo>
                    <a:pt x="452" y="172"/>
                    <a:pt x="452" y="172"/>
                    <a:pt x="451" y="172"/>
                  </a:cubicBezTo>
                  <a:lnTo>
                    <a:pt x="450" y="172"/>
                  </a:lnTo>
                  <a:lnTo>
                    <a:pt x="429" y="172"/>
                  </a:lnTo>
                  <a:lnTo>
                    <a:pt x="432" y="167"/>
                  </a:lnTo>
                  <a:lnTo>
                    <a:pt x="451" y="167"/>
                  </a:lnTo>
                  <a:lnTo>
                    <a:pt x="452" y="166"/>
                  </a:lnTo>
                  <a:lnTo>
                    <a:pt x="452" y="165"/>
                  </a:lnTo>
                  <a:lnTo>
                    <a:pt x="452" y="159"/>
                  </a:lnTo>
                  <a:lnTo>
                    <a:pt x="452" y="158"/>
                  </a:lnTo>
                  <a:cubicBezTo>
                    <a:pt x="452" y="158"/>
                    <a:pt x="453" y="158"/>
                    <a:pt x="452" y="157"/>
                  </a:cubicBezTo>
                  <a:cubicBezTo>
                    <a:pt x="451" y="156"/>
                    <a:pt x="451" y="157"/>
                    <a:pt x="451" y="157"/>
                  </a:cubicBezTo>
                  <a:lnTo>
                    <a:pt x="436" y="157"/>
                  </a:lnTo>
                  <a:cubicBezTo>
                    <a:pt x="450" y="128"/>
                    <a:pt x="457" y="100"/>
                    <a:pt x="457" y="67"/>
                  </a:cubicBezTo>
                  <a:cubicBezTo>
                    <a:pt x="457" y="66"/>
                    <a:pt x="457" y="64"/>
                    <a:pt x="457" y="63"/>
                  </a:cubicBezTo>
                  <a:cubicBezTo>
                    <a:pt x="457" y="43"/>
                    <a:pt x="455" y="26"/>
                    <a:pt x="451" y="7"/>
                  </a:cubicBezTo>
                  <a:lnTo>
                    <a:pt x="450" y="7"/>
                  </a:lnTo>
                  <a:cubicBezTo>
                    <a:pt x="449" y="7"/>
                    <a:pt x="449" y="7"/>
                    <a:pt x="449" y="7"/>
                  </a:cubicBezTo>
                  <a:cubicBezTo>
                    <a:pt x="443" y="9"/>
                    <a:pt x="439" y="11"/>
                    <a:pt x="434" y="14"/>
                  </a:cubicBezTo>
                  <a:cubicBezTo>
                    <a:pt x="419" y="22"/>
                    <a:pt x="409" y="33"/>
                    <a:pt x="400" y="47"/>
                  </a:cubicBezTo>
                  <a:cubicBezTo>
                    <a:pt x="387" y="45"/>
                    <a:pt x="375" y="43"/>
                    <a:pt x="361" y="43"/>
                  </a:cubicBezTo>
                  <a:cubicBezTo>
                    <a:pt x="357" y="43"/>
                    <a:pt x="355" y="43"/>
                    <a:pt x="351" y="43"/>
                  </a:cubicBezTo>
                  <a:cubicBezTo>
                    <a:pt x="338" y="43"/>
                    <a:pt x="326" y="43"/>
                    <a:pt x="313" y="45"/>
                  </a:cubicBezTo>
                  <a:cubicBezTo>
                    <a:pt x="307" y="24"/>
                    <a:pt x="282" y="8"/>
                    <a:pt x="267" y="1"/>
                  </a:cubicBezTo>
                  <a:cubicBezTo>
                    <a:pt x="267" y="0"/>
                    <a:pt x="266" y="0"/>
                    <a:pt x="266" y="0"/>
                  </a:cubicBezTo>
                  <a:cubicBezTo>
                    <a:pt x="266" y="0"/>
                    <a:pt x="265" y="0"/>
                    <a:pt x="265" y="1"/>
                  </a:cubicBezTo>
                  <a:cubicBezTo>
                    <a:pt x="256" y="20"/>
                    <a:pt x="253" y="38"/>
                    <a:pt x="253" y="59"/>
                  </a:cubicBezTo>
                  <a:cubicBezTo>
                    <a:pt x="253" y="61"/>
                    <a:pt x="253" y="62"/>
                    <a:pt x="253" y="64"/>
                  </a:cubicBezTo>
                  <a:cubicBezTo>
                    <a:pt x="253" y="82"/>
                    <a:pt x="254" y="98"/>
                    <a:pt x="258" y="116"/>
                  </a:cubicBezTo>
                  <a:cubicBezTo>
                    <a:pt x="220" y="125"/>
                    <a:pt x="189" y="137"/>
                    <a:pt x="155" y="157"/>
                  </a:cubicBezTo>
                  <a:cubicBezTo>
                    <a:pt x="131" y="171"/>
                    <a:pt x="111" y="185"/>
                    <a:pt x="90" y="204"/>
                  </a:cubicBezTo>
                  <a:cubicBezTo>
                    <a:pt x="87" y="200"/>
                    <a:pt x="84" y="196"/>
                    <a:pt x="81" y="192"/>
                  </a:cubicBezTo>
                  <a:cubicBezTo>
                    <a:pt x="72" y="177"/>
                    <a:pt x="69" y="164"/>
                    <a:pt x="66" y="148"/>
                  </a:cubicBezTo>
                  <a:cubicBezTo>
                    <a:pt x="66" y="145"/>
                    <a:pt x="65" y="142"/>
                    <a:pt x="65" y="140"/>
                  </a:cubicBezTo>
                  <a:cubicBezTo>
                    <a:pt x="65" y="128"/>
                    <a:pt x="68" y="119"/>
                    <a:pt x="74" y="109"/>
                  </a:cubicBezTo>
                  <a:cubicBezTo>
                    <a:pt x="76" y="105"/>
                    <a:pt x="78" y="103"/>
                    <a:pt x="80" y="100"/>
                  </a:cubicBezTo>
                  <a:cubicBezTo>
                    <a:pt x="84" y="95"/>
                    <a:pt x="89" y="91"/>
                    <a:pt x="94" y="88"/>
                  </a:cubicBezTo>
                  <a:cubicBezTo>
                    <a:pt x="103" y="83"/>
                    <a:pt x="111" y="81"/>
                    <a:pt x="121" y="81"/>
                  </a:cubicBezTo>
                  <a:cubicBezTo>
                    <a:pt x="123" y="81"/>
                    <a:pt x="125" y="81"/>
                    <a:pt x="126" y="81"/>
                  </a:cubicBezTo>
                  <a:cubicBezTo>
                    <a:pt x="133" y="81"/>
                    <a:pt x="138" y="82"/>
                    <a:pt x="145" y="83"/>
                  </a:cubicBezTo>
                  <a:cubicBezTo>
                    <a:pt x="145" y="84"/>
                    <a:pt x="145" y="85"/>
                    <a:pt x="145" y="85"/>
                  </a:cubicBezTo>
                  <a:cubicBezTo>
                    <a:pt x="145" y="88"/>
                    <a:pt x="145" y="90"/>
                    <a:pt x="147" y="93"/>
                  </a:cubicBezTo>
                  <a:cubicBezTo>
                    <a:pt x="151" y="100"/>
                    <a:pt x="167" y="104"/>
                    <a:pt x="181" y="104"/>
                  </a:cubicBezTo>
                  <a:cubicBezTo>
                    <a:pt x="183" y="104"/>
                    <a:pt x="184" y="104"/>
                    <a:pt x="185" y="104"/>
                  </a:cubicBezTo>
                  <a:cubicBezTo>
                    <a:pt x="195" y="104"/>
                    <a:pt x="204" y="103"/>
                    <a:pt x="213" y="99"/>
                  </a:cubicBezTo>
                  <a:cubicBezTo>
                    <a:pt x="213" y="98"/>
                    <a:pt x="213" y="98"/>
                    <a:pt x="213" y="98"/>
                  </a:cubicBezTo>
                  <a:cubicBezTo>
                    <a:pt x="206" y="88"/>
                    <a:pt x="199" y="81"/>
                    <a:pt x="188" y="75"/>
                  </a:cubicBezTo>
                  <a:cubicBezTo>
                    <a:pt x="179" y="70"/>
                    <a:pt x="171" y="67"/>
                    <a:pt x="161" y="66"/>
                  </a:cubicBezTo>
                  <a:cubicBezTo>
                    <a:pt x="160" y="65"/>
                    <a:pt x="159" y="65"/>
                    <a:pt x="158" y="65"/>
                  </a:cubicBezTo>
                  <a:cubicBezTo>
                    <a:pt x="157" y="65"/>
                    <a:pt x="156" y="65"/>
                    <a:pt x="155" y="66"/>
                  </a:cubicBezTo>
                  <a:cubicBezTo>
                    <a:pt x="154" y="66"/>
                    <a:pt x="154" y="66"/>
                    <a:pt x="154" y="66"/>
                  </a:cubicBezTo>
                  <a:cubicBezTo>
                    <a:pt x="151" y="68"/>
                    <a:pt x="149" y="70"/>
                    <a:pt x="148" y="72"/>
                  </a:cubicBezTo>
                  <a:cubicBezTo>
                    <a:pt x="140" y="70"/>
                    <a:pt x="133" y="70"/>
                    <a:pt x="125" y="69"/>
                  </a:cubicBezTo>
                  <a:cubicBezTo>
                    <a:pt x="124" y="69"/>
                    <a:pt x="123" y="69"/>
                    <a:pt x="121" y="69"/>
                  </a:cubicBezTo>
                  <a:cubicBezTo>
                    <a:pt x="109" y="69"/>
                    <a:pt x="99" y="72"/>
                    <a:pt x="89" y="78"/>
                  </a:cubicBezTo>
                  <a:cubicBezTo>
                    <a:pt x="81" y="82"/>
                    <a:pt x="76" y="87"/>
                    <a:pt x="71" y="93"/>
                  </a:cubicBezTo>
                  <a:cubicBezTo>
                    <a:pt x="68" y="97"/>
                    <a:pt x="65" y="100"/>
                    <a:pt x="63" y="104"/>
                  </a:cubicBezTo>
                  <a:cubicBezTo>
                    <a:pt x="56" y="116"/>
                    <a:pt x="53" y="127"/>
                    <a:pt x="53" y="140"/>
                  </a:cubicBezTo>
                  <a:cubicBezTo>
                    <a:pt x="53" y="144"/>
                    <a:pt x="53" y="147"/>
                    <a:pt x="54" y="150"/>
                  </a:cubicBezTo>
                  <a:cubicBezTo>
                    <a:pt x="57" y="168"/>
                    <a:pt x="62" y="184"/>
                    <a:pt x="71" y="200"/>
                  </a:cubicBezTo>
                  <a:cubicBezTo>
                    <a:pt x="74" y="205"/>
                    <a:pt x="77" y="209"/>
                    <a:pt x="81" y="214"/>
                  </a:cubicBezTo>
                  <a:lnTo>
                    <a:pt x="73" y="221"/>
                  </a:lnTo>
                  <a:cubicBezTo>
                    <a:pt x="47" y="246"/>
                    <a:pt x="29" y="270"/>
                    <a:pt x="11" y="302"/>
                  </a:cubicBezTo>
                  <a:cubicBezTo>
                    <a:pt x="7" y="309"/>
                    <a:pt x="3" y="314"/>
                    <a:pt x="0" y="322"/>
                  </a:cubicBezTo>
                  <a:lnTo>
                    <a:pt x="0" y="326"/>
                  </a:lnTo>
                  <a:lnTo>
                    <a:pt x="0" y="327"/>
                  </a:lnTo>
                  <a:lnTo>
                    <a:pt x="1" y="327"/>
                  </a:lnTo>
                  <a:lnTo>
                    <a:pt x="2" y="327"/>
                  </a:lnTo>
                  <a:lnTo>
                    <a:pt x="55" y="329"/>
                  </a:lnTo>
                  <a:lnTo>
                    <a:pt x="56" y="329"/>
                  </a:lnTo>
                  <a:lnTo>
                    <a:pt x="56" y="328"/>
                  </a:lnTo>
                  <a:cubicBezTo>
                    <a:pt x="56" y="328"/>
                    <a:pt x="57" y="328"/>
                    <a:pt x="57" y="327"/>
                  </a:cubicBezTo>
                  <a:lnTo>
                    <a:pt x="57" y="323"/>
                  </a:lnTo>
                  <a:cubicBezTo>
                    <a:pt x="56" y="321"/>
                    <a:pt x="56" y="319"/>
                    <a:pt x="56" y="318"/>
                  </a:cubicBezTo>
                  <a:cubicBezTo>
                    <a:pt x="56" y="306"/>
                    <a:pt x="59" y="296"/>
                    <a:pt x="65" y="286"/>
                  </a:cubicBezTo>
                  <a:cubicBezTo>
                    <a:pt x="67" y="282"/>
                    <a:pt x="70" y="278"/>
                    <a:pt x="73" y="275"/>
                  </a:cubicBezTo>
                  <a:cubicBezTo>
                    <a:pt x="79" y="268"/>
                    <a:pt x="85" y="263"/>
                    <a:pt x="92" y="259"/>
                  </a:cubicBezTo>
                  <a:cubicBezTo>
                    <a:pt x="99" y="255"/>
                    <a:pt x="105" y="252"/>
                    <a:pt x="113" y="251"/>
                  </a:cubicBezTo>
                  <a:cubicBezTo>
                    <a:pt x="134" y="272"/>
                    <a:pt x="153" y="288"/>
                    <a:pt x="176" y="306"/>
                  </a:cubicBezTo>
                  <a:lnTo>
                    <a:pt x="216" y="307"/>
                  </a:lnTo>
                  <a:lnTo>
                    <a:pt x="217" y="307"/>
                  </a:lnTo>
                  <a:cubicBezTo>
                    <a:pt x="217" y="307"/>
                    <a:pt x="217" y="308"/>
                    <a:pt x="218" y="307"/>
                  </a:cubicBezTo>
                  <a:cubicBezTo>
                    <a:pt x="219" y="306"/>
                    <a:pt x="218" y="306"/>
                    <a:pt x="218" y="306"/>
                  </a:cubicBezTo>
                  <a:lnTo>
                    <a:pt x="218" y="302"/>
                  </a:lnTo>
                  <a:lnTo>
                    <a:pt x="218" y="301"/>
                  </a:lnTo>
                  <a:cubicBezTo>
                    <a:pt x="218" y="298"/>
                    <a:pt x="217" y="296"/>
                    <a:pt x="216" y="294"/>
                  </a:cubicBezTo>
                  <a:cubicBezTo>
                    <a:pt x="215" y="291"/>
                    <a:pt x="213" y="290"/>
                    <a:pt x="211" y="288"/>
                  </a:cubicBezTo>
                  <a:cubicBezTo>
                    <a:pt x="210" y="288"/>
                    <a:pt x="210" y="288"/>
                    <a:pt x="210" y="288"/>
                  </a:cubicBezTo>
                  <a:cubicBezTo>
                    <a:pt x="205" y="285"/>
                    <a:pt x="201" y="284"/>
                    <a:pt x="197" y="284"/>
                  </a:cubicBezTo>
                  <a:cubicBezTo>
                    <a:pt x="196" y="284"/>
                    <a:pt x="196" y="284"/>
                    <a:pt x="195" y="284"/>
                  </a:cubicBezTo>
                  <a:cubicBezTo>
                    <a:pt x="192" y="284"/>
                    <a:pt x="189" y="284"/>
                    <a:pt x="186" y="285"/>
                  </a:cubicBezTo>
                  <a:cubicBezTo>
                    <a:pt x="184" y="283"/>
                    <a:pt x="183" y="282"/>
                    <a:pt x="182" y="279"/>
                  </a:cubicBezTo>
                  <a:cubicBezTo>
                    <a:pt x="177" y="270"/>
                    <a:pt x="174" y="262"/>
                    <a:pt x="174" y="251"/>
                  </a:cubicBezTo>
                  <a:cubicBezTo>
                    <a:pt x="265" y="263"/>
                    <a:pt x="350" y="305"/>
                    <a:pt x="430" y="350"/>
                  </a:cubicBezTo>
                  <a:lnTo>
                    <a:pt x="480" y="351"/>
                  </a:lnTo>
                  <a:cubicBezTo>
                    <a:pt x="481" y="351"/>
                    <a:pt x="481" y="351"/>
                    <a:pt x="481" y="351"/>
                  </a:cubicBezTo>
                  <a:cubicBezTo>
                    <a:pt x="482" y="351"/>
                    <a:pt x="482" y="351"/>
                    <a:pt x="482" y="351"/>
                  </a:cubicBezTo>
                  <a:cubicBezTo>
                    <a:pt x="482" y="350"/>
                    <a:pt x="482" y="350"/>
                    <a:pt x="482" y="350"/>
                  </a:cubicBezTo>
                  <a:lnTo>
                    <a:pt x="482" y="347"/>
                  </a:lnTo>
                  <a:cubicBezTo>
                    <a:pt x="483" y="345"/>
                    <a:pt x="483" y="343"/>
                    <a:pt x="483" y="341"/>
                  </a:cubicBezTo>
                  <a:cubicBezTo>
                    <a:pt x="483" y="337"/>
                    <a:pt x="483" y="333"/>
                    <a:pt x="480" y="329"/>
                  </a:cubicBezTo>
                  <a:cubicBezTo>
                    <a:pt x="479" y="328"/>
                    <a:pt x="479" y="328"/>
                    <a:pt x="478" y="327"/>
                  </a:cubicBezTo>
                  <a:close/>
                  <a:moveTo>
                    <a:pt x="269" y="20"/>
                  </a:moveTo>
                  <a:cubicBezTo>
                    <a:pt x="270" y="28"/>
                    <a:pt x="272" y="34"/>
                    <a:pt x="276" y="40"/>
                  </a:cubicBezTo>
                  <a:cubicBezTo>
                    <a:pt x="280" y="48"/>
                    <a:pt x="286" y="54"/>
                    <a:pt x="293" y="58"/>
                  </a:cubicBezTo>
                  <a:cubicBezTo>
                    <a:pt x="294" y="59"/>
                    <a:pt x="295" y="59"/>
                    <a:pt x="296" y="59"/>
                  </a:cubicBezTo>
                  <a:cubicBezTo>
                    <a:pt x="313" y="56"/>
                    <a:pt x="327" y="54"/>
                    <a:pt x="344" y="53"/>
                  </a:cubicBezTo>
                  <a:lnTo>
                    <a:pt x="357" y="84"/>
                  </a:lnTo>
                  <a:cubicBezTo>
                    <a:pt x="357" y="85"/>
                    <a:pt x="357" y="85"/>
                    <a:pt x="357" y="85"/>
                  </a:cubicBezTo>
                  <a:lnTo>
                    <a:pt x="358" y="85"/>
                  </a:lnTo>
                  <a:lnTo>
                    <a:pt x="359" y="85"/>
                  </a:lnTo>
                  <a:lnTo>
                    <a:pt x="360" y="85"/>
                  </a:lnTo>
                  <a:lnTo>
                    <a:pt x="360" y="84"/>
                  </a:lnTo>
                  <a:lnTo>
                    <a:pt x="370" y="54"/>
                  </a:lnTo>
                  <a:cubicBezTo>
                    <a:pt x="387" y="55"/>
                    <a:pt x="402" y="58"/>
                    <a:pt x="418" y="63"/>
                  </a:cubicBezTo>
                  <a:lnTo>
                    <a:pt x="420" y="63"/>
                  </a:lnTo>
                  <a:cubicBezTo>
                    <a:pt x="427" y="57"/>
                    <a:pt x="433" y="51"/>
                    <a:pt x="437" y="43"/>
                  </a:cubicBezTo>
                  <a:cubicBezTo>
                    <a:pt x="440" y="38"/>
                    <a:pt x="442" y="33"/>
                    <a:pt x="444" y="27"/>
                  </a:cubicBezTo>
                  <a:cubicBezTo>
                    <a:pt x="444" y="35"/>
                    <a:pt x="444" y="42"/>
                    <a:pt x="444" y="50"/>
                  </a:cubicBezTo>
                  <a:cubicBezTo>
                    <a:pt x="444" y="58"/>
                    <a:pt x="444" y="65"/>
                    <a:pt x="444" y="73"/>
                  </a:cubicBezTo>
                  <a:cubicBezTo>
                    <a:pt x="444" y="87"/>
                    <a:pt x="442" y="99"/>
                    <a:pt x="439" y="112"/>
                  </a:cubicBezTo>
                  <a:lnTo>
                    <a:pt x="424" y="118"/>
                  </a:lnTo>
                  <a:cubicBezTo>
                    <a:pt x="423" y="118"/>
                    <a:pt x="423" y="118"/>
                    <a:pt x="423" y="118"/>
                  </a:cubicBezTo>
                  <a:cubicBezTo>
                    <a:pt x="423" y="119"/>
                    <a:pt x="423" y="119"/>
                    <a:pt x="423" y="119"/>
                  </a:cubicBezTo>
                  <a:lnTo>
                    <a:pt x="422" y="120"/>
                  </a:lnTo>
                  <a:cubicBezTo>
                    <a:pt x="422" y="120"/>
                    <a:pt x="423" y="120"/>
                    <a:pt x="423" y="121"/>
                  </a:cubicBezTo>
                  <a:lnTo>
                    <a:pt x="424" y="121"/>
                  </a:lnTo>
                  <a:lnTo>
                    <a:pt x="436" y="124"/>
                  </a:lnTo>
                  <a:cubicBezTo>
                    <a:pt x="436" y="128"/>
                    <a:pt x="434" y="132"/>
                    <a:pt x="433" y="135"/>
                  </a:cubicBezTo>
                  <a:lnTo>
                    <a:pt x="419" y="139"/>
                  </a:lnTo>
                  <a:cubicBezTo>
                    <a:pt x="418" y="140"/>
                    <a:pt x="418" y="140"/>
                    <a:pt x="418" y="140"/>
                  </a:cubicBezTo>
                  <a:cubicBezTo>
                    <a:pt x="418" y="141"/>
                    <a:pt x="418" y="141"/>
                    <a:pt x="419" y="141"/>
                  </a:cubicBezTo>
                  <a:lnTo>
                    <a:pt x="419" y="142"/>
                  </a:lnTo>
                  <a:lnTo>
                    <a:pt x="429" y="146"/>
                  </a:lnTo>
                  <a:cubicBezTo>
                    <a:pt x="427" y="150"/>
                    <a:pt x="425" y="154"/>
                    <a:pt x="423" y="158"/>
                  </a:cubicBezTo>
                  <a:lnTo>
                    <a:pt x="401" y="158"/>
                  </a:lnTo>
                  <a:lnTo>
                    <a:pt x="400" y="158"/>
                  </a:lnTo>
                  <a:lnTo>
                    <a:pt x="400" y="159"/>
                  </a:lnTo>
                  <a:lnTo>
                    <a:pt x="399" y="159"/>
                  </a:lnTo>
                  <a:lnTo>
                    <a:pt x="399" y="165"/>
                  </a:lnTo>
                  <a:cubicBezTo>
                    <a:pt x="399" y="166"/>
                    <a:pt x="400" y="166"/>
                    <a:pt x="400" y="166"/>
                  </a:cubicBezTo>
                  <a:cubicBezTo>
                    <a:pt x="400" y="167"/>
                    <a:pt x="400" y="167"/>
                    <a:pt x="400" y="167"/>
                  </a:cubicBezTo>
                  <a:cubicBezTo>
                    <a:pt x="401" y="167"/>
                    <a:pt x="401" y="167"/>
                    <a:pt x="401" y="167"/>
                  </a:cubicBezTo>
                  <a:lnTo>
                    <a:pt x="418" y="167"/>
                  </a:lnTo>
                  <a:lnTo>
                    <a:pt x="415" y="172"/>
                  </a:lnTo>
                  <a:lnTo>
                    <a:pt x="401" y="172"/>
                  </a:lnTo>
                  <a:lnTo>
                    <a:pt x="400" y="172"/>
                  </a:lnTo>
                  <a:cubicBezTo>
                    <a:pt x="400" y="173"/>
                    <a:pt x="400" y="173"/>
                    <a:pt x="399" y="173"/>
                  </a:cubicBezTo>
                  <a:lnTo>
                    <a:pt x="399" y="174"/>
                  </a:lnTo>
                  <a:lnTo>
                    <a:pt x="399" y="180"/>
                  </a:lnTo>
                  <a:cubicBezTo>
                    <a:pt x="399" y="180"/>
                    <a:pt x="398" y="180"/>
                    <a:pt x="399" y="181"/>
                  </a:cubicBezTo>
                  <a:cubicBezTo>
                    <a:pt x="400" y="182"/>
                    <a:pt x="400" y="181"/>
                    <a:pt x="400" y="181"/>
                  </a:cubicBezTo>
                  <a:lnTo>
                    <a:pt x="401" y="182"/>
                  </a:lnTo>
                  <a:lnTo>
                    <a:pt x="409" y="182"/>
                  </a:lnTo>
                  <a:cubicBezTo>
                    <a:pt x="395" y="202"/>
                    <a:pt x="378" y="216"/>
                    <a:pt x="357" y="229"/>
                  </a:cubicBezTo>
                  <a:cubicBezTo>
                    <a:pt x="355" y="229"/>
                    <a:pt x="354" y="230"/>
                    <a:pt x="352" y="231"/>
                  </a:cubicBezTo>
                  <a:cubicBezTo>
                    <a:pt x="351" y="230"/>
                    <a:pt x="350" y="230"/>
                    <a:pt x="349" y="229"/>
                  </a:cubicBezTo>
                  <a:cubicBezTo>
                    <a:pt x="326" y="216"/>
                    <a:pt x="310" y="200"/>
                    <a:pt x="296" y="178"/>
                  </a:cubicBezTo>
                  <a:lnTo>
                    <a:pt x="301" y="178"/>
                  </a:lnTo>
                  <a:cubicBezTo>
                    <a:pt x="302" y="178"/>
                    <a:pt x="302" y="178"/>
                    <a:pt x="302" y="178"/>
                  </a:cubicBezTo>
                  <a:lnTo>
                    <a:pt x="303" y="177"/>
                  </a:lnTo>
                  <a:lnTo>
                    <a:pt x="303" y="176"/>
                  </a:lnTo>
                  <a:lnTo>
                    <a:pt x="303" y="170"/>
                  </a:lnTo>
                  <a:lnTo>
                    <a:pt x="303" y="169"/>
                  </a:lnTo>
                  <a:lnTo>
                    <a:pt x="302" y="169"/>
                  </a:lnTo>
                  <a:lnTo>
                    <a:pt x="301" y="169"/>
                  </a:lnTo>
                  <a:lnTo>
                    <a:pt x="289" y="169"/>
                  </a:lnTo>
                  <a:lnTo>
                    <a:pt x="287" y="164"/>
                  </a:lnTo>
                  <a:lnTo>
                    <a:pt x="301" y="164"/>
                  </a:lnTo>
                  <a:cubicBezTo>
                    <a:pt x="302" y="164"/>
                    <a:pt x="302" y="163"/>
                    <a:pt x="302" y="163"/>
                  </a:cubicBezTo>
                  <a:cubicBezTo>
                    <a:pt x="303" y="163"/>
                    <a:pt x="303" y="163"/>
                    <a:pt x="303" y="163"/>
                  </a:cubicBezTo>
                  <a:cubicBezTo>
                    <a:pt x="303" y="162"/>
                    <a:pt x="303" y="162"/>
                    <a:pt x="303" y="162"/>
                  </a:cubicBezTo>
                  <a:lnTo>
                    <a:pt x="303" y="156"/>
                  </a:lnTo>
                  <a:lnTo>
                    <a:pt x="303" y="155"/>
                  </a:lnTo>
                  <a:lnTo>
                    <a:pt x="302" y="154"/>
                  </a:lnTo>
                  <a:lnTo>
                    <a:pt x="301" y="154"/>
                  </a:lnTo>
                  <a:lnTo>
                    <a:pt x="282" y="154"/>
                  </a:lnTo>
                  <a:cubicBezTo>
                    <a:pt x="279" y="147"/>
                    <a:pt x="277" y="142"/>
                    <a:pt x="275" y="135"/>
                  </a:cubicBezTo>
                  <a:lnTo>
                    <a:pt x="283" y="133"/>
                  </a:lnTo>
                  <a:cubicBezTo>
                    <a:pt x="284" y="132"/>
                    <a:pt x="284" y="132"/>
                    <a:pt x="284" y="132"/>
                  </a:cubicBezTo>
                  <a:cubicBezTo>
                    <a:pt x="285" y="132"/>
                    <a:pt x="285" y="131"/>
                    <a:pt x="285" y="131"/>
                  </a:cubicBezTo>
                  <a:lnTo>
                    <a:pt x="285" y="130"/>
                  </a:lnTo>
                  <a:lnTo>
                    <a:pt x="285" y="129"/>
                  </a:lnTo>
                  <a:lnTo>
                    <a:pt x="272" y="124"/>
                  </a:lnTo>
                  <a:cubicBezTo>
                    <a:pt x="272" y="120"/>
                    <a:pt x="270" y="117"/>
                    <a:pt x="270" y="114"/>
                  </a:cubicBezTo>
                  <a:lnTo>
                    <a:pt x="288" y="114"/>
                  </a:lnTo>
                  <a:cubicBezTo>
                    <a:pt x="288" y="113"/>
                    <a:pt x="289" y="113"/>
                    <a:pt x="289" y="113"/>
                  </a:cubicBezTo>
                  <a:lnTo>
                    <a:pt x="289" y="112"/>
                  </a:lnTo>
                  <a:lnTo>
                    <a:pt x="289" y="111"/>
                  </a:lnTo>
                  <a:lnTo>
                    <a:pt x="288" y="111"/>
                  </a:lnTo>
                  <a:lnTo>
                    <a:pt x="266" y="98"/>
                  </a:lnTo>
                  <a:cubicBezTo>
                    <a:pt x="264" y="88"/>
                    <a:pt x="264" y="79"/>
                    <a:pt x="264" y="69"/>
                  </a:cubicBezTo>
                  <a:cubicBezTo>
                    <a:pt x="264" y="52"/>
                    <a:pt x="266" y="37"/>
                    <a:pt x="269" y="20"/>
                  </a:cubicBezTo>
                  <a:close/>
                  <a:moveTo>
                    <a:pt x="64" y="264"/>
                  </a:moveTo>
                  <a:cubicBezTo>
                    <a:pt x="61" y="269"/>
                    <a:pt x="58" y="273"/>
                    <a:pt x="55" y="278"/>
                  </a:cubicBezTo>
                  <a:cubicBezTo>
                    <a:pt x="48" y="290"/>
                    <a:pt x="45" y="302"/>
                    <a:pt x="45" y="316"/>
                  </a:cubicBezTo>
                  <a:lnTo>
                    <a:pt x="15" y="316"/>
                  </a:lnTo>
                  <a:cubicBezTo>
                    <a:pt x="37" y="280"/>
                    <a:pt x="59" y="252"/>
                    <a:pt x="89" y="223"/>
                  </a:cubicBezTo>
                  <a:cubicBezTo>
                    <a:pt x="94" y="229"/>
                    <a:pt x="98" y="235"/>
                    <a:pt x="104" y="240"/>
                  </a:cubicBezTo>
                  <a:cubicBezTo>
                    <a:pt x="97" y="242"/>
                    <a:pt x="91" y="245"/>
                    <a:pt x="84" y="249"/>
                  </a:cubicBezTo>
                  <a:cubicBezTo>
                    <a:pt x="77" y="253"/>
                    <a:pt x="71" y="258"/>
                    <a:pt x="64" y="264"/>
                  </a:cubicBezTo>
                  <a:close/>
                  <a:moveTo>
                    <a:pt x="434" y="337"/>
                  </a:moveTo>
                  <a:cubicBezTo>
                    <a:pt x="355" y="292"/>
                    <a:pt x="268" y="249"/>
                    <a:pt x="175" y="238"/>
                  </a:cubicBezTo>
                  <a:cubicBezTo>
                    <a:pt x="176" y="224"/>
                    <a:pt x="179" y="212"/>
                    <a:pt x="183" y="199"/>
                  </a:cubicBezTo>
                  <a:lnTo>
                    <a:pt x="183" y="198"/>
                  </a:lnTo>
                  <a:cubicBezTo>
                    <a:pt x="183" y="197"/>
                    <a:pt x="183" y="197"/>
                    <a:pt x="183" y="197"/>
                  </a:cubicBezTo>
                  <a:lnTo>
                    <a:pt x="183" y="196"/>
                  </a:lnTo>
                  <a:lnTo>
                    <a:pt x="175" y="194"/>
                  </a:lnTo>
                  <a:lnTo>
                    <a:pt x="174" y="194"/>
                  </a:lnTo>
                  <a:cubicBezTo>
                    <a:pt x="169" y="208"/>
                    <a:pt x="167" y="220"/>
                    <a:pt x="166" y="235"/>
                  </a:cubicBezTo>
                  <a:cubicBezTo>
                    <a:pt x="157" y="235"/>
                    <a:pt x="148" y="234"/>
                    <a:pt x="140" y="233"/>
                  </a:cubicBezTo>
                  <a:cubicBezTo>
                    <a:pt x="136" y="233"/>
                    <a:pt x="132" y="233"/>
                    <a:pt x="129" y="233"/>
                  </a:cubicBezTo>
                  <a:cubicBezTo>
                    <a:pt x="125" y="233"/>
                    <a:pt x="123" y="233"/>
                    <a:pt x="119" y="233"/>
                  </a:cubicBezTo>
                  <a:cubicBezTo>
                    <a:pt x="112" y="225"/>
                    <a:pt x="106" y="218"/>
                    <a:pt x="100" y="209"/>
                  </a:cubicBezTo>
                  <a:cubicBezTo>
                    <a:pt x="112" y="198"/>
                    <a:pt x="123" y="189"/>
                    <a:pt x="136" y="180"/>
                  </a:cubicBezTo>
                  <a:lnTo>
                    <a:pt x="154" y="193"/>
                  </a:lnTo>
                  <a:cubicBezTo>
                    <a:pt x="155" y="193"/>
                    <a:pt x="155" y="193"/>
                    <a:pt x="155" y="193"/>
                  </a:cubicBezTo>
                  <a:cubicBezTo>
                    <a:pt x="155" y="192"/>
                    <a:pt x="156" y="192"/>
                    <a:pt x="156" y="192"/>
                  </a:cubicBezTo>
                  <a:lnTo>
                    <a:pt x="156" y="191"/>
                  </a:lnTo>
                  <a:lnTo>
                    <a:pt x="156" y="190"/>
                  </a:lnTo>
                  <a:lnTo>
                    <a:pt x="151" y="169"/>
                  </a:lnTo>
                  <a:lnTo>
                    <a:pt x="167" y="159"/>
                  </a:lnTo>
                  <a:lnTo>
                    <a:pt x="195" y="175"/>
                  </a:lnTo>
                  <a:cubicBezTo>
                    <a:pt x="195" y="175"/>
                    <a:pt x="195" y="174"/>
                    <a:pt x="196" y="174"/>
                  </a:cubicBezTo>
                  <a:cubicBezTo>
                    <a:pt x="196" y="173"/>
                    <a:pt x="196" y="173"/>
                    <a:pt x="196" y="173"/>
                  </a:cubicBezTo>
                  <a:lnTo>
                    <a:pt x="197" y="172"/>
                  </a:lnTo>
                  <a:lnTo>
                    <a:pt x="196" y="172"/>
                  </a:lnTo>
                  <a:lnTo>
                    <a:pt x="185" y="150"/>
                  </a:lnTo>
                  <a:lnTo>
                    <a:pt x="194" y="145"/>
                  </a:lnTo>
                  <a:lnTo>
                    <a:pt x="233" y="173"/>
                  </a:lnTo>
                  <a:lnTo>
                    <a:pt x="234" y="173"/>
                  </a:lnTo>
                  <a:cubicBezTo>
                    <a:pt x="234" y="172"/>
                    <a:pt x="234" y="172"/>
                    <a:pt x="234" y="172"/>
                  </a:cubicBezTo>
                  <a:cubicBezTo>
                    <a:pt x="235" y="172"/>
                    <a:pt x="235" y="172"/>
                    <a:pt x="235" y="171"/>
                  </a:cubicBezTo>
                  <a:lnTo>
                    <a:pt x="234" y="170"/>
                  </a:lnTo>
                  <a:lnTo>
                    <a:pt x="223" y="138"/>
                  </a:lnTo>
                  <a:cubicBezTo>
                    <a:pt x="236" y="133"/>
                    <a:pt x="248" y="130"/>
                    <a:pt x="261" y="127"/>
                  </a:cubicBezTo>
                  <a:cubicBezTo>
                    <a:pt x="264" y="136"/>
                    <a:pt x="267" y="144"/>
                    <a:pt x="270" y="153"/>
                  </a:cubicBezTo>
                  <a:lnTo>
                    <a:pt x="255" y="153"/>
                  </a:lnTo>
                  <a:lnTo>
                    <a:pt x="254" y="153"/>
                  </a:lnTo>
                  <a:lnTo>
                    <a:pt x="253" y="154"/>
                  </a:lnTo>
                  <a:lnTo>
                    <a:pt x="253" y="160"/>
                  </a:lnTo>
                  <a:cubicBezTo>
                    <a:pt x="253" y="161"/>
                    <a:pt x="253" y="161"/>
                    <a:pt x="253" y="161"/>
                  </a:cubicBezTo>
                  <a:cubicBezTo>
                    <a:pt x="254" y="161"/>
                    <a:pt x="254" y="162"/>
                    <a:pt x="254" y="162"/>
                  </a:cubicBezTo>
                  <a:lnTo>
                    <a:pt x="255" y="162"/>
                  </a:lnTo>
                  <a:lnTo>
                    <a:pt x="275" y="162"/>
                  </a:lnTo>
                  <a:lnTo>
                    <a:pt x="278" y="167"/>
                  </a:lnTo>
                  <a:lnTo>
                    <a:pt x="254" y="167"/>
                  </a:lnTo>
                  <a:lnTo>
                    <a:pt x="253" y="167"/>
                  </a:lnTo>
                  <a:cubicBezTo>
                    <a:pt x="253" y="167"/>
                    <a:pt x="253" y="168"/>
                    <a:pt x="252" y="168"/>
                  </a:cubicBezTo>
                  <a:lnTo>
                    <a:pt x="252" y="169"/>
                  </a:lnTo>
                  <a:lnTo>
                    <a:pt x="252" y="175"/>
                  </a:lnTo>
                  <a:cubicBezTo>
                    <a:pt x="252" y="175"/>
                    <a:pt x="251" y="175"/>
                    <a:pt x="252" y="176"/>
                  </a:cubicBezTo>
                  <a:cubicBezTo>
                    <a:pt x="253" y="177"/>
                    <a:pt x="253" y="176"/>
                    <a:pt x="253" y="176"/>
                  </a:cubicBezTo>
                  <a:lnTo>
                    <a:pt x="254" y="176"/>
                  </a:lnTo>
                  <a:lnTo>
                    <a:pt x="283" y="176"/>
                  </a:lnTo>
                  <a:cubicBezTo>
                    <a:pt x="301" y="206"/>
                    <a:pt x="322" y="227"/>
                    <a:pt x="351" y="245"/>
                  </a:cubicBezTo>
                  <a:cubicBezTo>
                    <a:pt x="352" y="245"/>
                    <a:pt x="352" y="245"/>
                    <a:pt x="352" y="245"/>
                  </a:cubicBezTo>
                  <a:cubicBezTo>
                    <a:pt x="353" y="245"/>
                    <a:pt x="353" y="245"/>
                    <a:pt x="353" y="245"/>
                  </a:cubicBezTo>
                  <a:lnTo>
                    <a:pt x="361" y="240"/>
                  </a:lnTo>
                  <a:lnTo>
                    <a:pt x="367" y="246"/>
                  </a:lnTo>
                  <a:lnTo>
                    <a:pt x="355" y="263"/>
                  </a:lnTo>
                  <a:cubicBezTo>
                    <a:pt x="354" y="264"/>
                    <a:pt x="354" y="264"/>
                    <a:pt x="354" y="264"/>
                  </a:cubicBezTo>
                  <a:cubicBezTo>
                    <a:pt x="354" y="265"/>
                    <a:pt x="354" y="265"/>
                    <a:pt x="355" y="265"/>
                  </a:cubicBezTo>
                  <a:lnTo>
                    <a:pt x="355" y="266"/>
                  </a:lnTo>
                  <a:lnTo>
                    <a:pt x="356" y="266"/>
                  </a:lnTo>
                  <a:lnTo>
                    <a:pt x="377" y="257"/>
                  </a:lnTo>
                  <a:lnTo>
                    <a:pt x="386" y="269"/>
                  </a:lnTo>
                  <a:lnTo>
                    <a:pt x="367" y="282"/>
                  </a:lnTo>
                  <a:lnTo>
                    <a:pt x="367" y="283"/>
                  </a:lnTo>
                  <a:cubicBezTo>
                    <a:pt x="366" y="283"/>
                    <a:pt x="366" y="283"/>
                    <a:pt x="366" y="283"/>
                  </a:cubicBezTo>
                  <a:lnTo>
                    <a:pt x="366" y="284"/>
                  </a:lnTo>
                  <a:lnTo>
                    <a:pt x="366" y="285"/>
                  </a:lnTo>
                  <a:lnTo>
                    <a:pt x="367" y="286"/>
                  </a:lnTo>
                  <a:lnTo>
                    <a:pt x="368" y="286"/>
                  </a:lnTo>
                  <a:lnTo>
                    <a:pt x="396" y="279"/>
                  </a:lnTo>
                  <a:lnTo>
                    <a:pt x="432" y="321"/>
                  </a:lnTo>
                  <a:cubicBezTo>
                    <a:pt x="433" y="321"/>
                    <a:pt x="433" y="321"/>
                    <a:pt x="433" y="321"/>
                  </a:cubicBezTo>
                  <a:lnTo>
                    <a:pt x="436" y="321"/>
                  </a:lnTo>
                  <a:cubicBezTo>
                    <a:pt x="437" y="321"/>
                    <a:pt x="438" y="321"/>
                    <a:pt x="440" y="321"/>
                  </a:cubicBezTo>
                  <a:cubicBezTo>
                    <a:pt x="447" y="321"/>
                    <a:pt x="453" y="322"/>
                    <a:pt x="459" y="326"/>
                  </a:cubicBezTo>
                  <a:cubicBezTo>
                    <a:pt x="463" y="328"/>
                    <a:pt x="466" y="331"/>
                    <a:pt x="469" y="334"/>
                  </a:cubicBezTo>
                  <a:cubicBezTo>
                    <a:pt x="470" y="335"/>
                    <a:pt x="471" y="336"/>
                    <a:pt x="472" y="337"/>
                  </a:cubicBezTo>
                  <a:cubicBezTo>
                    <a:pt x="472" y="338"/>
                    <a:pt x="472" y="338"/>
                    <a:pt x="472" y="338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77" name="Freeform: Shape 11"/>
            <p:cNvSpPr/>
            <p:nvPr/>
          </p:nvSpPr>
          <p:spPr>
            <a:xfrm>
              <a:off x="7369200" y="2879640"/>
              <a:ext cx="51840" cy="34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5" h="96">
                  <a:moveTo>
                    <a:pt x="145" y="45"/>
                  </a:moveTo>
                  <a:lnTo>
                    <a:pt x="136" y="89"/>
                  </a:lnTo>
                  <a:lnTo>
                    <a:pt x="96" y="96"/>
                  </a:lnTo>
                  <a:cubicBezTo>
                    <a:pt x="91" y="92"/>
                    <a:pt x="87" y="89"/>
                    <a:pt x="82" y="86"/>
                  </a:cubicBezTo>
                  <a:cubicBezTo>
                    <a:pt x="64" y="76"/>
                    <a:pt x="47" y="71"/>
                    <a:pt x="26" y="71"/>
                  </a:cubicBezTo>
                  <a:cubicBezTo>
                    <a:pt x="24" y="71"/>
                    <a:pt x="22" y="71"/>
                    <a:pt x="20" y="72"/>
                  </a:cubicBezTo>
                  <a:lnTo>
                    <a:pt x="35" y="32"/>
                  </a:lnTo>
                  <a:lnTo>
                    <a:pt x="0" y="2"/>
                  </a:lnTo>
                  <a:cubicBezTo>
                    <a:pt x="9" y="1"/>
                    <a:pt x="16" y="0"/>
                    <a:pt x="25" y="0"/>
                  </a:cubicBezTo>
                  <a:cubicBezTo>
                    <a:pt x="59" y="0"/>
                    <a:pt x="88" y="8"/>
                    <a:pt x="117" y="25"/>
                  </a:cubicBezTo>
                  <a:cubicBezTo>
                    <a:pt x="127" y="31"/>
                    <a:pt x="136" y="37"/>
                    <a:pt x="145" y="45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78" name="Freeform: Shape 12"/>
            <p:cNvSpPr/>
            <p:nvPr/>
          </p:nvSpPr>
          <p:spPr>
            <a:xfrm>
              <a:off x="7317720" y="2883240"/>
              <a:ext cx="51120" cy="43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3" h="121">
                  <a:moveTo>
                    <a:pt x="108" y="0"/>
                  </a:moveTo>
                  <a:lnTo>
                    <a:pt x="143" y="29"/>
                  </a:lnTo>
                  <a:lnTo>
                    <a:pt x="128" y="68"/>
                  </a:lnTo>
                  <a:cubicBezTo>
                    <a:pt x="123" y="70"/>
                    <a:pt x="118" y="72"/>
                    <a:pt x="112" y="75"/>
                  </a:cubicBezTo>
                  <a:cubicBezTo>
                    <a:pt x="95" y="85"/>
                    <a:pt x="82" y="98"/>
                    <a:pt x="72" y="116"/>
                  </a:cubicBezTo>
                  <a:cubicBezTo>
                    <a:pt x="71" y="118"/>
                    <a:pt x="70" y="119"/>
                    <a:pt x="69" y="121"/>
                  </a:cubicBezTo>
                  <a:lnTo>
                    <a:pt x="42" y="88"/>
                  </a:lnTo>
                  <a:lnTo>
                    <a:pt x="0" y="103"/>
                  </a:lnTo>
                  <a:cubicBezTo>
                    <a:pt x="3" y="95"/>
                    <a:pt x="6" y="89"/>
                    <a:pt x="11" y="81"/>
                  </a:cubicBezTo>
                  <a:cubicBezTo>
                    <a:pt x="27" y="52"/>
                    <a:pt x="48" y="31"/>
                    <a:pt x="78" y="14"/>
                  </a:cubicBezTo>
                  <a:cubicBezTo>
                    <a:pt x="88" y="8"/>
                    <a:pt x="97" y="4"/>
                    <a:pt x="108" y="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79" name="Freeform: Shape 13"/>
            <p:cNvSpPr/>
            <p:nvPr/>
          </p:nvSpPr>
          <p:spPr>
            <a:xfrm>
              <a:off x="7312680" y="2927879"/>
              <a:ext cx="31680" cy="57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9" h="160">
                  <a:moveTo>
                    <a:pt x="39" y="160"/>
                  </a:moveTo>
                  <a:cubicBezTo>
                    <a:pt x="33" y="153"/>
                    <a:pt x="29" y="147"/>
                    <a:pt x="25" y="140"/>
                  </a:cubicBezTo>
                  <a:cubicBezTo>
                    <a:pt x="9" y="112"/>
                    <a:pt x="1" y="84"/>
                    <a:pt x="0" y="52"/>
                  </a:cubicBezTo>
                  <a:cubicBezTo>
                    <a:pt x="0" y="51"/>
                    <a:pt x="0" y="50"/>
                    <a:pt x="0" y="48"/>
                  </a:cubicBezTo>
                  <a:cubicBezTo>
                    <a:pt x="0" y="37"/>
                    <a:pt x="1" y="26"/>
                    <a:pt x="3" y="15"/>
                  </a:cubicBezTo>
                  <a:lnTo>
                    <a:pt x="46" y="0"/>
                  </a:lnTo>
                  <a:lnTo>
                    <a:pt x="72" y="31"/>
                  </a:lnTo>
                  <a:cubicBezTo>
                    <a:pt x="71" y="37"/>
                    <a:pt x="71" y="42"/>
                    <a:pt x="71" y="48"/>
                  </a:cubicBezTo>
                  <a:cubicBezTo>
                    <a:pt x="71" y="69"/>
                    <a:pt x="75" y="87"/>
                    <a:pt x="86" y="104"/>
                  </a:cubicBezTo>
                  <a:cubicBezTo>
                    <a:pt x="87" y="106"/>
                    <a:pt x="88" y="108"/>
                    <a:pt x="89" y="109"/>
                  </a:cubicBezTo>
                  <a:lnTo>
                    <a:pt x="47" y="116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80" name="Freeform: Shape 14"/>
            <p:cNvSpPr/>
            <p:nvPr/>
          </p:nvSpPr>
          <p:spPr>
            <a:xfrm>
              <a:off x="7335720" y="2976840"/>
              <a:ext cx="51480" cy="33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4" h="94">
                  <a:moveTo>
                    <a:pt x="0" y="51"/>
                  </a:moveTo>
                  <a:lnTo>
                    <a:pt x="8" y="6"/>
                  </a:lnTo>
                  <a:lnTo>
                    <a:pt x="48" y="0"/>
                  </a:lnTo>
                  <a:cubicBezTo>
                    <a:pt x="53" y="3"/>
                    <a:pt x="57" y="6"/>
                    <a:pt x="62" y="9"/>
                  </a:cubicBezTo>
                  <a:cubicBezTo>
                    <a:pt x="80" y="19"/>
                    <a:pt x="97" y="24"/>
                    <a:pt x="118" y="24"/>
                  </a:cubicBezTo>
                  <a:cubicBezTo>
                    <a:pt x="120" y="24"/>
                    <a:pt x="122" y="24"/>
                    <a:pt x="125" y="24"/>
                  </a:cubicBezTo>
                  <a:lnTo>
                    <a:pt x="110" y="63"/>
                  </a:lnTo>
                  <a:lnTo>
                    <a:pt x="144" y="93"/>
                  </a:lnTo>
                  <a:cubicBezTo>
                    <a:pt x="135" y="94"/>
                    <a:pt x="128" y="94"/>
                    <a:pt x="119" y="94"/>
                  </a:cubicBezTo>
                  <a:cubicBezTo>
                    <a:pt x="85" y="94"/>
                    <a:pt x="56" y="87"/>
                    <a:pt x="27" y="70"/>
                  </a:cubicBezTo>
                  <a:cubicBezTo>
                    <a:pt x="17" y="64"/>
                    <a:pt x="9" y="58"/>
                    <a:pt x="0" y="51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81" name="Freeform: Shape 15"/>
            <p:cNvSpPr/>
            <p:nvPr/>
          </p:nvSpPr>
          <p:spPr>
            <a:xfrm>
              <a:off x="7387560" y="2963519"/>
              <a:ext cx="51120" cy="43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3" h="121">
                  <a:moveTo>
                    <a:pt x="34" y="121"/>
                  </a:moveTo>
                  <a:lnTo>
                    <a:pt x="0" y="92"/>
                  </a:lnTo>
                  <a:lnTo>
                    <a:pt x="15" y="54"/>
                  </a:lnTo>
                  <a:cubicBezTo>
                    <a:pt x="20" y="51"/>
                    <a:pt x="25" y="49"/>
                    <a:pt x="30" y="46"/>
                  </a:cubicBezTo>
                  <a:cubicBezTo>
                    <a:pt x="48" y="36"/>
                    <a:pt x="61" y="23"/>
                    <a:pt x="71" y="5"/>
                  </a:cubicBezTo>
                  <a:cubicBezTo>
                    <a:pt x="72" y="4"/>
                    <a:pt x="73" y="2"/>
                    <a:pt x="74" y="0"/>
                  </a:cubicBezTo>
                  <a:lnTo>
                    <a:pt x="101" y="33"/>
                  </a:lnTo>
                  <a:lnTo>
                    <a:pt x="143" y="18"/>
                  </a:lnTo>
                  <a:cubicBezTo>
                    <a:pt x="140" y="26"/>
                    <a:pt x="137" y="33"/>
                    <a:pt x="132" y="41"/>
                  </a:cubicBezTo>
                  <a:cubicBezTo>
                    <a:pt x="115" y="70"/>
                    <a:pt x="95" y="90"/>
                    <a:pt x="66" y="107"/>
                  </a:cubicBezTo>
                  <a:cubicBezTo>
                    <a:pt x="55" y="113"/>
                    <a:pt x="46" y="117"/>
                    <a:pt x="34" y="121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82" name="Freeform: Shape 16"/>
            <p:cNvSpPr/>
            <p:nvPr/>
          </p:nvSpPr>
          <p:spPr>
            <a:xfrm>
              <a:off x="7412039" y="2905200"/>
              <a:ext cx="31320" cy="57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8" h="160">
                  <a:moveTo>
                    <a:pt x="85" y="145"/>
                  </a:moveTo>
                  <a:lnTo>
                    <a:pt x="42" y="160"/>
                  </a:lnTo>
                  <a:lnTo>
                    <a:pt x="17" y="129"/>
                  </a:lnTo>
                  <a:cubicBezTo>
                    <a:pt x="18" y="123"/>
                    <a:pt x="18" y="118"/>
                    <a:pt x="18" y="112"/>
                  </a:cubicBezTo>
                  <a:cubicBezTo>
                    <a:pt x="18" y="91"/>
                    <a:pt x="13" y="74"/>
                    <a:pt x="3" y="56"/>
                  </a:cubicBezTo>
                  <a:cubicBezTo>
                    <a:pt x="2" y="54"/>
                    <a:pt x="1" y="52"/>
                    <a:pt x="0" y="51"/>
                  </a:cubicBezTo>
                  <a:lnTo>
                    <a:pt x="42" y="44"/>
                  </a:lnTo>
                  <a:lnTo>
                    <a:pt x="50" y="0"/>
                  </a:lnTo>
                  <a:cubicBezTo>
                    <a:pt x="55" y="7"/>
                    <a:pt x="60" y="13"/>
                    <a:pt x="64" y="20"/>
                  </a:cubicBezTo>
                  <a:cubicBezTo>
                    <a:pt x="82" y="50"/>
                    <a:pt x="88" y="78"/>
                    <a:pt x="88" y="112"/>
                  </a:cubicBezTo>
                  <a:cubicBezTo>
                    <a:pt x="88" y="124"/>
                    <a:pt x="87" y="134"/>
                    <a:pt x="85" y="145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83" name="Freeform: Shape 17"/>
            <p:cNvSpPr/>
            <p:nvPr/>
          </p:nvSpPr>
          <p:spPr>
            <a:xfrm>
              <a:off x="9587160" y="2886479"/>
              <a:ext cx="51120" cy="43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3" h="121">
                  <a:moveTo>
                    <a:pt x="109" y="0"/>
                  </a:moveTo>
                  <a:lnTo>
                    <a:pt x="143" y="29"/>
                  </a:lnTo>
                  <a:lnTo>
                    <a:pt x="129" y="68"/>
                  </a:lnTo>
                  <a:cubicBezTo>
                    <a:pt x="123" y="70"/>
                    <a:pt x="119" y="72"/>
                    <a:pt x="113" y="75"/>
                  </a:cubicBezTo>
                  <a:cubicBezTo>
                    <a:pt x="95" y="85"/>
                    <a:pt x="83" y="98"/>
                    <a:pt x="73" y="116"/>
                  </a:cubicBezTo>
                  <a:cubicBezTo>
                    <a:pt x="71" y="118"/>
                    <a:pt x="71" y="119"/>
                    <a:pt x="70" y="121"/>
                  </a:cubicBezTo>
                  <a:lnTo>
                    <a:pt x="43" y="88"/>
                  </a:lnTo>
                  <a:lnTo>
                    <a:pt x="0" y="103"/>
                  </a:lnTo>
                  <a:cubicBezTo>
                    <a:pt x="4" y="95"/>
                    <a:pt x="7" y="88"/>
                    <a:pt x="11" y="81"/>
                  </a:cubicBezTo>
                  <a:cubicBezTo>
                    <a:pt x="28" y="52"/>
                    <a:pt x="49" y="31"/>
                    <a:pt x="78" y="14"/>
                  </a:cubicBezTo>
                  <a:cubicBezTo>
                    <a:pt x="89" y="8"/>
                    <a:pt x="98" y="4"/>
                    <a:pt x="109" y="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84" name="Freeform: Shape 18"/>
            <p:cNvSpPr/>
            <p:nvPr/>
          </p:nvSpPr>
          <p:spPr>
            <a:xfrm>
              <a:off x="9582480" y="2930759"/>
              <a:ext cx="31320" cy="57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8" h="161">
                  <a:moveTo>
                    <a:pt x="38" y="161"/>
                  </a:moveTo>
                  <a:cubicBezTo>
                    <a:pt x="33" y="154"/>
                    <a:pt x="28" y="147"/>
                    <a:pt x="24" y="140"/>
                  </a:cubicBezTo>
                  <a:cubicBezTo>
                    <a:pt x="7" y="112"/>
                    <a:pt x="1" y="85"/>
                    <a:pt x="0" y="52"/>
                  </a:cubicBezTo>
                  <a:cubicBezTo>
                    <a:pt x="0" y="51"/>
                    <a:pt x="0" y="50"/>
                    <a:pt x="0" y="49"/>
                  </a:cubicBezTo>
                  <a:cubicBezTo>
                    <a:pt x="0" y="37"/>
                    <a:pt x="1" y="27"/>
                    <a:pt x="3" y="15"/>
                  </a:cubicBezTo>
                  <a:lnTo>
                    <a:pt x="46" y="0"/>
                  </a:lnTo>
                  <a:lnTo>
                    <a:pt x="72" y="31"/>
                  </a:lnTo>
                  <a:cubicBezTo>
                    <a:pt x="71" y="37"/>
                    <a:pt x="70" y="42"/>
                    <a:pt x="70" y="48"/>
                  </a:cubicBezTo>
                  <a:cubicBezTo>
                    <a:pt x="70" y="69"/>
                    <a:pt x="75" y="87"/>
                    <a:pt x="85" y="105"/>
                  </a:cubicBezTo>
                  <a:cubicBezTo>
                    <a:pt x="86" y="106"/>
                    <a:pt x="87" y="108"/>
                    <a:pt x="88" y="110"/>
                  </a:cubicBezTo>
                  <a:lnTo>
                    <a:pt x="47" y="117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85" name="Freeform: Shape 19"/>
            <p:cNvSpPr/>
            <p:nvPr/>
          </p:nvSpPr>
          <p:spPr>
            <a:xfrm>
              <a:off x="9605160" y="2979719"/>
              <a:ext cx="51840" cy="33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5" h="94">
                  <a:moveTo>
                    <a:pt x="0" y="51"/>
                  </a:moveTo>
                  <a:lnTo>
                    <a:pt x="9" y="6"/>
                  </a:lnTo>
                  <a:lnTo>
                    <a:pt x="49" y="0"/>
                  </a:lnTo>
                  <a:cubicBezTo>
                    <a:pt x="54" y="3"/>
                    <a:pt x="58" y="6"/>
                    <a:pt x="63" y="9"/>
                  </a:cubicBezTo>
                  <a:cubicBezTo>
                    <a:pt x="81" y="19"/>
                    <a:pt x="98" y="24"/>
                    <a:pt x="119" y="24"/>
                  </a:cubicBezTo>
                  <a:cubicBezTo>
                    <a:pt x="121" y="24"/>
                    <a:pt x="123" y="24"/>
                    <a:pt x="125" y="24"/>
                  </a:cubicBezTo>
                  <a:lnTo>
                    <a:pt x="110" y="63"/>
                  </a:lnTo>
                  <a:lnTo>
                    <a:pt x="145" y="93"/>
                  </a:lnTo>
                  <a:cubicBezTo>
                    <a:pt x="136" y="94"/>
                    <a:pt x="128" y="94"/>
                    <a:pt x="120" y="94"/>
                  </a:cubicBezTo>
                  <a:cubicBezTo>
                    <a:pt x="86" y="94"/>
                    <a:pt x="57" y="87"/>
                    <a:pt x="27" y="70"/>
                  </a:cubicBezTo>
                  <a:cubicBezTo>
                    <a:pt x="17" y="64"/>
                    <a:pt x="9" y="58"/>
                    <a:pt x="0" y="51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86" name="Freeform: Shape 20"/>
            <p:cNvSpPr/>
            <p:nvPr/>
          </p:nvSpPr>
          <p:spPr>
            <a:xfrm>
              <a:off x="9682200" y="2924639"/>
              <a:ext cx="828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" h="93">
                  <a:moveTo>
                    <a:pt x="24" y="93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1" y="6"/>
                    <a:pt x="2" y="8"/>
                    <a:pt x="3" y="10"/>
                  </a:cubicBezTo>
                  <a:cubicBezTo>
                    <a:pt x="13" y="28"/>
                    <a:pt x="18" y="45"/>
                    <a:pt x="18" y="65"/>
                  </a:cubicBezTo>
                  <a:cubicBezTo>
                    <a:pt x="18" y="72"/>
                    <a:pt x="18" y="77"/>
                    <a:pt x="17" y="83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87" name="Freeform: Shape 21"/>
            <p:cNvSpPr/>
            <p:nvPr/>
          </p:nvSpPr>
          <p:spPr>
            <a:xfrm>
              <a:off x="9657360" y="2966039"/>
              <a:ext cx="33120" cy="43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3" h="122">
                  <a:moveTo>
                    <a:pt x="93" y="24"/>
                  </a:moveTo>
                  <a:lnTo>
                    <a:pt x="74" y="0"/>
                  </a:lnTo>
                  <a:cubicBezTo>
                    <a:pt x="73" y="2"/>
                    <a:pt x="72" y="4"/>
                    <a:pt x="71" y="6"/>
                  </a:cubicBezTo>
                  <a:cubicBezTo>
                    <a:pt x="60" y="23"/>
                    <a:pt x="48" y="36"/>
                    <a:pt x="30" y="46"/>
                  </a:cubicBezTo>
                  <a:cubicBezTo>
                    <a:pt x="25" y="49"/>
                    <a:pt x="20" y="52"/>
                    <a:pt x="14" y="54"/>
                  </a:cubicBezTo>
                  <a:lnTo>
                    <a:pt x="0" y="92"/>
                  </a:lnTo>
                  <a:lnTo>
                    <a:pt x="34" y="122"/>
                  </a:lnTo>
                  <a:cubicBezTo>
                    <a:pt x="45" y="118"/>
                    <a:pt x="54" y="114"/>
                    <a:pt x="64" y="108"/>
                  </a:cubicBezTo>
                  <a:cubicBezTo>
                    <a:pt x="75" y="102"/>
                    <a:pt x="83" y="96"/>
                    <a:pt x="93" y="88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88" name="Freeform: Shape 22"/>
            <p:cNvSpPr/>
            <p:nvPr/>
          </p:nvSpPr>
          <p:spPr>
            <a:xfrm>
              <a:off x="9639000" y="2882520"/>
              <a:ext cx="5148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4" h="95">
                  <a:moveTo>
                    <a:pt x="0" y="2"/>
                  </a:moveTo>
                  <a:lnTo>
                    <a:pt x="34" y="31"/>
                  </a:lnTo>
                  <a:lnTo>
                    <a:pt x="19" y="71"/>
                  </a:lnTo>
                  <a:cubicBezTo>
                    <a:pt x="21" y="70"/>
                    <a:pt x="23" y="70"/>
                    <a:pt x="26" y="70"/>
                  </a:cubicBezTo>
                  <a:cubicBezTo>
                    <a:pt x="46" y="70"/>
                    <a:pt x="64" y="75"/>
                    <a:pt x="82" y="85"/>
                  </a:cubicBezTo>
                  <a:cubicBezTo>
                    <a:pt x="87" y="88"/>
                    <a:pt x="91" y="91"/>
                    <a:pt x="95" y="95"/>
                  </a:cubicBezTo>
                  <a:lnTo>
                    <a:pt x="136" y="88"/>
                  </a:lnTo>
                  <a:lnTo>
                    <a:pt x="144" y="44"/>
                  </a:lnTo>
                  <a:cubicBezTo>
                    <a:pt x="135" y="36"/>
                    <a:pt x="127" y="30"/>
                    <a:pt x="117" y="25"/>
                  </a:cubicBezTo>
                  <a:cubicBezTo>
                    <a:pt x="88" y="8"/>
                    <a:pt x="59" y="0"/>
                    <a:pt x="25" y="0"/>
                  </a:cubicBezTo>
                  <a:cubicBezTo>
                    <a:pt x="17" y="0"/>
                    <a:pt x="9" y="1"/>
                    <a:pt x="0" y="2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89" name="Freeform: Shape 23"/>
            <p:cNvSpPr/>
            <p:nvPr/>
          </p:nvSpPr>
          <p:spPr>
            <a:xfrm>
              <a:off x="9555480" y="3136679"/>
              <a:ext cx="21600" cy="30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87">
                  <a:moveTo>
                    <a:pt x="61" y="13"/>
                  </a:moveTo>
                  <a:lnTo>
                    <a:pt x="34" y="0"/>
                  </a:lnTo>
                  <a:cubicBezTo>
                    <a:pt x="22" y="25"/>
                    <a:pt x="11" y="50"/>
                    <a:pt x="0" y="74"/>
                  </a:cubicBezTo>
                  <a:lnTo>
                    <a:pt x="27" y="87"/>
                  </a:lnTo>
                  <a:cubicBezTo>
                    <a:pt x="39" y="63"/>
                    <a:pt x="50" y="38"/>
                    <a:pt x="61" y="13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90" name="Freeform: Shape 24"/>
            <p:cNvSpPr/>
            <p:nvPr/>
          </p:nvSpPr>
          <p:spPr>
            <a:xfrm>
              <a:off x="9530280" y="3189960"/>
              <a:ext cx="22320" cy="30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3" h="85">
                  <a:moveTo>
                    <a:pt x="63" y="13"/>
                  </a:moveTo>
                  <a:lnTo>
                    <a:pt x="35" y="0"/>
                  </a:lnTo>
                  <a:cubicBezTo>
                    <a:pt x="23" y="25"/>
                    <a:pt x="12" y="49"/>
                    <a:pt x="0" y="72"/>
                  </a:cubicBezTo>
                  <a:lnTo>
                    <a:pt x="27" y="85"/>
                  </a:lnTo>
                  <a:cubicBezTo>
                    <a:pt x="39" y="62"/>
                    <a:pt x="51" y="38"/>
                    <a:pt x="63" y="13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91" name="Freeform: Shape 25"/>
            <p:cNvSpPr/>
            <p:nvPr/>
          </p:nvSpPr>
          <p:spPr>
            <a:xfrm>
              <a:off x="9579600" y="3083400"/>
              <a:ext cx="21600" cy="30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87">
                  <a:moveTo>
                    <a:pt x="61" y="12"/>
                  </a:moveTo>
                  <a:lnTo>
                    <a:pt x="33" y="0"/>
                  </a:lnTo>
                  <a:cubicBezTo>
                    <a:pt x="22" y="25"/>
                    <a:pt x="11" y="50"/>
                    <a:pt x="0" y="74"/>
                  </a:cubicBezTo>
                  <a:lnTo>
                    <a:pt x="28" y="87"/>
                  </a:lnTo>
                  <a:cubicBezTo>
                    <a:pt x="39" y="62"/>
                    <a:pt x="50" y="37"/>
                    <a:pt x="61" y="12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92" name="Freeform: Shape 26"/>
            <p:cNvSpPr/>
            <p:nvPr/>
          </p:nvSpPr>
          <p:spPr>
            <a:xfrm>
              <a:off x="9504720" y="3242160"/>
              <a:ext cx="22320" cy="30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3" h="86">
                  <a:moveTo>
                    <a:pt x="63" y="14"/>
                  </a:moveTo>
                  <a:lnTo>
                    <a:pt x="36" y="0"/>
                  </a:lnTo>
                  <a:lnTo>
                    <a:pt x="0" y="72"/>
                  </a:lnTo>
                  <a:lnTo>
                    <a:pt x="27" y="86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93" name="Freeform: Shape 27"/>
            <p:cNvSpPr/>
            <p:nvPr/>
          </p:nvSpPr>
          <p:spPr>
            <a:xfrm>
              <a:off x="9393480" y="3448800"/>
              <a:ext cx="23760" cy="30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7" h="86">
                  <a:moveTo>
                    <a:pt x="67" y="15"/>
                  </a:moveTo>
                  <a:lnTo>
                    <a:pt x="40" y="0"/>
                  </a:lnTo>
                  <a:lnTo>
                    <a:pt x="0" y="71"/>
                  </a:lnTo>
                  <a:lnTo>
                    <a:pt x="26" y="86"/>
                  </a:lnTo>
                  <a:cubicBezTo>
                    <a:pt x="40" y="63"/>
                    <a:pt x="53" y="39"/>
                    <a:pt x="67" y="15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94" name="Freeform: Shape 28"/>
            <p:cNvSpPr/>
            <p:nvPr/>
          </p:nvSpPr>
          <p:spPr>
            <a:xfrm>
              <a:off x="9421920" y="3397679"/>
              <a:ext cx="23400" cy="30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6" h="87">
                  <a:moveTo>
                    <a:pt x="66" y="15"/>
                  </a:moveTo>
                  <a:lnTo>
                    <a:pt x="40" y="0"/>
                  </a:lnTo>
                  <a:lnTo>
                    <a:pt x="0" y="73"/>
                  </a:lnTo>
                  <a:lnTo>
                    <a:pt x="27" y="87"/>
                  </a:lnTo>
                  <a:cubicBezTo>
                    <a:pt x="41" y="63"/>
                    <a:pt x="54" y="39"/>
                    <a:pt x="66" y="15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95" name="Freeform: Shape 29"/>
            <p:cNvSpPr/>
            <p:nvPr/>
          </p:nvSpPr>
          <p:spPr>
            <a:xfrm>
              <a:off x="9450360" y="3346200"/>
              <a:ext cx="23400" cy="30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6" h="87">
                  <a:moveTo>
                    <a:pt x="66" y="15"/>
                  </a:moveTo>
                  <a:lnTo>
                    <a:pt x="39" y="0"/>
                  </a:lnTo>
                  <a:lnTo>
                    <a:pt x="0" y="73"/>
                  </a:lnTo>
                  <a:lnTo>
                    <a:pt x="27" y="87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96" name="Freeform: Shape 30"/>
            <p:cNvSpPr/>
            <p:nvPr/>
          </p:nvSpPr>
          <p:spPr>
            <a:xfrm>
              <a:off x="9363600" y="3499559"/>
              <a:ext cx="24120" cy="30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8" h="85">
                  <a:moveTo>
                    <a:pt x="68" y="15"/>
                  </a:moveTo>
                  <a:lnTo>
                    <a:pt x="42" y="0"/>
                  </a:lnTo>
                  <a:lnTo>
                    <a:pt x="0" y="70"/>
                  </a:lnTo>
                  <a:lnTo>
                    <a:pt x="26" y="85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97" name="Freeform: Shape 31"/>
            <p:cNvSpPr/>
            <p:nvPr/>
          </p:nvSpPr>
          <p:spPr>
            <a:xfrm>
              <a:off x="9478080" y="3294360"/>
              <a:ext cx="22680" cy="30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" h="87">
                  <a:moveTo>
                    <a:pt x="64" y="14"/>
                  </a:moveTo>
                  <a:lnTo>
                    <a:pt x="37" y="0"/>
                  </a:lnTo>
                  <a:lnTo>
                    <a:pt x="0" y="72"/>
                  </a:lnTo>
                  <a:lnTo>
                    <a:pt x="27" y="87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98" name="Freeform: Shape 32"/>
            <p:cNvSpPr/>
            <p:nvPr/>
          </p:nvSpPr>
          <p:spPr>
            <a:xfrm>
              <a:off x="9302040" y="3599279"/>
              <a:ext cx="24480" cy="30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9" h="85">
                  <a:moveTo>
                    <a:pt x="69" y="17"/>
                  </a:moveTo>
                  <a:lnTo>
                    <a:pt x="43" y="0"/>
                  </a:lnTo>
                  <a:lnTo>
                    <a:pt x="0" y="69"/>
                  </a:lnTo>
                  <a:lnTo>
                    <a:pt x="25" y="85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99" name="Freeform: Shape 33"/>
            <p:cNvSpPr/>
            <p:nvPr/>
          </p:nvSpPr>
          <p:spPr>
            <a:xfrm>
              <a:off x="9269640" y="3648600"/>
              <a:ext cx="25200" cy="30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1" h="85">
                  <a:moveTo>
                    <a:pt x="71" y="17"/>
                  </a:moveTo>
                  <a:lnTo>
                    <a:pt x="45" y="0"/>
                  </a:lnTo>
                  <a:lnTo>
                    <a:pt x="0" y="67"/>
                  </a:lnTo>
                  <a:lnTo>
                    <a:pt x="25" y="85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00" name="Freeform: Shape 34"/>
            <p:cNvSpPr/>
            <p:nvPr/>
          </p:nvSpPr>
          <p:spPr>
            <a:xfrm>
              <a:off x="9333360" y="3549600"/>
              <a:ext cx="24120" cy="30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8" h="87">
                  <a:moveTo>
                    <a:pt x="68" y="16"/>
                  </a:moveTo>
                  <a:lnTo>
                    <a:pt x="42" y="0"/>
                  </a:lnTo>
                  <a:lnTo>
                    <a:pt x="0" y="70"/>
                  </a:lnTo>
                  <a:lnTo>
                    <a:pt x="26" y="87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01" name="Freeform: Shape 35"/>
            <p:cNvSpPr/>
            <p:nvPr/>
          </p:nvSpPr>
          <p:spPr>
            <a:xfrm>
              <a:off x="9258840" y="3919320"/>
              <a:ext cx="122040" cy="189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0" h="526">
                  <a:moveTo>
                    <a:pt x="0" y="13"/>
                  </a:moveTo>
                  <a:cubicBezTo>
                    <a:pt x="40" y="90"/>
                    <a:pt x="75" y="154"/>
                    <a:pt x="118" y="229"/>
                  </a:cubicBezTo>
                  <a:cubicBezTo>
                    <a:pt x="180" y="335"/>
                    <a:pt x="235" y="424"/>
                    <a:pt x="303" y="526"/>
                  </a:cubicBezTo>
                  <a:lnTo>
                    <a:pt x="340" y="526"/>
                  </a:lnTo>
                  <a:cubicBezTo>
                    <a:pt x="267" y="418"/>
                    <a:pt x="208" y="324"/>
                    <a:pt x="143" y="211"/>
                  </a:cubicBezTo>
                  <a:cubicBezTo>
                    <a:pt x="101" y="138"/>
                    <a:pt x="66" y="75"/>
                    <a:pt x="27" y="0"/>
                  </a:cubicBezTo>
                  <a:cubicBezTo>
                    <a:pt x="19" y="5"/>
                    <a:pt x="10" y="10"/>
                    <a:pt x="0" y="13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02" name="Freeform: Shape 36"/>
            <p:cNvSpPr/>
            <p:nvPr/>
          </p:nvSpPr>
          <p:spPr>
            <a:xfrm>
              <a:off x="8646120" y="3869279"/>
              <a:ext cx="447840" cy="239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45" h="665">
                  <a:moveTo>
                    <a:pt x="1229" y="0"/>
                  </a:moveTo>
                  <a:cubicBezTo>
                    <a:pt x="1088" y="92"/>
                    <a:pt x="967" y="167"/>
                    <a:pt x="821" y="252"/>
                  </a:cubicBezTo>
                  <a:cubicBezTo>
                    <a:pt x="541" y="413"/>
                    <a:pt x="296" y="536"/>
                    <a:pt x="0" y="665"/>
                  </a:cubicBezTo>
                  <a:lnTo>
                    <a:pt x="75" y="665"/>
                  </a:lnTo>
                  <a:cubicBezTo>
                    <a:pt x="349" y="543"/>
                    <a:pt x="576" y="428"/>
                    <a:pt x="836" y="278"/>
                  </a:cubicBezTo>
                  <a:cubicBezTo>
                    <a:pt x="983" y="193"/>
                    <a:pt x="1104" y="118"/>
                    <a:pt x="1245" y="25"/>
                  </a:cubicBezTo>
                  <a:cubicBezTo>
                    <a:pt x="1240" y="17"/>
                    <a:pt x="1234" y="8"/>
                    <a:pt x="1229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03" name="Freeform: Shape 37"/>
            <p:cNvSpPr/>
            <p:nvPr/>
          </p:nvSpPr>
          <p:spPr>
            <a:xfrm>
              <a:off x="9341640" y="3801240"/>
              <a:ext cx="348840" cy="21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70" h="62">
                  <a:moveTo>
                    <a:pt x="1" y="0"/>
                  </a:moveTo>
                  <a:cubicBezTo>
                    <a:pt x="1" y="10"/>
                    <a:pt x="1" y="20"/>
                    <a:pt x="0" y="30"/>
                  </a:cubicBezTo>
                  <a:cubicBezTo>
                    <a:pt x="75" y="41"/>
                    <a:pt x="441" y="88"/>
                    <a:pt x="970" y="44"/>
                  </a:cubicBezTo>
                  <a:lnTo>
                    <a:pt x="970" y="13"/>
                  </a:lnTo>
                  <a:cubicBezTo>
                    <a:pt x="435" y="58"/>
                    <a:pt x="67" y="10"/>
                    <a:pt x="1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04" name="Freeform: Shape 38"/>
            <p:cNvSpPr/>
            <p:nvPr/>
          </p:nvSpPr>
          <p:spPr>
            <a:xfrm>
              <a:off x="9080280" y="3673080"/>
              <a:ext cx="249840" cy="249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95" h="695">
                  <a:moveTo>
                    <a:pt x="695" y="347"/>
                  </a:moveTo>
                  <a:cubicBezTo>
                    <a:pt x="695" y="283"/>
                    <a:pt x="681" y="229"/>
                    <a:pt x="649" y="174"/>
                  </a:cubicBezTo>
                  <a:cubicBezTo>
                    <a:pt x="617" y="118"/>
                    <a:pt x="576" y="78"/>
                    <a:pt x="521" y="46"/>
                  </a:cubicBezTo>
                  <a:cubicBezTo>
                    <a:pt x="465" y="14"/>
                    <a:pt x="412" y="0"/>
                    <a:pt x="348" y="0"/>
                  </a:cubicBezTo>
                  <a:cubicBezTo>
                    <a:pt x="284" y="0"/>
                    <a:pt x="229" y="14"/>
                    <a:pt x="174" y="46"/>
                  </a:cubicBezTo>
                  <a:cubicBezTo>
                    <a:pt x="118" y="78"/>
                    <a:pt x="78" y="118"/>
                    <a:pt x="46" y="174"/>
                  </a:cubicBezTo>
                  <a:cubicBezTo>
                    <a:pt x="14" y="229"/>
                    <a:pt x="0" y="283"/>
                    <a:pt x="0" y="347"/>
                  </a:cubicBezTo>
                  <a:cubicBezTo>
                    <a:pt x="0" y="411"/>
                    <a:pt x="14" y="465"/>
                    <a:pt x="46" y="521"/>
                  </a:cubicBezTo>
                  <a:cubicBezTo>
                    <a:pt x="78" y="576"/>
                    <a:pt x="118" y="617"/>
                    <a:pt x="174" y="649"/>
                  </a:cubicBezTo>
                  <a:cubicBezTo>
                    <a:pt x="229" y="681"/>
                    <a:pt x="284" y="695"/>
                    <a:pt x="348" y="695"/>
                  </a:cubicBezTo>
                  <a:cubicBezTo>
                    <a:pt x="412" y="695"/>
                    <a:pt x="466" y="681"/>
                    <a:pt x="521" y="649"/>
                  </a:cubicBezTo>
                  <a:cubicBezTo>
                    <a:pt x="577" y="617"/>
                    <a:pt x="617" y="577"/>
                    <a:pt x="649" y="521"/>
                  </a:cubicBezTo>
                  <a:cubicBezTo>
                    <a:pt x="681" y="466"/>
                    <a:pt x="695" y="411"/>
                    <a:pt x="695" y="347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05" name="Freeform: Shape 39"/>
            <p:cNvSpPr/>
            <p:nvPr/>
          </p:nvSpPr>
          <p:spPr>
            <a:xfrm>
              <a:off x="9225720" y="3763800"/>
              <a:ext cx="41400" cy="37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6" h="106">
                  <a:moveTo>
                    <a:pt x="3" y="20"/>
                  </a:moveTo>
                  <a:lnTo>
                    <a:pt x="4" y="20"/>
                  </a:lnTo>
                  <a:cubicBezTo>
                    <a:pt x="5" y="20"/>
                    <a:pt x="5" y="20"/>
                    <a:pt x="5" y="20"/>
                  </a:cubicBezTo>
                  <a:lnTo>
                    <a:pt x="6" y="20"/>
                  </a:lnTo>
                  <a:cubicBezTo>
                    <a:pt x="6" y="19"/>
                    <a:pt x="6" y="18"/>
                    <a:pt x="7" y="17"/>
                  </a:cubicBezTo>
                  <a:cubicBezTo>
                    <a:pt x="9" y="14"/>
                    <a:pt x="11" y="12"/>
                    <a:pt x="15" y="10"/>
                  </a:cubicBezTo>
                  <a:cubicBezTo>
                    <a:pt x="18" y="8"/>
                    <a:pt x="20" y="7"/>
                    <a:pt x="24" y="7"/>
                  </a:cubicBezTo>
                  <a:cubicBezTo>
                    <a:pt x="25" y="7"/>
                    <a:pt x="26" y="6"/>
                    <a:pt x="27" y="7"/>
                  </a:cubicBezTo>
                  <a:cubicBezTo>
                    <a:pt x="28" y="8"/>
                    <a:pt x="28" y="8"/>
                    <a:pt x="29" y="9"/>
                  </a:cubicBezTo>
                  <a:cubicBezTo>
                    <a:pt x="30" y="10"/>
                    <a:pt x="29" y="10"/>
                    <a:pt x="29" y="10"/>
                  </a:cubicBezTo>
                  <a:cubicBezTo>
                    <a:pt x="30" y="15"/>
                    <a:pt x="31" y="19"/>
                    <a:pt x="31" y="24"/>
                  </a:cubicBezTo>
                  <a:cubicBezTo>
                    <a:pt x="31" y="29"/>
                    <a:pt x="30" y="33"/>
                    <a:pt x="29" y="38"/>
                  </a:cubicBezTo>
                  <a:lnTo>
                    <a:pt x="7" y="38"/>
                  </a:lnTo>
                  <a:lnTo>
                    <a:pt x="6" y="38"/>
                  </a:lnTo>
                  <a:cubicBezTo>
                    <a:pt x="5" y="38"/>
                    <a:pt x="5" y="38"/>
                    <a:pt x="5" y="39"/>
                  </a:cubicBezTo>
                  <a:lnTo>
                    <a:pt x="5" y="44"/>
                  </a:lnTo>
                  <a:cubicBezTo>
                    <a:pt x="5" y="45"/>
                    <a:pt x="5" y="45"/>
                    <a:pt x="5" y="45"/>
                  </a:cubicBezTo>
                  <a:cubicBezTo>
                    <a:pt x="5" y="45"/>
                    <a:pt x="5" y="46"/>
                    <a:pt x="6" y="46"/>
                  </a:cubicBezTo>
                  <a:lnTo>
                    <a:pt x="26" y="46"/>
                  </a:lnTo>
                  <a:cubicBezTo>
                    <a:pt x="24" y="53"/>
                    <a:pt x="21" y="59"/>
                    <a:pt x="17" y="66"/>
                  </a:cubicBezTo>
                  <a:lnTo>
                    <a:pt x="17" y="67"/>
                  </a:lnTo>
                  <a:lnTo>
                    <a:pt x="16" y="69"/>
                  </a:lnTo>
                  <a:cubicBezTo>
                    <a:pt x="16" y="70"/>
                    <a:pt x="15" y="70"/>
                    <a:pt x="15" y="70"/>
                  </a:cubicBezTo>
                  <a:lnTo>
                    <a:pt x="16" y="71"/>
                  </a:lnTo>
                  <a:lnTo>
                    <a:pt x="43" y="89"/>
                  </a:lnTo>
                  <a:lnTo>
                    <a:pt x="28" y="98"/>
                  </a:lnTo>
                  <a:cubicBezTo>
                    <a:pt x="28" y="99"/>
                    <a:pt x="28" y="99"/>
                    <a:pt x="28" y="99"/>
                  </a:cubicBezTo>
                  <a:lnTo>
                    <a:pt x="28" y="100"/>
                  </a:lnTo>
                  <a:lnTo>
                    <a:pt x="31" y="104"/>
                  </a:lnTo>
                  <a:lnTo>
                    <a:pt x="32" y="104"/>
                  </a:lnTo>
                  <a:cubicBezTo>
                    <a:pt x="33" y="104"/>
                    <a:pt x="33" y="104"/>
                    <a:pt x="33" y="104"/>
                  </a:cubicBezTo>
                  <a:lnTo>
                    <a:pt x="51" y="93"/>
                  </a:lnTo>
                  <a:lnTo>
                    <a:pt x="69" y="106"/>
                  </a:lnTo>
                  <a:lnTo>
                    <a:pt x="71" y="106"/>
                  </a:lnTo>
                  <a:lnTo>
                    <a:pt x="74" y="101"/>
                  </a:lnTo>
                  <a:lnTo>
                    <a:pt x="74" y="100"/>
                  </a:lnTo>
                  <a:lnTo>
                    <a:pt x="57" y="90"/>
                  </a:lnTo>
                  <a:lnTo>
                    <a:pt x="85" y="73"/>
                  </a:lnTo>
                  <a:lnTo>
                    <a:pt x="85" y="72"/>
                  </a:lnTo>
                  <a:cubicBezTo>
                    <a:pt x="84" y="71"/>
                    <a:pt x="84" y="70"/>
                    <a:pt x="83" y="68"/>
                  </a:cubicBezTo>
                  <a:cubicBezTo>
                    <a:pt x="80" y="64"/>
                    <a:pt x="79" y="60"/>
                    <a:pt x="79" y="55"/>
                  </a:cubicBezTo>
                  <a:cubicBezTo>
                    <a:pt x="79" y="52"/>
                    <a:pt x="80" y="50"/>
                    <a:pt x="80" y="48"/>
                  </a:cubicBezTo>
                  <a:lnTo>
                    <a:pt x="104" y="48"/>
                  </a:lnTo>
                  <a:cubicBezTo>
                    <a:pt x="105" y="48"/>
                    <a:pt x="105" y="48"/>
                    <a:pt x="105" y="47"/>
                  </a:cubicBezTo>
                  <a:lnTo>
                    <a:pt x="106" y="47"/>
                  </a:lnTo>
                  <a:lnTo>
                    <a:pt x="106" y="46"/>
                  </a:lnTo>
                  <a:lnTo>
                    <a:pt x="106" y="41"/>
                  </a:lnTo>
                  <a:lnTo>
                    <a:pt x="86" y="41"/>
                  </a:lnTo>
                  <a:cubicBezTo>
                    <a:pt x="90" y="33"/>
                    <a:pt x="96" y="26"/>
                    <a:pt x="115" y="27"/>
                  </a:cubicBezTo>
                  <a:lnTo>
                    <a:pt x="116" y="26"/>
                  </a:lnTo>
                  <a:lnTo>
                    <a:pt x="116" y="25"/>
                  </a:lnTo>
                  <a:lnTo>
                    <a:pt x="116" y="20"/>
                  </a:lnTo>
                  <a:lnTo>
                    <a:pt x="116" y="19"/>
                  </a:lnTo>
                  <a:cubicBezTo>
                    <a:pt x="115" y="19"/>
                    <a:pt x="115" y="19"/>
                    <a:pt x="115" y="19"/>
                  </a:cubicBezTo>
                  <a:cubicBezTo>
                    <a:pt x="113" y="18"/>
                    <a:pt x="112" y="18"/>
                    <a:pt x="110" y="18"/>
                  </a:cubicBezTo>
                  <a:cubicBezTo>
                    <a:pt x="103" y="18"/>
                    <a:pt x="98" y="20"/>
                    <a:pt x="92" y="23"/>
                  </a:cubicBezTo>
                  <a:cubicBezTo>
                    <a:pt x="86" y="26"/>
                    <a:pt x="84" y="31"/>
                    <a:pt x="80" y="36"/>
                  </a:cubicBezTo>
                  <a:cubicBezTo>
                    <a:pt x="79" y="38"/>
                    <a:pt x="78" y="39"/>
                    <a:pt x="77" y="41"/>
                  </a:cubicBezTo>
                  <a:lnTo>
                    <a:pt x="39" y="40"/>
                  </a:lnTo>
                  <a:cubicBezTo>
                    <a:pt x="41" y="34"/>
                    <a:pt x="41" y="30"/>
                    <a:pt x="41" y="24"/>
                  </a:cubicBezTo>
                  <a:cubicBezTo>
                    <a:pt x="41" y="18"/>
                    <a:pt x="41" y="13"/>
                    <a:pt x="39" y="8"/>
                  </a:cubicBezTo>
                  <a:cubicBezTo>
                    <a:pt x="39" y="8"/>
                    <a:pt x="39" y="7"/>
                    <a:pt x="38" y="7"/>
                  </a:cubicBezTo>
                  <a:cubicBezTo>
                    <a:pt x="37" y="5"/>
                    <a:pt x="36" y="3"/>
                    <a:pt x="33" y="2"/>
                  </a:cubicBezTo>
                  <a:cubicBezTo>
                    <a:pt x="31" y="1"/>
                    <a:pt x="29" y="0"/>
                    <a:pt x="27" y="0"/>
                  </a:cubicBezTo>
                  <a:cubicBezTo>
                    <a:pt x="22" y="0"/>
                    <a:pt x="17" y="2"/>
                    <a:pt x="13" y="4"/>
                  </a:cubicBezTo>
                  <a:cubicBezTo>
                    <a:pt x="8" y="7"/>
                    <a:pt x="5" y="10"/>
                    <a:pt x="2" y="15"/>
                  </a:cubicBezTo>
                  <a:cubicBezTo>
                    <a:pt x="2" y="16"/>
                    <a:pt x="1" y="17"/>
                    <a:pt x="1" y="19"/>
                  </a:cubicBezTo>
                  <a:cubicBezTo>
                    <a:pt x="0" y="19"/>
                    <a:pt x="0" y="19"/>
                    <a:pt x="0" y="19"/>
                  </a:cubicBezTo>
                  <a:lnTo>
                    <a:pt x="0" y="20"/>
                  </a:lnTo>
                  <a:lnTo>
                    <a:pt x="0" y="21"/>
                  </a:lnTo>
                  <a:lnTo>
                    <a:pt x="1" y="21"/>
                  </a:lnTo>
                  <a:close/>
                  <a:moveTo>
                    <a:pt x="50" y="83"/>
                  </a:moveTo>
                  <a:lnTo>
                    <a:pt x="34" y="73"/>
                  </a:lnTo>
                  <a:lnTo>
                    <a:pt x="66" y="73"/>
                  </a:lnTo>
                  <a:close/>
                  <a:moveTo>
                    <a:pt x="34" y="45"/>
                  </a:moveTo>
                  <a:lnTo>
                    <a:pt x="72" y="45"/>
                  </a:lnTo>
                  <a:cubicBezTo>
                    <a:pt x="71" y="48"/>
                    <a:pt x="71" y="49"/>
                    <a:pt x="71" y="52"/>
                  </a:cubicBezTo>
                  <a:cubicBezTo>
                    <a:pt x="71" y="56"/>
                    <a:pt x="72" y="60"/>
                    <a:pt x="74" y="64"/>
                  </a:cubicBezTo>
                  <a:lnTo>
                    <a:pt x="26" y="63"/>
                  </a:lnTo>
                  <a:cubicBezTo>
                    <a:pt x="26" y="62"/>
                    <a:pt x="27" y="61"/>
                    <a:pt x="27" y="61"/>
                  </a:cubicBezTo>
                  <a:cubicBezTo>
                    <a:pt x="30" y="55"/>
                    <a:pt x="32" y="51"/>
                    <a:pt x="35" y="45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06" name="Freeform: Shape 40"/>
            <p:cNvSpPr/>
            <p:nvPr/>
          </p:nvSpPr>
          <p:spPr>
            <a:xfrm>
              <a:off x="9121680" y="3738240"/>
              <a:ext cx="165960" cy="120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62" h="335">
                  <a:moveTo>
                    <a:pt x="458" y="312"/>
                  </a:moveTo>
                  <a:cubicBezTo>
                    <a:pt x="454" y="309"/>
                    <a:pt x="451" y="306"/>
                    <a:pt x="446" y="304"/>
                  </a:cubicBezTo>
                  <a:cubicBezTo>
                    <a:pt x="437" y="299"/>
                    <a:pt x="429" y="296"/>
                    <a:pt x="418" y="296"/>
                  </a:cubicBezTo>
                  <a:lnTo>
                    <a:pt x="417" y="296"/>
                  </a:lnTo>
                  <a:cubicBezTo>
                    <a:pt x="408" y="284"/>
                    <a:pt x="364" y="235"/>
                    <a:pt x="354" y="224"/>
                  </a:cubicBezTo>
                  <a:cubicBezTo>
                    <a:pt x="375" y="210"/>
                    <a:pt x="391" y="194"/>
                    <a:pt x="405" y="173"/>
                  </a:cubicBezTo>
                  <a:lnTo>
                    <a:pt x="431" y="173"/>
                  </a:lnTo>
                  <a:lnTo>
                    <a:pt x="432" y="173"/>
                  </a:lnTo>
                  <a:cubicBezTo>
                    <a:pt x="432" y="173"/>
                    <a:pt x="432" y="172"/>
                    <a:pt x="433" y="172"/>
                  </a:cubicBezTo>
                  <a:lnTo>
                    <a:pt x="433" y="171"/>
                  </a:lnTo>
                  <a:lnTo>
                    <a:pt x="433" y="166"/>
                  </a:lnTo>
                  <a:cubicBezTo>
                    <a:pt x="433" y="165"/>
                    <a:pt x="433" y="165"/>
                    <a:pt x="433" y="165"/>
                  </a:cubicBezTo>
                  <a:cubicBezTo>
                    <a:pt x="432" y="165"/>
                    <a:pt x="432" y="164"/>
                    <a:pt x="432" y="164"/>
                  </a:cubicBezTo>
                  <a:lnTo>
                    <a:pt x="431" y="164"/>
                  </a:lnTo>
                  <a:lnTo>
                    <a:pt x="411" y="164"/>
                  </a:lnTo>
                  <a:lnTo>
                    <a:pt x="413" y="159"/>
                  </a:lnTo>
                  <a:lnTo>
                    <a:pt x="431" y="159"/>
                  </a:lnTo>
                  <a:cubicBezTo>
                    <a:pt x="432" y="159"/>
                    <a:pt x="432" y="159"/>
                    <a:pt x="432" y="159"/>
                  </a:cubicBezTo>
                  <a:cubicBezTo>
                    <a:pt x="432" y="159"/>
                    <a:pt x="433" y="159"/>
                    <a:pt x="433" y="158"/>
                  </a:cubicBezTo>
                  <a:lnTo>
                    <a:pt x="433" y="152"/>
                  </a:lnTo>
                  <a:lnTo>
                    <a:pt x="433" y="151"/>
                  </a:lnTo>
                  <a:lnTo>
                    <a:pt x="432" y="151"/>
                  </a:lnTo>
                  <a:cubicBezTo>
                    <a:pt x="432" y="150"/>
                    <a:pt x="432" y="150"/>
                    <a:pt x="432" y="150"/>
                  </a:cubicBezTo>
                  <a:lnTo>
                    <a:pt x="418" y="150"/>
                  </a:lnTo>
                  <a:cubicBezTo>
                    <a:pt x="431" y="122"/>
                    <a:pt x="438" y="96"/>
                    <a:pt x="438" y="64"/>
                  </a:cubicBezTo>
                  <a:cubicBezTo>
                    <a:pt x="438" y="63"/>
                    <a:pt x="438" y="61"/>
                    <a:pt x="438" y="60"/>
                  </a:cubicBezTo>
                  <a:cubicBezTo>
                    <a:pt x="438" y="41"/>
                    <a:pt x="436" y="25"/>
                    <a:pt x="432" y="6"/>
                  </a:cubicBezTo>
                  <a:lnTo>
                    <a:pt x="431" y="6"/>
                  </a:lnTo>
                  <a:cubicBezTo>
                    <a:pt x="430" y="6"/>
                    <a:pt x="430" y="6"/>
                    <a:pt x="430" y="6"/>
                  </a:cubicBezTo>
                  <a:cubicBezTo>
                    <a:pt x="424" y="8"/>
                    <a:pt x="420" y="10"/>
                    <a:pt x="415" y="13"/>
                  </a:cubicBezTo>
                  <a:cubicBezTo>
                    <a:pt x="401" y="21"/>
                    <a:pt x="391" y="31"/>
                    <a:pt x="383" y="45"/>
                  </a:cubicBezTo>
                  <a:cubicBezTo>
                    <a:pt x="370" y="42"/>
                    <a:pt x="358" y="41"/>
                    <a:pt x="345" y="41"/>
                  </a:cubicBezTo>
                  <a:cubicBezTo>
                    <a:pt x="341" y="41"/>
                    <a:pt x="339" y="41"/>
                    <a:pt x="335" y="41"/>
                  </a:cubicBezTo>
                  <a:cubicBezTo>
                    <a:pt x="323" y="41"/>
                    <a:pt x="312" y="41"/>
                    <a:pt x="299" y="43"/>
                  </a:cubicBezTo>
                  <a:cubicBezTo>
                    <a:pt x="294" y="23"/>
                    <a:pt x="270" y="8"/>
                    <a:pt x="256" y="0"/>
                  </a:cubicBezTo>
                  <a:lnTo>
                    <a:pt x="255" y="0"/>
                  </a:lnTo>
                  <a:cubicBezTo>
                    <a:pt x="254" y="0"/>
                    <a:pt x="254" y="0"/>
                    <a:pt x="254" y="0"/>
                  </a:cubicBezTo>
                  <a:lnTo>
                    <a:pt x="253" y="0"/>
                  </a:lnTo>
                  <a:cubicBezTo>
                    <a:pt x="245" y="19"/>
                    <a:pt x="242" y="36"/>
                    <a:pt x="242" y="56"/>
                  </a:cubicBezTo>
                  <a:cubicBezTo>
                    <a:pt x="242" y="58"/>
                    <a:pt x="242" y="59"/>
                    <a:pt x="242" y="61"/>
                  </a:cubicBezTo>
                  <a:cubicBezTo>
                    <a:pt x="242" y="78"/>
                    <a:pt x="243" y="93"/>
                    <a:pt x="247" y="109"/>
                  </a:cubicBezTo>
                  <a:cubicBezTo>
                    <a:pt x="211" y="118"/>
                    <a:pt x="181" y="130"/>
                    <a:pt x="149" y="148"/>
                  </a:cubicBezTo>
                  <a:cubicBezTo>
                    <a:pt x="125" y="162"/>
                    <a:pt x="106" y="176"/>
                    <a:pt x="86" y="194"/>
                  </a:cubicBezTo>
                  <a:cubicBezTo>
                    <a:pt x="83" y="190"/>
                    <a:pt x="81" y="187"/>
                    <a:pt x="79" y="183"/>
                  </a:cubicBezTo>
                  <a:cubicBezTo>
                    <a:pt x="71" y="169"/>
                    <a:pt x="66" y="156"/>
                    <a:pt x="64" y="140"/>
                  </a:cubicBezTo>
                  <a:cubicBezTo>
                    <a:pt x="63" y="137"/>
                    <a:pt x="63" y="135"/>
                    <a:pt x="63" y="132"/>
                  </a:cubicBezTo>
                  <a:cubicBezTo>
                    <a:pt x="63" y="121"/>
                    <a:pt x="66" y="112"/>
                    <a:pt x="71" y="103"/>
                  </a:cubicBezTo>
                  <a:cubicBezTo>
                    <a:pt x="73" y="99"/>
                    <a:pt x="75" y="97"/>
                    <a:pt x="77" y="94"/>
                  </a:cubicBezTo>
                  <a:cubicBezTo>
                    <a:pt x="81" y="89"/>
                    <a:pt x="85" y="86"/>
                    <a:pt x="90" y="83"/>
                  </a:cubicBezTo>
                  <a:cubicBezTo>
                    <a:pt x="99" y="78"/>
                    <a:pt x="107" y="76"/>
                    <a:pt x="117" y="76"/>
                  </a:cubicBezTo>
                  <a:cubicBezTo>
                    <a:pt x="118" y="76"/>
                    <a:pt x="120" y="76"/>
                    <a:pt x="121" y="76"/>
                  </a:cubicBezTo>
                  <a:cubicBezTo>
                    <a:pt x="128" y="76"/>
                    <a:pt x="133" y="77"/>
                    <a:pt x="139" y="78"/>
                  </a:cubicBezTo>
                  <a:cubicBezTo>
                    <a:pt x="139" y="79"/>
                    <a:pt x="139" y="80"/>
                    <a:pt x="139" y="80"/>
                  </a:cubicBezTo>
                  <a:cubicBezTo>
                    <a:pt x="139" y="83"/>
                    <a:pt x="140" y="85"/>
                    <a:pt x="141" y="88"/>
                  </a:cubicBezTo>
                  <a:cubicBezTo>
                    <a:pt x="145" y="95"/>
                    <a:pt x="161" y="98"/>
                    <a:pt x="174" y="98"/>
                  </a:cubicBezTo>
                  <a:cubicBezTo>
                    <a:pt x="176" y="99"/>
                    <a:pt x="177" y="99"/>
                    <a:pt x="178" y="99"/>
                  </a:cubicBezTo>
                  <a:cubicBezTo>
                    <a:pt x="188" y="99"/>
                    <a:pt x="196" y="97"/>
                    <a:pt x="204" y="94"/>
                  </a:cubicBezTo>
                  <a:cubicBezTo>
                    <a:pt x="205" y="94"/>
                    <a:pt x="205" y="93"/>
                    <a:pt x="205" y="93"/>
                  </a:cubicBezTo>
                  <a:lnTo>
                    <a:pt x="204" y="92"/>
                  </a:lnTo>
                  <a:cubicBezTo>
                    <a:pt x="198" y="83"/>
                    <a:pt x="191" y="77"/>
                    <a:pt x="181" y="71"/>
                  </a:cubicBezTo>
                  <a:cubicBezTo>
                    <a:pt x="172" y="66"/>
                    <a:pt x="164" y="63"/>
                    <a:pt x="154" y="62"/>
                  </a:cubicBezTo>
                  <a:cubicBezTo>
                    <a:pt x="153" y="61"/>
                    <a:pt x="153" y="61"/>
                    <a:pt x="152" y="61"/>
                  </a:cubicBezTo>
                  <a:cubicBezTo>
                    <a:pt x="151" y="61"/>
                    <a:pt x="150" y="61"/>
                    <a:pt x="149" y="62"/>
                  </a:cubicBezTo>
                  <a:cubicBezTo>
                    <a:pt x="148" y="62"/>
                    <a:pt x="148" y="62"/>
                    <a:pt x="148" y="62"/>
                  </a:cubicBezTo>
                  <a:cubicBezTo>
                    <a:pt x="145" y="64"/>
                    <a:pt x="143" y="65"/>
                    <a:pt x="142" y="68"/>
                  </a:cubicBezTo>
                  <a:cubicBezTo>
                    <a:pt x="134" y="66"/>
                    <a:pt x="128" y="65"/>
                    <a:pt x="120" y="65"/>
                  </a:cubicBezTo>
                  <a:cubicBezTo>
                    <a:pt x="119" y="65"/>
                    <a:pt x="117" y="65"/>
                    <a:pt x="116" y="65"/>
                  </a:cubicBezTo>
                  <a:cubicBezTo>
                    <a:pt x="104" y="65"/>
                    <a:pt x="95" y="67"/>
                    <a:pt x="85" y="73"/>
                  </a:cubicBezTo>
                  <a:cubicBezTo>
                    <a:pt x="78" y="77"/>
                    <a:pt x="73" y="81"/>
                    <a:pt x="68" y="87"/>
                  </a:cubicBezTo>
                  <a:cubicBezTo>
                    <a:pt x="65" y="90"/>
                    <a:pt x="64" y="93"/>
                    <a:pt x="61" y="97"/>
                  </a:cubicBezTo>
                  <a:cubicBezTo>
                    <a:pt x="55" y="108"/>
                    <a:pt x="51" y="119"/>
                    <a:pt x="51" y="132"/>
                  </a:cubicBezTo>
                  <a:cubicBezTo>
                    <a:pt x="51" y="135"/>
                    <a:pt x="52" y="138"/>
                    <a:pt x="52" y="141"/>
                  </a:cubicBezTo>
                  <a:cubicBezTo>
                    <a:pt x="55" y="159"/>
                    <a:pt x="61" y="173"/>
                    <a:pt x="69" y="189"/>
                  </a:cubicBezTo>
                  <a:cubicBezTo>
                    <a:pt x="72" y="194"/>
                    <a:pt x="74" y="198"/>
                    <a:pt x="78" y="202"/>
                  </a:cubicBezTo>
                  <a:lnTo>
                    <a:pt x="71" y="209"/>
                  </a:lnTo>
                  <a:cubicBezTo>
                    <a:pt x="46" y="233"/>
                    <a:pt x="28" y="257"/>
                    <a:pt x="10" y="287"/>
                  </a:cubicBezTo>
                  <a:cubicBezTo>
                    <a:pt x="7" y="293"/>
                    <a:pt x="4" y="299"/>
                    <a:pt x="0" y="306"/>
                  </a:cubicBezTo>
                  <a:lnTo>
                    <a:pt x="0" y="310"/>
                  </a:lnTo>
                  <a:lnTo>
                    <a:pt x="0" y="311"/>
                  </a:lnTo>
                  <a:cubicBezTo>
                    <a:pt x="1" y="312"/>
                    <a:pt x="1" y="311"/>
                    <a:pt x="1" y="311"/>
                  </a:cubicBezTo>
                  <a:lnTo>
                    <a:pt x="2" y="311"/>
                  </a:lnTo>
                  <a:lnTo>
                    <a:pt x="53" y="313"/>
                  </a:lnTo>
                  <a:cubicBezTo>
                    <a:pt x="54" y="313"/>
                    <a:pt x="54" y="312"/>
                    <a:pt x="54" y="312"/>
                  </a:cubicBezTo>
                  <a:lnTo>
                    <a:pt x="54" y="307"/>
                  </a:lnTo>
                  <a:cubicBezTo>
                    <a:pt x="54" y="305"/>
                    <a:pt x="54" y="304"/>
                    <a:pt x="54" y="302"/>
                  </a:cubicBezTo>
                  <a:cubicBezTo>
                    <a:pt x="54" y="291"/>
                    <a:pt x="58" y="281"/>
                    <a:pt x="62" y="272"/>
                  </a:cubicBezTo>
                  <a:cubicBezTo>
                    <a:pt x="65" y="267"/>
                    <a:pt x="67" y="264"/>
                    <a:pt x="70" y="261"/>
                  </a:cubicBezTo>
                  <a:cubicBezTo>
                    <a:pt x="75" y="255"/>
                    <a:pt x="80" y="251"/>
                    <a:pt x="87" y="247"/>
                  </a:cubicBezTo>
                  <a:cubicBezTo>
                    <a:pt x="94" y="243"/>
                    <a:pt x="100" y="240"/>
                    <a:pt x="108" y="239"/>
                  </a:cubicBezTo>
                  <a:cubicBezTo>
                    <a:pt x="128" y="259"/>
                    <a:pt x="146" y="275"/>
                    <a:pt x="169" y="292"/>
                  </a:cubicBezTo>
                  <a:lnTo>
                    <a:pt x="207" y="293"/>
                  </a:lnTo>
                  <a:lnTo>
                    <a:pt x="208" y="293"/>
                  </a:lnTo>
                  <a:lnTo>
                    <a:pt x="209" y="292"/>
                  </a:lnTo>
                  <a:lnTo>
                    <a:pt x="209" y="288"/>
                  </a:lnTo>
                  <a:cubicBezTo>
                    <a:pt x="209" y="287"/>
                    <a:pt x="209" y="287"/>
                    <a:pt x="209" y="287"/>
                  </a:cubicBezTo>
                  <a:cubicBezTo>
                    <a:pt x="209" y="284"/>
                    <a:pt x="208" y="282"/>
                    <a:pt x="207" y="280"/>
                  </a:cubicBezTo>
                  <a:cubicBezTo>
                    <a:pt x="206" y="278"/>
                    <a:pt x="204" y="276"/>
                    <a:pt x="202" y="275"/>
                  </a:cubicBezTo>
                  <a:lnTo>
                    <a:pt x="201" y="274"/>
                  </a:lnTo>
                  <a:cubicBezTo>
                    <a:pt x="197" y="272"/>
                    <a:pt x="193" y="271"/>
                    <a:pt x="189" y="271"/>
                  </a:cubicBezTo>
                  <a:cubicBezTo>
                    <a:pt x="188" y="271"/>
                    <a:pt x="188" y="271"/>
                    <a:pt x="188" y="271"/>
                  </a:cubicBezTo>
                  <a:cubicBezTo>
                    <a:pt x="184" y="271"/>
                    <a:pt x="181" y="271"/>
                    <a:pt x="178" y="272"/>
                  </a:cubicBezTo>
                  <a:cubicBezTo>
                    <a:pt x="177" y="270"/>
                    <a:pt x="176" y="268"/>
                    <a:pt x="174" y="266"/>
                  </a:cubicBezTo>
                  <a:cubicBezTo>
                    <a:pt x="169" y="258"/>
                    <a:pt x="167" y="249"/>
                    <a:pt x="167" y="239"/>
                  </a:cubicBezTo>
                  <a:cubicBezTo>
                    <a:pt x="254" y="250"/>
                    <a:pt x="335" y="291"/>
                    <a:pt x="411" y="333"/>
                  </a:cubicBezTo>
                  <a:lnTo>
                    <a:pt x="459" y="335"/>
                  </a:lnTo>
                  <a:cubicBezTo>
                    <a:pt x="460" y="335"/>
                    <a:pt x="460" y="335"/>
                    <a:pt x="460" y="335"/>
                  </a:cubicBezTo>
                  <a:cubicBezTo>
                    <a:pt x="461" y="335"/>
                    <a:pt x="461" y="334"/>
                    <a:pt x="461" y="334"/>
                  </a:cubicBezTo>
                  <a:lnTo>
                    <a:pt x="461" y="331"/>
                  </a:lnTo>
                  <a:cubicBezTo>
                    <a:pt x="462" y="329"/>
                    <a:pt x="462" y="327"/>
                    <a:pt x="462" y="325"/>
                  </a:cubicBezTo>
                  <a:cubicBezTo>
                    <a:pt x="462" y="321"/>
                    <a:pt x="462" y="318"/>
                    <a:pt x="459" y="314"/>
                  </a:cubicBezTo>
                  <a:cubicBezTo>
                    <a:pt x="459" y="313"/>
                    <a:pt x="458" y="313"/>
                    <a:pt x="458" y="312"/>
                  </a:cubicBezTo>
                  <a:close/>
                  <a:moveTo>
                    <a:pt x="258" y="19"/>
                  </a:moveTo>
                  <a:cubicBezTo>
                    <a:pt x="259" y="26"/>
                    <a:pt x="261" y="31"/>
                    <a:pt x="264" y="37"/>
                  </a:cubicBezTo>
                  <a:cubicBezTo>
                    <a:pt x="269" y="45"/>
                    <a:pt x="274" y="51"/>
                    <a:pt x="282" y="55"/>
                  </a:cubicBezTo>
                  <a:lnTo>
                    <a:pt x="283" y="56"/>
                  </a:lnTo>
                  <a:cubicBezTo>
                    <a:pt x="299" y="52"/>
                    <a:pt x="313" y="50"/>
                    <a:pt x="329" y="50"/>
                  </a:cubicBezTo>
                  <a:lnTo>
                    <a:pt x="342" y="80"/>
                  </a:lnTo>
                  <a:lnTo>
                    <a:pt x="342" y="81"/>
                  </a:lnTo>
                  <a:cubicBezTo>
                    <a:pt x="343" y="82"/>
                    <a:pt x="343" y="81"/>
                    <a:pt x="343" y="81"/>
                  </a:cubicBezTo>
                  <a:cubicBezTo>
                    <a:pt x="344" y="81"/>
                    <a:pt x="344" y="81"/>
                    <a:pt x="344" y="81"/>
                  </a:cubicBezTo>
                  <a:cubicBezTo>
                    <a:pt x="344" y="80"/>
                    <a:pt x="345" y="80"/>
                    <a:pt x="345" y="80"/>
                  </a:cubicBezTo>
                  <a:lnTo>
                    <a:pt x="354" y="51"/>
                  </a:lnTo>
                  <a:cubicBezTo>
                    <a:pt x="371" y="52"/>
                    <a:pt x="384" y="54"/>
                    <a:pt x="400" y="59"/>
                  </a:cubicBezTo>
                  <a:lnTo>
                    <a:pt x="402" y="59"/>
                  </a:lnTo>
                  <a:cubicBezTo>
                    <a:pt x="409" y="53"/>
                    <a:pt x="416" y="47"/>
                    <a:pt x="420" y="39"/>
                  </a:cubicBezTo>
                  <a:cubicBezTo>
                    <a:pt x="423" y="34"/>
                    <a:pt x="424" y="30"/>
                    <a:pt x="426" y="25"/>
                  </a:cubicBezTo>
                  <a:cubicBezTo>
                    <a:pt x="426" y="32"/>
                    <a:pt x="426" y="39"/>
                    <a:pt x="426" y="47"/>
                  </a:cubicBezTo>
                  <a:cubicBezTo>
                    <a:pt x="426" y="55"/>
                    <a:pt x="426" y="61"/>
                    <a:pt x="426" y="69"/>
                  </a:cubicBezTo>
                  <a:cubicBezTo>
                    <a:pt x="425" y="82"/>
                    <a:pt x="424" y="93"/>
                    <a:pt x="421" y="106"/>
                  </a:cubicBezTo>
                  <a:lnTo>
                    <a:pt x="406" y="112"/>
                  </a:lnTo>
                  <a:cubicBezTo>
                    <a:pt x="406" y="112"/>
                    <a:pt x="406" y="111"/>
                    <a:pt x="405" y="112"/>
                  </a:cubicBezTo>
                  <a:cubicBezTo>
                    <a:pt x="405" y="113"/>
                    <a:pt x="405" y="113"/>
                    <a:pt x="405" y="113"/>
                  </a:cubicBezTo>
                  <a:cubicBezTo>
                    <a:pt x="405" y="114"/>
                    <a:pt x="405" y="114"/>
                    <a:pt x="405" y="114"/>
                  </a:cubicBezTo>
                  <a:cubicBezTo>
                    <a:pt x="406" y="114"/>
                    <a:pt x="406" y="115"/>
                    <a:pt x="406" y="115"/>
                  </a:cubicBezTo>
                  <a:lnTo>
                    <a:pt x="418" y="117"/>
                  </a:lnTo>
                  <a:cubicBezTo>
                    <a:pt x="418" y="121"/>
                    <a:pt x="416" y="124"/>
                    <a:pt x="415" y="128"/>
                  </a:cubicBezTo>
                  <a:lnTo>
                    <a:pt x="402" y="131"/>
                  </a:lnTo>
                  <a:cubicBezTo>
                    <a:pt x="402" y="132"/>
                    <a:pt x="402" y="132"/>
                    <a:pt x="401" y="132"/>
                  </a:cubicBezTo>
                  <a:lnTo>
                    <a:pt x="401" y="133"/>
                  </a:lnTo>
                  <a:lnTo>
                    <a:pt x="401" y="134"/>
                  </a:lnTo>
                  <a:cubicBezTo>
                    <a:pt x="402" y="135"/>
                    <a:pt x="402" y="134"/>
                    <a:pt x="402" y="134"/>
                  </a:cubicBezTo>
                  <a:lnTo>
                    <a:pt x="411" y="138"/>
                  </a:lnTo>
                  <a:cubicBezTo>
                    <a:pt x="410" y="142"/>
                    <a:pt x="408" y="146"/>
                    <a:pt x="406" y="150"/>
                  </a:cubicBezTo>
                  <a:lnTo>
                    <a:pt x="385" y="150"/>
                  </a:lnTo>
                  <a:lnTo>
                    <a:pt x="384" y="150"/>
                  </a:lnTo>
                  <a:cubicBezTo>
                    <a:pt x="384" y="150"/>
                    <a:pt x="384" y="149"/>
                    <a:pt x="383" y="150"/>
                  </a:cubicBezTo>
                  <a:cubicBezTo>
                    <a:pt x="383" y="151"/>
                    <a:pt x="383" y="151"/>
                    <a:pt x="383" y="151"/>
                  </a:cubicBezTo>
                  <a:lnTo>
                    <a:pt x="383" y="157"/>
                  </a:lnTo>
                  <a:lnTo>
                    <a:pt x="383" y="158"/>
                  </a:lnTo>
                  <a:cubicBezTo>
                    <a:pt x="384" y="159"/>
                    <a:pt x="384" y="158"/>
                    <a:pt x="384" y="158"/>
                  </a:cubicBezTo>
                  <a:lnTo>
                    <a:pt x="385" y="159"/>
                  </a:lnTo>
                  <a:lnTo>
                    <a:pt x="401" y="159"/>
                  </a:lnTo>
                  <a:lnTo>
                    <a:pt x="398" y="163"/>
                  </a:lnTo>
                  <a:lnTo>
                    <a:pt x="385" y="163"/>
                  </a:lnTo>
                  <a:cubicBezTo>
                    <a:pt x="384" y="163"/>
                    <a:pt x="384" y="163"/>
                    <a:pt x="384" y="164"/>
                  </a:cubicBezTo>
                  <a:lnTo>
                    <a:pt x="383" y="164"/>
                  </a:lnTo>
                  <a:lnTo>
                    <a:pt x="383" y="165"/>
                  </a:lnTo>
                  <a:lnTo>
                    <a:pt x="383" y="171"/>
                  </a:lnTo>
                  <a:cubicBezTo>
                    <a:pt x="383" y="172"/>
                    <a:pt x="383" y="172"/>
                    <a:pt x="383" y="172"/>
                  </a:cubicBezTo>
                  <a:lnTo>
                    <a:pt x="384" y="173"/>
                  </a:lnTo>
                  <a:lnTo>
                    <a:pt x="393" y="173"/>
                  </a:lnTo>
                  <a:cubicBezTo>
                    <a:pt x="378" y="193"/>
                    <a:pt x="363" y="207"/>
                    <a:pt x="341" y="219"/>
                  </a:cubicBezTo>
                  <a:cubicBezTo>
                    <a:pt x="340" y="220"/>
                    <a:pt x="339" y="220"/>
                    <a:pt x="338" y="221"/>
                  </a:cubicBezTo>
                  <a:cubicBezTo>
                    <a:pt x="337" y="220"/>
                    <a:pt x="336" y="220"/>
                    <a:pt x="335" y="219"/>
                  </a:cubicBezTo>
                  <a:cubicBezTo>
                    <a:pt x="313" y="207"/>
                    <a:pt x="297" y="191"/>
                    <a:pt x="284" y="170"/>
                  </a:cubicBezTo>
                  <a:lnTo>
                    <a:pt x="289" y="170"/>
                  </a:lnTo>
                  <a:lnTo>
                    <a:pt x="290" y="170"/>
                  </a:lnTo>
                  <a:cubicBezTo>
                    <a:pt x="290" y="170"/>
                    <a:pt x="290" y="169"/>
                    <a:pt x="291" y="169"/>
                  </a:cubicBezTo>
                  <a:lnTo>
                    <a:pt x="291" y="163"/>
                  </a:lnTo>
                  <a:cubicBezTo>
                    <a:pt x="291" y="163"/>
                    <a:pt x="291" y="162"/>
                    <a:pt x="290" y="162"/>
                  </a:cubicBezTo>
                  <a:lnTo>
                    <a:pt x="290" y="161"/>
                  </a:lnTo>
                  <a:lnTo>
                    <a:pt x="289" y="161"/>
                  </a:lnTo>
                  <a:lnTo>
                    <a:pt x="278" y="161"/>
                  </a:lnTo>
                  <a:lnTo>
                    <a:pt x="276" y="156"/>
                  </a:lnTo>
                  <a:lnTo>
                    <a:pt x="290" y="156"/>
                  </a:lnTo>
                  <a:cubicBezTo>
                    <a:pt x="291" y="156"/>
                    <a:pt x="291" y="156"/>
                    <a:pt x="291" y="156"/>
                  </a:cubicBezTo>
                  <a:cubicBezTo>
                    <a:pt x="291" y="155"/>
                    <a:pt x="291" y="155"/>
                    <a:pt x="291" y="155"/>
                  </a:cubicBezTo>
                  <a:lnTo>
                    <a:pt x="291" y="147"/>
                  </a:lnTo>
                  <a:lnTo>
                    <a:pt x="291" y="146"/>
                  </a:lnTo>
                  <a:lnTo>
                    <a:pt x="290" y="146"/>
                  </a:lnTo>
                  <a:lnTo>
                    <a:pt x="271" y="146"/>
                  </a:lnTo>
                  <a:cubicBezTo>
                    <a:pt x="268" y="139"/>
                    <a:pt x="266" y="134"/>
                    <a:pt x="264" y="127"/>
                  </a:cubicBezTo>
                  <a:lnTo>
                    <a:pt x="272" y="125"/>
                  </a:lnTo>
                  <a:cubicBezTo>
                    <a:pt x="273" y="125"/>
                    <a:pt x="273" y="125"/>
                    <a:pt x="273" y="125"/>
                  </a:cubicBezTo>
                  <a:lnTo>
                    <a:pt x="273" y="124"/>
                  </a:lnTo>
                  <a:cubicBezTo>
                    <a:pt x="274" y="124"/>
                    <a:pt x="274" y="124"/>
                    <a:pt x="274" y="123"/>
                  </a:cubicBezTo>
                  <a:cubicBezTo>
                    <a:pt x="274" y="122"/>
                    <a:pt x="274" y="122"/>
                    <a:pt x="274" y="122"/>
                  </a:cubicBezTo>
                  <a:lnTo>
                    <a:pt x="262" y="117"/>
                  </a:lnTo>
                  <a:cubicBezTo>
                    <a:pt x="262" y="113"/>
                    <a:pt x="260" y="110"/>
                    <a:pt x="259" y="107"/>
                  </a:cubicBezTo>
                  <a:lnTo>
                    <a:pt x="277" y="107"/>
                  </a:lnTo>
                  <a:lnTo>
                    <a:pt x="278" y="106"/>
                  </a:lnTo>
                  <a:lnTo>
                    <a:pt x="278" y="105"/>
                  </a:lnTo>
                  <a:cubicBezTo>
                    <a:pt x="277" y="104"/>
                    <a:pt x="277" y="104"/>
                    <a:pt x="277" y="104"/>
                  </a:cubicBezTo>
                  <a:lnTo>
                    <a:pt x="256" y="92"/>
                  </a:lnTo>
                  <a:cubicBezTo>
                    <a:pt x="254" y="81"/>
                    <a:pt x="253" y="72"/>
                    <a:pt x="253" y="61"/>
                  </a:cubicBezTo>
                  <a:cubicBezTo>
                    <a:pt x="253" y="46"/>
                    <a:pt x="255" y="33"/>
                    <a:pt x="258" y="19"/>
                  </a:cubicBezTo>
                  <a:close/>
                  <a:moveTo>
                    <a:pt x="62" y="252"/>
                  </a:moveTo>
                  <a:cubicBezTo>
                    <a:pt x="58" y="256"/>
                    <a:pt x="56" y="260"/>
                    <a:pt x="53" y="265"/>
                  </a:cubicBezTo>
                  <a:cubicBezTo>
                    <a:pt x="46" y="276"/>
                    <a:pt x="43" y="287"/>
                    <a:pt x="43" y="300"/>
                  </a:cubicBezTo>
                  <a:lnTo>
                    <a:pt x="15" y="300"/>
                  </a:lnTo>
                  <a:cubicBezTo>
                    <a:pt x="36" y="266"/>
                    <a:pt x="57" y="240"/>
                    <a:pt x="85" y="211"/>
                  </a:cubicBezTo>
                  <a:cubicBezTo>
                    <a:pt x="90" y="217"/>
                    <a:pt x="94" y="223"/>
                    <a:pt x="100" y="228"/>
                  </a:cubicBezTo>
                  <a:cubicBezTo>
                    <a:pt x="93" y="230"/>
                    <a:pt x="89" y="232"/>
                    <a:pt x="82" y="236"/>
                  </a:cubicBezTo>
                  <a:cubicBezTo>
                    <a:pt x="75" y="240"/>
                    <a:pt x="68" y="245"/>
                    <a:pt x="62" y="252"/>
                  </a:cubicBezTo>
                  <a:close/>
                  <a:moveTo>
                    <a:pt x="416" y="322"/>
                  </a:moveTo>
                  <a:cubicBezTo>
                    <a:pt x="340" y="279"/>
                    <a:pt x="257" y="238"/>
                    <a:pt x="168" y="227"/>
                  </a:cubicBezTo>
                  <a:cubicBezTo>
                    <a:pt x="169" y="214"/>
                    <a:pt x="171" y="203"/>
                    <a:pt x="175" y="190"/>
                  </a:cubicBezTo>
                  <a:lnTo>
                    <a:pt x="175" y="189"/>
                  </a:lnTo>
                  <a:lnTo>
                    <a:pt x="175" y="188"/>
                  </a:lnTo>
                  <a:lnTo>
                    <a:pt x="167" y="186"/>
                  </a:lnTo>
                  <a:lnTo>
                    <a:pt x="166" y="186"/>
                  </a:lnTo>
                  <a:cubicBezTo>
                    <a:pt x="162" y="199"/>
                    <a:pt x="160" y="211"/>
                    <a:pt x="159" y="225"/>
                  </a:cubicBezTo>
                  <a:cubicBezTo>
                    <a:pt x="150" y="225"/>
                    <a:pt x="142" y="224"/>
                    <a:pt x="134" y="223"/>
                  </a:cubicBezTo>
                  <a:cubicBezTo>
                    <a:pt x="131" y="223"/>
                    <a:pt x="129" y="223"/>
                    <a:pt x="125" y="223"/>
                  </a:cubicBezTo>
                  <a:cubicBezTo>
                    <a:pt x="122" y="223"/>
                    <a:pt x="118" y="223"/>
                    <a:pt x="115" y="223"/>
                  </a:cubicBezTo>
                  <a:cubicBezTo>
                    <a:pt x="108" y="216"/>
                    <a:pt x="102" y="210"/>
                    <a:pt x="96" y="202"/>
                  </a:cubicBezTo>
                  <a:cubicBezTo>
                    <a:pt x="107" y="191"/>
                    <a:pt x="118" y="182"/>
                    <a:pt x="131" y="173"/>
                  </a:cubicBezTo>
                  <a:lnTo>
                    <a:pt x="148" y="186"/>
                  </a:lnTo>
                  <a:lnTo>
                    <a:pt x="149" y="186"/>
                  </a:lnTo>
                  <a:cubicBezTo>
                    <a:pt x="149" y="186"/>
                    <a:pt x="149" y="185"/>
                    <a:pt x="150" y="185"/>
                  </a:cubicBezTo>
                  <a:lnTo>
                    <a:pt x="150" y="184"/>
                  </a:lnTo>
                  <a:lnTo>
                    <a:pt x="145" y="163"/>
                  </a:lnTo>
                  <a:lnTo>
                    <a:pt x="160" y="154"/>
                  </a:lnTo>
                  <a:lnTo>
                    <a:pt x="187" y="168"/>
                  </a:lnTo>
                  <a:lnTo>
                    <a:pt x="188" y="168"/>
                  </a:lnTo>
                  <a:lnTo>
                    <a:pt x="188" y="167"/>
                  </a:lnTo>
                  <a:lnTo>
                    <a:pt x="189" y="167"/>
                  </a:lnTo>
                  <a:lnTo>
                    <a:pt x="177" y="146"/>
                  </a:lnTo>
                  <a:lnTo>
                    <a:pt x="186" y="141"/>
                  </a:lnTo>
                  <a:lnTo>
                    <a:pt x="223" y="168"/>
                  </a:lnTo>
                  <a:cubicBezTo>
                    <a:pt x="224" y="168"/>
                    <a:pt x="224" y="168"/>
                    <a:pt x="224" y="168"/>
                  </a:cubicBezTo>
                  <a:lnTo>
                    <a:pt x="225" y="167"/>
                  </a:lnTo>
                  <a:lnTo>
                    <a:pt x="225" y="166"/>
                  </a:lnTo>
                  <a:lnTo>
                    <a:pt x="225" y="165"/>
                  </a:lnTo>
                  <a:lnTo>
                    <a:pt x="214" y="129"/>
                  </a:lnTo>
                  <a:cubicBezTo>
                    <a:pt x="227" y="125"/>
                    <a:pt x="237" y="122"/>
                    <a:pt x="250" y="119"/>
                  </a:cubicBezTo>
                  <a:cubicBezTo>
                    <a:pt x="253" y="128"/>
                    <a:pt x="255" y="135"/>
                    <a:pt x="259" y="143"/>
                  </a:cubicBezTo>
                  <a:lnTo>
                    <a:pt x="244" y="143"/>
                  </a:lnTo>
                  <a:lnTo>
                    <a:pt x="243" y="143"/>
                  </a:lnTo>
                  <a:cubicBezTo>
                    <a:pt x="243" y="143"/>
                    <a:pt x="244" y="143"/>
                    <a:pt x="243" y="144"/>
                  </a:cubicBezTo>
                  <a:cubicBezTo>
                    <a:pt x="243" y="145"/>
                    <a:pt x="242" y="144"/>
                    <a:pt x="242" y="144"/>
                  </a:cubicBezTo>
                  <a:lnTo>
                    <a:pt x="242" y="150"/>
                  </a:lnTo>
                  <a:cubicBezTo>
                    <a:pt x="242" y="150"/>
                    <a:pt x="242" y="151"/>
                    <a:pt x="243" y="151"/>
                  </a:cubicBezTo>
                  <a:lnTo>
                    <a:pt x="243" y="152"/>
                  </a:lnTo>
                  <a:lnTo>
                    <a:pt x="244" y="152"/>
                  </a:lnTo>
                  <a:lnTo>
                    <a:pt x="263" y="152"/>
                  </a:lnTo>
                  <a:lnTo>
                    <a:pt x="266" y="157"/>
                  </a:lnTo>
                  <a:lnTo>
                    <a:pt x="244" y="157"/>
                  </a:lnTo>
                  <a:cubicBezTo>
                    <a:pt x="243" y="157"/>
                    <a:pt x="243" y="157"/>
                    <a:pt x="243" y="157"/>
                  </a:cubicBezTo>
                  <a:cubicBezTo>
                    <a:pt x="242" y="157"/>
                    <a:pt x="242" y="157"/>
                    <a:pt x="242" y="157"/>
                  </a:cubicBezTo>
                  <a:cubicBezTo>
                    <a:pt x="242" y="158"/>
                    <a:pt x="242" y="158"/>
                    <a:pt x="242" y="158"/>
                  </a:cubicBezTo>
                  <a:lnTo>
                    <a:pt x="242" y="164"/>
                  </a:lnTo>
                  <a:lnTo>
                    <a:pt x="242" y="165"/>
                  </a:lnTo>
                  <a:lnTo>
                    <a:pt x="243" y="165"/>
                  </a:lnTo>
                  <a:lnTo>
                    <a:pt x="271" y="165"/>
                  </a:lnTo>
                  <a:cubicBezTo>
                    <a:pt x="288" y="193"/>
                    <a:pt x="309" y="214"/>
                    <a:pt x="337" y="231"/>
                  </a:cubicBezTo>
                  <a:cubicBezTo>
                    <a:pt x="338" y="231"/>
                    <a:pt x="338" y="231"/>
                    <a:pt x="338" y="231"/>
                  </a:cubicBezTo>
                  <a:lnTo>
                    <a:pt x="346" y="227"/>
                  </a:lnTo>
                  <a:lnTo>
                    <a:pt x="351" y="232"/>
                  </a:lnTo>
                  <a:lnTo>
                    <a:pt x="340" y="249"/>
                  </a:lnTo>
                  <a:lnTo>
                    <a:pt x="340" y="250"/>
                  </a:lnTo>
                  <a:cubicBezTo>
                    <a:pt x="340" y="251"/>
                    <a:pt x="340" y="251"/>
                    <a:pt x="340" y="251"/>
                  </a:cubicBezTo>
                  <a:cubicBezTo>
                    <a:pt x="341" y="251"/>
                    <a:pt x="341" y="251"/>
                    <a:pt x="341" y="251"/>
                  </a:cubicBezTo>
                  <a:lnTo>
                    <a:pt x="342" y="251"/>
                  </a:lnTo>
                  <a:lnTo>
                    <a:pt x="361" y="243"/>
                  </a:lnTo>
                  <a:lnTo>
                    <a:pt x="370" y="254"/>
                  </a:lnTo>
                  <a:lnTo>
                    <a:pt x="352" y="267"/>
                  </a:lnTo>
                  <a:cubicBezTo>
                    <a:pt x="351" y="267"/>
                    <a:pt x="351" y="267"/>
                    <a:pt x="351" y="267"/>
                  </a:cubicBezTo>
                  <a:cubicBezTo>
                    <a:pt x="351" y="268"/>
                    <a:pt x="351" y="268"/>
                    <a:pt x="351" y="268"/>
                  </a:cubicBezTo>
                  <a:lnTo>
                    <a:pt x="351" y="269"/>
                  </a:lnTo>
                  <a:cubicBezTo>
                    <a:pt x="351" y="269"/>
                    <a:pt x="352" y="269"/>
                    <a:pt x="352" y="270"/>
                  </a:cubicBezTo>
                  <a:lnTo>
                    <a:pt x="353" y="270"/>
                  </a:lnTo>
                  <a:lnTo>
                    <a:pt x="379" y="264"/>
                  </a:lnTo>
                  <a:lnTo>
                    <a:pt x="414" y="303"/>
                  </a:lnTo>
                  <a:lnTo>
                    <a:pt x="415" y="303"/>
                  </a:lnTo>
                  <a:lnTo>
                    <a:pt x="418" y="303"/>
                  </a:lnTo>
                  <a:cubicBezTo>
                    <a:pt x="419" y="303"/>
                    <a:pt x="420" y="303"/>
                    <a:pt x="421" y="303"/>
                  </a:cubicBezTo>
                  <a:cubicBezTo>
                    <a:pt x="428" y="303"/>
                    <a:pt x="434" y="305"/>
                    <a:pt x="440" y="308"/>
                  </a:cubicBezTo>
                  <a:cubicBezTo>
                    <a:pt x="444" y="310"/>
                    <a:pt x="447" y="313"/>
                    <a:pt x="449" y="316"/>
                  </a:cubicBezTo>
                  <a:cubicBezTo>
                    <a:pt x="450" y="317"/>
                    <a:pt x="451" y="318"/>
                    <a:pt x="452" y="32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07" name="Freeform: Shape 41"/>
            <p:cNvSpPr/>
            <p:nvPr/>
          </p:nvSpPr>
          <p:spPr>
            <a:xfrm>
              <a:off x="8306280" y="3804120"/>
              <a:ext cx="250200" cy="249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96" h="695">
                  <a:moveTo>
                    <a:pt x="696" y="348"/>
                  </a:moveTo>
                  <a:cubicBezTo>
                    <a:pt x="696" y="284"/>
                    <a:pt x="681" y="229"/>
                    <a:pt x="649" y="174"/>
                  </a:cubicBezTo>
                  <a:cubicBezTo>
                    <a:pt x="617" y="118"/>
                    <a:pt x="577" y="78"/>
                    <a:pt x="522" y="46"/>
                  </a:cubicBezTo>
                  <a:cubicBezTo>
                    <a:pt x="466" y="14"/>
                    <a:pt x="412" y="0"/>
                    <a:pt x="348" y="0"/>
                  </a:cubicBezTo>
                  <a:cubicBezTo>
                    <a:pt x="284" y="0"/>
                    <a:pt x="229" y="14"/>
                    <a:pt x="174" y="46"/>
                  </a:cubicBezTo>
                  <a:cubicBezTo>
                    <a:pt x="118" y="78"/>
                    <a:pt x="79" y="118"/>
                    <a:pt x="47" y="174"/>
                  </a:cubicBezTo>
                  <a:cubicBezTo>
                    <a:pt x="15" y="229"/>
                    <a:pt x="0" y="284"/>
                    <a:pt x="0" y="348"/>
                  </a:cubicBezTo>
                  <a:cubicBezTo>
                    <a:pt x="0" y="412"/>
                    <a:pt x="15" y="465"/>
                    <a:pt x="47" y="521"/>
                  </a:cubicBezTo>
                  <a:cubicBezTo>
                    <a:pt x="79" y="576"/>
                    <a:pt x="118" y="617"/>
                    <a:pt x="174" y="649"/>
                  </a:cubicBezTo>
                  <a:cubicBezTo>
                    <a:pt x="229" y="681"/>
                    <a:pt x="284" y="695"/>
                    <a:pt x="348" y="695"/>
                  </a:cubicBezTo>
                  <a:cubicBezTo>
                    <a:pt x="412" y="695"/>
                    <a:pt x="466" y="681"/>
                    <a:pt x="522" y="649"/>
                  </a:cubicBezTo>
                  <a:cubicBezTo>
                    <a:pt x="577" y="617"/>
                    <a:pt x="617" y="577"/>
                    <a:pt x="649" y="521"/>
                  </a:cubicBezTo>
                  <a:cubicBezTo>
                    <a:pt x="681" y="466"/>
                    <a:pt x="695" y="412"/>
                    <a:pt x="696" y="348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08" name="Freeform: Shape 42"/>
            <p:cNvSpPr/>
            <p:nvPr/>
          </p:nvSpPr>
          <p:spPr>
            <a:xfrm>
              <a:off x="8451360" y="3894840"/>
              <a:ext cx="41400" cy="37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6" h="106">
                  <a:moveTo>
                    <a:pt x="5" y="20"/>
                  </a:moveTo>
                  <a:lnTo>
                    <a:pt x="6" y="20"/>
                  </a:lnTo>
                  <a:lnTo>
                    <a:pt x="7" y="20"/>
                  </a:lnTo>
                  <a:cubicBezTo>
                    <a:pt x="7" y="19"/>
                    <a:pt x="8" y="18"/>
                    <a:pt x="8" y="17"/>
                  </a:cubicBezTo>
                  <a:cubicBezTo>
                    <a:pt x="10" y="14"/>
                    <a:pt x="12" y="11"/>
                    <a:pt x="16" y="9"/>
                  </a:cubicBezTo>
                  <a:cubicBezTo>
                    <a:pt x="19" y="8"/>
                    <a:pt x="22" y="7"/>
                    <a:pt x="25" y="7"/>
                  </a:cubicBezTo>
                  <a:cubicBezTo>
                    <a:pt x="26" y="7"/>
                    <a:pt x="27" y="6"/>
                    <a:pt x="28" y="7"/>
                  </a:cubicBezTo>
                  <a:cubicBezTo>
                    <a:pt x="29" y="8"/>
                    <a:pt x="29" y="8"/>
                    <a:pt x="30" y="9"/>
                  </a:cubicBezTo>
                  <a:lnTo>
                    <a:pt x="30" y="10"/>
                  </a:lnTo>
                  <a:cubicBezTo>
                    <a:pt x="32" y="14"/>
                    <a:pt x="32" y="19"/>
                    <a:pt x="32" y="24"/>
                  </a:cubicBezTo>
                  <a:cubicBezTo>
                    <a:pt x="32" y="29"/>
                    <a:pt x="32" y="33"/>
                    <a:pt x="30" y="38"/>
                  </a:cubicBezTo>
                  <a:lnTo>
                    <a:pt x="8" y="38"/>
                  </a:lnTo>
                  <a:cubicBezTo>
                    <a:pt x="7" y="38"/>
                    <a:pt x="7" y="38"/>
                    <a:pt x="7" y="38"/>
                  </a:cubicBezTo>
                  <a:lnTo>
                    <a:pt x="6" y="38"/>
                  </a:lnTo>
                  <a:cubicBezTo>
                    <a:pt x="6" y="39"/>
                    <a:pt x="6" y="39"/>
                    <a:pt x="6" y="39"/>
                  </a:cubicBezTo>
                  <a:lnTo>
                    <a:pt x="6" y="44"/>
                  </a:lnTo>
                  <a:lnTo>
                    <a:pt x="6" y="45"/>
                  </a:lnTo>
                  <a:cubicBezTo>
                    <a:pt x="6" y="45"/>
                    <a:pt x="7" y="45"/>
                    <a:pt x="7" y="46"/>
                  </a:cubicBezTo>
                  <a:lnTo>
                    <a:pt x="28" y="46"/>
                  </a:lnTo>
                  <a:cubicBezTo>
                    <a:pt x="25" y="53"/>
                    <a:pt x="23" y="59"/>
                    <a:pt x="19" y="66"/>
                  </a:cubicBezTo>
                  <a:cubicBezTo>
                    <a:pt x="19" y="66"/>
                    <a:pt x="18" y="66"/>
                    <a:pt x="18" y="67"/>
                  </a:cubicBezTo>
                  <a:lnTo>
                    <a:pt x="17" y="69"/>
                  </a:lnTo>
                  <a:lnTo>
                    <a:pt x="17" y="70"/>
                  </a:lnTo>
                  <a:lnTo>
                    <a:pt x="17" y="71"/>
                  </a:lnTo>
                  <a:lnTo>
                    <a:pt x="44" y="89"/>
                  </a:lnTo>
                  <a:lnTo>
                    <a:pt x="29" y="98"/>
                  </a:lnTo>
                  <a:lnTo>
                    <a:pt x="29" y="99"/>
                  </a:lnTo>
                  <a:lnTo>
                    <a:pt x="32" y="104"/>
                  </a:lnTo>
                  <a:lnTo>
                    <a:pt x="33" y="104"/>
                  </a:lnTo>
                  <a:lnTo>
                    <a:pt x="34" y="104"/>
                  </a:lnTo>
                  <a:lnTo>
                    <a:pt x="52" y="93"/>
                  </a:lnTo>
                  <a:lnTo>
                    <a:pt x="71" y="106"/>
                  </a:lnTo>
                  <a:lnTo>
                    <a:pt x="74" y="101"/>
                  </a:lnTo>
                  <a:cubicBezTo>
                    <a:pt x="74" y="100"/>
                    <a:pt x="74" y="100"/>
                    <a:pt x="74" y="100"/>
                  </a:cubicBezTo>
                  <a:lnTo>
                    <a:pt x="57" y="90"/>
                  </a:lnTo>
                  <a:lnTo>
                    <a:pt x="85" y="73"/>
                  </a:lnTo>
                  <a:lnTo>
                    <a:pt x="85" y="72"/>
                  </a:lnTo>
                  <a:cubicBezTo>
                    <a:pt x="84" y="70"/>
                    <a:pt x="84" y="69"/>
                    <a:pt x="83" y="68"/>
                  </a:cubicBezTo>
                  <a:cubicBezTo>
                    <a:pt x="80" y="64"/>
                    <a:pt x="79" y="60"/>
                    <a:pt x="79" y="55"/>
                  </a:cubicBezTo>
                  <a:cubicBezTo>
                    <a:pt x="79" y="52"/>
                    <a:pt x="80" y="50"/>
                    <a:pt x="80" y="47"/>
                  </a:cubicBezTo>
                  <a:lnTo>
                    <a:pt x="104" y="47"/>
                  </a:lnTo>
                  <a:cubicBezTo>
                    <a:pt x="105" y="47"/>
                    <a:pt x="105" y="47"/>
                    <a:pt x="105" y="47"/>
                  </a:cubicBezTo>
                  <a:lnTo>
                    <a:pt x="106" y="47"/>
                  </a:lnTo>
                  <a:cubicBezTo>
                    <a:pt x="106" y="46"/>
                    <a:pt x="106" y="46"/>
                    <a:pt x="106" y="46"/>
                  </a:cubicBezTo>
                  <a:lnTo>
                    <a:pt x="106" y="41"/>
                  </a:lnTo>
                  <a:lnTo>
                    <a:pt x="86" y="41"/>
                  </a:lnTo>
                  <a:cubicBezTo>
                    <a:pt x="90" y="33"/>
                    <a:pt x="96" y="26"/>
                    <a:pt x="115" y="27"/>
                  </a:cubicBezTo>
                  <a:cubicBezTo>
                    <a:pt x="115" y="27"/>
                    <a:pt x="115" y="26"/>
                    <a:pt x="116" y="26"/>
                  </a:cubicBezTo>
                  <a:lnTo>
                    <a:pt x="116" y="25"/>
                  </a:lnTo>
                  <a:lnTo>
                    <a:pt x="116" y="20"/>
                  </a:lnTo>
                  <a:lnTo>
                    <a:pt x="116" y="19"/>
                  </a:lnTo>
                  <a:cubicBezTo>
                    <a:pt x="115" y="18"/>
                    <a:pt x="115" y="18"/>
                    <a:pt x="115" y="18"/>
                  </a:cubicBezTo>
                  <a:cubicBezTo>
                    <a:pt x="113" y="18"/>
                    <a:pt x="112" y="18"/>
                    <a:pt x="110" y="18"/>
                  </a:cubicBezTo>
                  <a:cubicBezTo>
                    <a:pt x="103" y="18"/>
                    <a:pt x="97" y="19"/>
                    <a:pt x="92" y="23"/>
                  </a:cubicBezTo>
                  <a:cubicBezTo>
                    <a:pt x="86" y="26"/>
                    <a:pt x="83" y="30"/>
                    <a:pt x="80" y="35"/>
                  </a:cubicBezTo>
                  <a:cubicBezTo>
                    <a:pt x="78" y="37"/>
                    <a:pt x="78" y="39"/>
                    <a:pt x="77" y="41"/>
                  </a:cubicBezTo>
                  <a:lnTo>
                    <a:pt x="39" y="40"/>
                  </a:lnTo>
                  <a:cubicBezTo>
                    <a:pt x="41" y="34"/>
                    <a:pt x="41" y="29"/>
                    <a:pt x="41" y="24"/>
                  </a:cubicBezTo>
                  <a:cubicBezTo>
                    <a:pt x="41" y="18"/>
                    <a:pt x="41" y="13"/>
                    <a:pt x="39" y="8"/>
                  </a:cubicBezTo>
                  <a:cubicBezTo>
                    <a:pt x="39" y="7"/>
                    <a:pt x="39" y="7"/>
                    <a:pt x="38" y="7"/>
                  </a:cubicBezTo>
                  <a:cubicBezTo>
                    <a:pt x="37" y="5"/>
                    <a:pt x="36" y="3"/>
                    <a:pt x="33" y="2"/>
                  </a:cubicBezTo>
                  <a:cubicBezTo>
                    <a:pt x="31" y="1"/>
                    <a:pt x="29" y="0"/>
                    <a:pt x="27" y="0"/>
                  </a:cubicBezTo>
                  <a:cubicBezTo>
                    <a:pt x="22" y="0"/>
                    <a:pt x="17" y="2"/>
                    <a:pt x="13" y="4"/>
                  </a:cubicBezTo>
                  <a:cubicBezTo>
                    <a:pt x="8" y="7"/>
                    <a:pt x="5" y="10"/>
                    <a:pt x="2" y="15"/>
                  </a:cubicBezTo>
                  <a:cubicBezTo>
                    <a:pt x="2" y="16"/>
                    <a:pt x="1" y="17"/>
                    <a:pt x="1" y="19"/>
                  </a:cubicBezTo>
                  <a:cubicBezTo>
                    <a:pt x="0" y="19"/>
                    <a:pt x="0" y="19"/>
                    <a:pt x="0" y="19"/>
                  </a:cubicBezTo>
                  <a:lnTo>
                    <a:pt x="0" y="20"/>
                  </a:lnTo>
                  <a:lnTo>
                    <a:pt x="0" y="21"/>
                  </a:lnTo>
                  <a:lnTo>
                    <a:pt x="1" y="21"/>
                  </a:lnTo>
                  <a:close/>
                  <a:moveTo>
                    <a:pt x="51" y="83"/>
                  </a:moveTo>
                  <a:lnTo>
                    <a:pt x="35" y="72"/>
                  </a:lnTo>
                  <a:lnTo>
                    <a:pt x="67" y="72"/>
                  </a:lnTo>
                  <a:close/>
                  <a:moveTo>
                    <a:pt x="35" y="45"/>
                  </a:moveTo>
                  <a:lnTo>
                    <a:pt x="73" y="45"/>
                  </a:lnTo>
                  <a:cubicBezTo>
                    <a:pt x="72" y="47"/>
                    <a:pt x="72" y="49"/>
                    <a:pt x="72" y="51"/>
                  </a:cubicBezTo>
                  <a:cubicBezTo>
                    <a:pt x="72" y="56"/>
                    <a:pt x="73" y="60"/>
                    <a:pt x="75" y="64"/>
                  </a:cubicBezTo>
                  <a:lnTo>
                    <a:pt x="27" y="63"/>
                  </a:lnTo>
                  <a:cubicBezTo>
                    <a:pt x="30" y="57"/>
                    <a:pt x="33" y="52"/>
                    <a:pt x="35" y="45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09" name="Freeform: Shape 43"/>
            <p:cNvSpPr/>
            <p:nvPr/>
          </p:nvSpPr>
          <p:spPr>
            <a:xfrm>
              <a:off x="8347680" y="3869279"/>
              <a:ext cx="165960" cy="120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62" h="335">
                  <a:moveTo>
                    <a:pt x="458" y="312"/>
                  </a:moveTo>
                  <a:cubicBezTo>
                    <a:pt x="454" y="309"/>
                    <a:pt x="451" y="306"/>
                    <a:pt x="447" y="304"/>
                  </a:cubicBezTo>
                  <a:cubicBezTo>
                    <a:pt x="438" y="298"/>
                    <a:pt x="429" y="296"/>
                    <a:pt x="418" y="296"/>
                  </a:cubicBezTo>
                  <a:cubicBezTo>
                    <a:pt x="408" y="284"/>
                    <a:pt x="364" y="234"/>
                    <a:pt x="354" y="224"/>
                  </a:cubicBezTo>
                  <a:cubicBezTo>
                    <a:pt x="376" y="210"/>
                    <a:pt x="391" y="194"/>
                    <a:pt x="406" y="173"/>
                  </a:cubicBezTo>
                  <a:lnTo>
                    <a:pt x="431" y="173"/>
                  </a:lnTo>
                  <a:cubicBezTo>
                    <a:pt x="432" y="173"/>
                    <a:pt x="432" y="172"/>
                    <a:pt x="432" y="172"/>
                  </a:cubicBezTo>
                  <a:lnTo>
                    <a:pt x="433" y="172"/>
                  </a:lnTo>
                  <a:lnTo>
                    <a:pt x="433" y="171"/>
                  </a:lnTo>
                  <a:lnTo>
                    <a:pt x="433" y="165"/>
                  </a:lnTo>
                  <a:lnTo>
                    <a:pt x="433" y="164"/>
                  </a:lnTo>
                  <a:lnTo>
                    <a:pt x="432" y="164"/>
                  </a:lnTo>
                  <a:lnTo>
                    <a:pt x="411" y="164"/>
                  </a:lnTo>
                  <a:lnTo>
                    <a:pt x="413" y="159"/>
                  </a:lnTo>
                  <a:lnTo>
                    <a:pt x="432" y="159"/>
                  </a:lnTo>
                  <a:cubicBezTo>
                    <a:pt x="433" y="158"/>
                    <a:pt x="433" y="158"/>
                    <a:pt x="433" y="158"/>
                  </a:cubicBezTo>
                  <a:lnTo>
                    <a:pt x="433" y="157"/>
                  </a:lnTo>
                  <a:lnTo>
                    <a:pt x="433" y="152"/>
                  </a:lnTo>
                  <a:cubicBezTo>
                    <a:pt x="433" y="151"/>
                    <a:pt x="433" y="151"/>
                    <a:pt x="433" y="151"/>
                  </a:cubicBezTo>
                  <a:cubicBezTo>
                    <a:pt x="433" y="151"/>
                    <a:pt x="433" y="150"/>
                    <a:pt x="432" y="150"/>
                  </a:cubicBezTo>
                  <a:lnTo>
                    <a:pt x="418" y="150"/>
                  </a:lnTo>
                  <a:cubicBezTo>
                    <a:pt x="432" y="122"/>
                    <a:pt x="438" y="95"/>
                    <a:pt x="438" y="64"/>
                  </a:cubicBezTo>
                  <a:cubicBezTo>
                    <a:pt x="438" y="62"/>
                    <a:pt x="438" y="61"/>
                    <a:pt x="438" y="59"/>
                  </a:cubicBezTo>
                  <a:cubicBezTo>
                    <a:pt x="438" y="40"/>
                    <a:pt x="436" y="24"/>
                    <a:pt x="432" y="6"/>
                  </a:cubicBezTo>
                  <a:cubicBezTo>
                    <a:pt x="431" y="6"/>
                    <a:pt x="431" y="6"/>
                    <a:pt x="431" y="6"/>
                  </a:cubicBezTo>
                  <a:cubicBezTo>
                    <a:pt x="430" y="6"/>
                    <a:pt x="430" y="6"/>
                    <a:pt x="430" y="6"/>
                  </a:cubicBezTo>
                  <a:cubicBezTo>
                    <a:pt x="424" y="8"/>
                    <a:pt x="420" y="10"/>
                    <a:pt x="415" y="13"/>
                  </a:cubicBezTo>
                  <a:cubicBezTo>
                    <a:pt x="401" y="21"/>
                    <a:pt x="391" y="31"/>
                    <a:pt x="383" y="44"/>
                  </a:cubicBezTo>
                  <a:cubicBezTo>
                    <a:pt x="370" y="42"/>
                    <a:pt x="358" y="41"/>
                    <a:pt x="345" y="40"/>
                  </a:cubicBezTo>
                  <a:cubicBezTo>
                    <a:pt x="342" y="40"/>
                    <a:pt x="339" y="40"/>
                    <a:pt x="336" y="40"/>
                  </a:cubicBezTo>
                  <a:cubicBezTo>
                    <a:pt x="323" y="40"/>
                    <a:pt x="312" y="41"/>
                    <a:pt x="300" y="43"/>
                  </a:cubicBezTo>
                  <a:cubicBezTo>
                    <a:pt x="295" y="23"/>
                    <a:pt x="270" y="7"/>
                    <a:pt x="256" y="0"/>
                  </a:cubicBezTo>
                  <a:cubicBezTo>
                    <a:pt x="255" y="0"/>
                    <a:pt x="255" y="0"/>
                    <a:pt x="255" y="0"/>
                  </a:cubicBezTo>
                  <a:cubicBezTo>
                    <a:pt x="254" y="0"/>
                    <a:pt x="254" y="0"/>
                    <a:pt x="254" y="0"/>
                  </a:cubicBezTo>
                  <a:cubicBezTo>
                    <a:pt x="245" y="18"/>
                    <a:pt x="242" y="36"/>
                    <a:pt x="242" y="56"/>
                  </a:cubicBezTo>
                  <a:cubicBezTo>
                    <a:pt x="242" y="58"/>
                    <a:pt x="242" y="59"/>
                    <a:pt x="242" y="61"/>
                  </a:cubicBezTo>
                  <a:cubicBezTo>
                    <a:pt x="242" y="78"/>
                    <a:pt x="244" y="92"/>
                    <a:pt x="247" y="109"/>
                  </a:cubicBezTo>
                  <a:cubicBezTo>
                    <a:pt x="211" y="118"/>
                    <a:pt x="181" y="129"/>
                    <a:pt x="149" y="148"/>
                  </a:cubicBezTo>
                  <a:cubicBezTo>
                    <a:pt x="125" y="162"/>
                    <a:pt x="107" y="175"/>
                    <a:pt x="86" y="194"/>
                  </a:cubicBezTo>
                  <a:cubicBezTo>
                    <a:pt x="83" y="190"/>
                    <a:pt x="81" y="186"/>
                    <a:pt x="79" y="182"/>
                  </a:cubicBezTo>
                  <a:cubicBezTo>
                    <a:pt x="71" y="168"/>
                    <a:pt x="66" y="155"/>
                    <a:pt x="64" y="139"/>
                  </a:cubicBezTo>
                  <a:cubicBezTo>
                    <a:pt x="63" y="137"/>
                    <a:pt x="63" y="134"/>
                    <a:pt x="63" y="132"/>
                  </a:cubicBezTo>
                  <a:cubicBezTo>
                    <a:pt x="63" y="121"/>
                    <a:pt x="66" y="112"/>
                    <a:pt x="71" y="102"/>
                  </a:cubicBezTo>
                  <a:cubicBezTo>
                    <a:pt x="73" y="99"/>
                    <a:pt x="75" y="96"/>
                    <a:pt x="77" y="93"/>
                  </a:cubicBezTo>
                  <a:cubicBezTo>
                    <a:pt x="81" y="89"/>
                    <a:pt x="85" y="86"/>
                    <a:pt x="91" y="83"/>
                  </a:cubicBezTo>
                  <a:cubicBezTo>
                    <a:pt x="99" y="78"/>
                    <a:pt x="107" y="75"/>
                    <a:pt x="117" y="75"/>
                  </a:cubicBezTo>
                  <a:cubicBezTo>
                    <a:pt x="118" y="75"/>
                    <a:pt x="120" y="76"/>
                    <a:pt x="121" y="76"/>
                  </a:cubicBezTo>
                  <a:cubicBezTo>
                    <a:pt x="128" y="76"/>
                    <a:pt x="133" y="77"/>
                    <a:pt x="140" y="78"/>
                  </a:cubicBezTo>
                  <a:cubicBezTo>
                    <a:pt x="139" y="79"/>
                    <a:pt x="139" y="79"/>
                    <a:pt x="139" y="80"/>
                  </a:cubicBezTo>
                  <a:cubicBezTo>
                    <a:pt x="139" y="83"/>
                    <a:pt x="140" y="85"/>
                    <a:pt x="141" y="87"/>
                  </a:cubicBezTo>
                  <a:cubicBezTo>
                    <a:pt x="146" y="94"/>
                    <a:pt x="161" y="98"/>
                    <a:pt x="174" y="98"/>
                  </a:cubicBezTo>
                  <a:cubicBezTo>
                    <a:pt x="176" y="98"/>
                    <a:pt x="177" y="98"/>
                    <a:pt x="178" y="98"/>
                  </a:cubicBezTo>
                  <a:cubicBezTo>
                    <a:pt x="188" y="98"/>
                    <a:pt x="196" y="97"/>
                    <a:pt x="205" y="93"/>
                  </a:cubicBezTo>
                  <a:cubicBezTo>
                    <a:pt x="205" y="92"/>
                    <a:pt x="205" y="92"/>
                    <a:pt x="205" y="92"/>
                  </a:cubicBezTo>
                  <a:cubicBezTo>
                    <a:pt x="198" y="83"/>
                    <a:pt x="191" y="75"/>
                    <a:pt x="181" y="70"/>
                  </a:cubicBezTo>
                  <a:cubicBezTo>
                    <a:pt x="172" y="65"/>
                    <a:pt x="164" y="63"/>
                    <a:pt x="155" y="61"/>
                  </a:cubicBezTo>
                  <a:cubicBezTo>
                    <a:pt x="154" y="61"/>
                    <a:pt x="153" y="61"/>
                    <a:pt x="152" y="61"/>
                  </a:cubicBezTo>
                  <a:cubicBezTo>
                    <a:pt x="151" y="61"/>
                    <a:pt x="150" y="61"/>
                    <a:pt x="149" y="61"/>
                  </a:cubicBezTo>
                  <a:lnTo>
                    <a:pt x="148" y="62"/>
                  </a:lnTo>
                  <a:cubicBezTo>
                    <a:pt x="145" y="63"/>
                    <a:pt x="144" y="65"/>
                    <a:pt x="142" y="68"/>
                  </a:cubicBezTo>
                  <a:cubicBezTo>
                    <a:pt x="135" y="66"/>
                    <a:pt x="128" y="65"/>
                    <a:pt x="121" y="64"/>
                  </a:cubicBezTo>
                  <a:cubicBezTo>
                    <a:pt x="119" y="64"/>
                    <a:pt x="118" y="64"/>
                    <a:pt x="116" y="64"/>
                  </a:cubicBezTo>
                  <a:cubicBezTo>
                    <a:pt x="104" y="64"/>
                    <a:pt x="95" y="68"/>
                    <a:pt x="85" y="73"/>
                  </a:cubicBezTo>
                  <a:cubicBezTo>
                    <a:pt x="78" y="77"/>
                    <a:pt x="73" y="81"/>
                    <a:pt x="68" y="86"/>
                  </a:cubicBezTo>
                  <a:cubicBezTo>
                    <a:pt x="65" y="90"/>
                    <a:pt x="63" y="93"/>
                    <a:pt x="61" y="97"/>
                  </a:cubicBezTo>
                  <a:cubicBezTo>
                    <a:pt x="55" y="108"/>
                    <a:pt x="52" y="119"/>
                    <a:pt x="52" y="132"/>
                  </a:cubicBezTo>
                  <a:cubicBezTo>
                    <a:pt x="52" y="135"/>
                    <a:pt x="52" y="138"/>
                    <a:pt x="52" y="141"/>
                  </a:cubicBezTo>
                  <a:cubicBezTo>
                    <a:pt x="55" y="158"/>
                    <a:pt x="60" y="173"/>
                    <a:pt x="69" y="188"/>
                  </a:cubicBezTo>
                  <a:cubicBezTo>
                    <a:pt x="72" y="193"/>
                    <a:pt x="74" y="197"/>
                    <a:pt x="78" y="202"/>
                  </a:cubicBezTo>
                  <a:lnTo>
                    <a:pt x="71" y="209"/>
                  </a:lnTo>
                  <a:cubicBezTo>
                    <a:pt x="46" y="233"/>
                    <a:pt x="28" y="256"/>
                    <a:pt x="11" y="286"/>
                  </a:cubicBezTo>
                  <a:cubicBezTo>
                    <a:pt x="7" y="293"/>
                    <a:pt x="4" y="298"/>
                    <a:pt x="0" y="305"/>
                  </a:cubicBezTo>
                  <a:lnTo>
                    <a:pt x="0" y="309"/>
                  </a:lnTo>
                  <a:cubicBezTo>
                    <a:pt x="0" y="310"/>
                    <a:pt x="0" y="310"/>
                    <a:pt x="1" y="310"/>
                  </a:cubicBezTo>
                  <a:lnTo>
                    <a:pt x="1" y="311"/>
                  </a:lnTo>
                  <a:lnTo>
                    <a:pt x="2" y="311"/>
                  </a:lnTo>
                  <a:lnTo>
                    <a:pt x="53" y="313"/>
                  </a:lnTo>
                  <a:lnTo>
                    <a:pt x="54" y="312"/>
                  </a:lnTo>
                  <a:lnTo>
                    <a:pt x="54" y="311"/>
                  </a:lnTo>
                  <a:lnTo>
                    <a:pt x="54" y="307"/>
                  </a:lnTo>
                  <a:cubicBezTo>
                    <a:pt x="54" y="305"/>
                    <a:pt x="54" y="303"/>
                    <a:pt x="54" y="301"/>
                  </a:cubicBezTo>
                  <a:cubicBezTo>
                    <a:pt x="54" y="290"/>
                    <a:pt x="56" y="281"/>
                    <a:pt x="62" y="271"/>
                  </a:cubicBezTo>
                  <a:cubicBezTo>
                    <a:pt x="64" y="267"/>
                    <a:pt x="67" y="264"/>
                    <a:pt x="70" y="260"/>
                  </a:cubicBezTo>
                  <a:cubicBezTo>
                    <a:pt x="75" y="254"/>
                    <a:pt x="81" y="250"/>
                    <a:pt x="87" y="246"/>
                  </a:cubicBezTo>
                  <a:cubicBezTo>
                    <a:pt x="94" y="242"/>
                    <a:pt x="101" y="240"/>
                    <a:pt x="108" y="238"/>
                  </a:cubicBezTo>
                  <a:cubicBezTo>
                    <a:pt x="128" y="259"/>
                    <a:pt x="146" y="275"/>
                    <a:pt x="169" y="292"/>
                  </a:cubicBezTo>
                  <a:lnTo>
                    <a:pt x="207" y="293"/>
                  </a:lnTo>
                  <a:cubicBezTo>
                    <a:pt x="208" y="293"/>
                    <a:pt x="208" y="293"/>
                    <a:pt x="208" y="292"/>
                  </a:cubicBezTo>
                  <a:lnTo>
                    <a:pt x="209" y="292"/>
                  </a:lnTo>
                  <a:lnTo>
                    <a:pt x="209" y="291"/>
                  </a:lnTo>
                  <a:lnTo>
                    <a:pt x="209" y="288"/>
                  </a:lnTo>
                  <a:lnTo>
                    <a:pt x="209" y="287"/>
                  </a:lnTo>
                  <a:cubicBezTo>
                    <a:pt x="209" y="285"/>
                    <a:pt x="208" y="282"/>
                    <a:pt x="207" y="280"/>
                  </a:cubicBezTo>
                  <a:cubicBezTo>
                    <a:pt x="206" y="278"/>
                    <a:pt x="204" y="276"/>
                    <a:pt x="202" y="275"/>
                  </a:cubicBezTo>
                  <a:lnTo>
                    <a:pt x="201" y="274"/>
                  </a:lnTo>
                  <a:cubicBezTo>
                    <a:pt x="197" y="272"/>
                    <a:pt x="193" y="271"/>
                    <a:pt x="189" y="271"/>
                  </a:cubicBezTo>
                  <a:cubicBezTo>
                    <a:pt x="188" y="271"/>
                    <a:pt x="188" y="271"/>
                    <a:pt x="188" y="271"/>
                  </a:cubicBezTo>
                  <a:cubicBezTo>
                    <a:pt x="184" y="271"/>
                    <a:pt x="182" y="271"/>
                    <a:pt x="178" y="272"/>
                  </a:cubicBezTo>
                  <a:cubicBezTo>
                    <a:pt x="177" y="270"/>
                    <a:pt x="176" y="269"/>
                    <a:pt x="175" y="267"/>
                  </a:cubicBezTo>
                  <a:cubicBezTo>
                    <a:pt x="170" y="258"/>
                    <a:pt x="167" y="250"/>
                    <a:pt x="167" y="240"/>
                  </a:cubicBezTo>
                  <a:cubicBezTo>
                    <a:pt x="254" y="250"/>
                    <a:pt x="335" y="291"/>
                    <a:pt x="412" y="334"/>
                  </a:cubicBezTo>
                  <a:lnTo>
                    <a:pt x="460" y="335"/>
                  </a:lnTo>
                  <a:lnTo>
                    <a:pt x="461" y="335"/>
                  </a:lnTo>
                  <a:lnTo>
                    <a:pt x="461" y="334"/>
                  </a:lnTo>
                  <a:lnTo>
                    <a:pt x="461" y="331"/>
                  </a:lnTo>
                  <a:cubicBezTo>
                    <a:pt x="462" y="329"/>
                    <a:pt x="462" y="327"/>
                    <a:pt x="462" y="325"/>
                  </a:cubicBezTo>
                  <a:cubicBezTo>
                    <a:pt x="462" y="321"/>
                    <a:pt x="461" y="318"/>
                    <a:pt x="459" y="314"/>
                  </a:cubicBezTo>
                  <a:cubicBezTo>
                    <a:pt x="459" y="313"/>
                    <a:pt x="458" y="313"/>
                    <a:pt x="458" y="312"/>
                  </a:cubicBezTo>
                  <a:close/>
                  <a:moveTo>
                    <a:pt x="258" y="18"/>
                  </a:moveTo>
                  <a:cubicBezTo>
                    <a:pt x="259" y="25"/>
                    <a:pt x="261" y="31"/>
                    <a:pt x="264" y="37"/>
                  </a:cubicBezTo>
                  <a:cubicBezTo>
                    <a:pt x="269" y="45"/>
                    <a:pt x="274" y="50"/>
                    <a:pt x="282" y="55"/>
                  </a:cubicBezTo>
                  <a:cubicBezTo>
                    <a:pt x="283" y="55"/>
                    <a:pt x="283" y="55"/>
                    <a:pt x="284" y="56"/>
                  </a:cubicBezTo>
                  <a:cubicBezTo>
                    <a:pt x="299" y="52"/>
                    <a:pt x="313" y="50"/>
                    <a:pt x="329" y="50"/>
                  </a:cubicBezTo>
                  <a:lnTo>
                    <a:pt x="342" y="79"/>
                  </a:lnTo>
                  <a:lnTo>
                    <a:pt x="342" y="80"/>
                  </a:lnTo>
                  <a:lnTo>
                    <a:pt x="343" y="80"/>
                  </a:lnTo>
                  <a:cubicBezTo>
                    <a:pt x="344" y="80"/>
                    <a:pt x="344" y="80"/>
                    <a:pt x="344" y="80"/>
                  </a:cubicBezTo>
                  <a:cubicBezTo>
                    <a:pt x="345" y="80"/>
                    <a:pt x="345" y="80"/>
                    <a:pt x="345" y="80"/>
                  </a:cubicBezTo>
                  <a:cubicBezTo>
                    <a:pt x="345" y="79"/>
                    <a:pt x="345" y="79"/>
                    <a:pt x="345" y="79"/>
                  </a:cubicBezTo>
                  <a:lnTo>
                    <a:pt x="354" y="50"/>
                  </a:lnTo>
                  <a:cubicBezTo>
                    <a:pt x="371" y="51"/>
                    <a:pt x="385" y="54"/>
                    <a:pt x="400" y="58"/>
                  </a:cubicBezTo>
                  <a:lnTo>
                    <a:pt x="402" y="58"/>
                  </a:lnTo>
                  <a:cubicBezTo>
                    <a:pt x="409" y="53"/>
                    <a:pt x="415" y="47"/>
                    <a:pt x="420" y="38"/>
                  </a:cubicBezTo>
                  <a:cubicBezTo>
                    <a:pt x="422" y="34"/>
                    <a:pt x="424" y="29"/>
                    <a:pt x="426" y="24"/>
                  </a:cubicBezTo>
                  <a:cubicBezTo>
                    <a:pt x="426" y="32"/>
                    <a:pt x="426" y="38"/>
                    <a:pt x="426" y="46"/>
                  </a:cubicBezTo>
                  <a:cubicBezTo>
                    <a:pt x="426" y="53"/>
                    <a:pt x="426" y="61"/>
                    <a:pt x="426" y="68"/>
                  </a:cubicBezTo>
                  <a:cubicBezTo>
                    <a:pt x="426" y="82"/>
                    <a:pt x="424" y="93"/>
                    <a:pt x="422" y="105"/>
                  </a:cubicBezTo>
                  <a:lnTo>
                    <a:pt x="407" y="111"/>
                  </a:lnTo>
                  <a:cubicBezTo>
                    <a:pt x="406" y="111"/>
                    <a:pt x="406" y="111"/>
                    <a:pt x="406" y="111"/>
                  </a:cubicBezTo>
                  <a:cubicBezTo>
                    <a:pt x="406" y="112"/>
                    <a:pt x="406" y="112"/>
                    <a:pt x="406" y="112"/>
                  </a:cubicBezTo>
                  <a:lnTo>
                    <a:pt x="405" y="113"/>
                  </a:lnTo>
                  <a:cubicBezTo>
                    <a:pt x="405" y="113"/>
                    <a:pt x="406" y="113"/>
                    <a:pt x="406" y="114"/>
                  </a:cubicBezTo>
                  <a:lnTo>
                    <a:pt x="407" y="114"/>
                  </a:lnTo>
                  <a:lnTo>
                    <a:pt x="419" y="117"/>
                  </a:lnTo>
                  <a:cubicBezTo>
                    <a:pt x="419" y="120"/>
                    <a:pt x="416" y="124"/>
                    <a:pt x="415" y="128"/>
                  </a:cubicBezTo>
                  <a:lnTo>
                    <a:pt x="402" y="131"/>
                  </a:lnTo>
                  <a:cubicBezTo>
                    <a:pt x="402" y="131"/>
                    <a:pt x="403" y="131"/>
                    <a:pt x="402" y="132"/>
                  </a:cubicBezTo>
                  <a:cubicBezTo>
                    <a:pt x="401" y="133"/>
                    <a:pt x="401" y="132"/>
                    <a:pt x="401" y="133"/>
                  </a:cubicBezTo>
                  <a:cubicBezTo>
                    <a:pt x="401" y="133"/>
                    <a:pt x="401" y="132"/>
                    <a:pt x="402" y="133"/>
                  </a:cubicBezTo>
                  <a:cubicBezTo>
                    <a:pt x="403" y="134"/>
                    <a:pt x="402" y="134"/>
                    <a:pt x="402" y="134"/>
                  </a:cubicBezTo>
                  <a:lnTo>
                    <a:pt x="412" y="138"/>
                  </a:lnTo>
                  <a:cubicBezTo>
                    <a:pt x="410" y="142"/>
                    <a:pt x="408" y="145"/>
                    <a:pt x="406" y="149"/>
                  </a:cubicBezTo>
                  <a:lnTo>
                    <a:pt x="385" y="149"/>
                  </a:lnTo>
                  <a:cubicBezTo>
                    <a:pt x="385" y="149"/>
                    <a:pt x="385" y="148"/>
                    <a:pt x="384" y="149"/>
                  </a:cubicBezTo>
                  <a:cubicBezTo>
                    <a:pt x="383" y="150"/>
                    <a:pt x="384" y="150"/>
                    <a:pt x="384" y="150"/>
                  </a:cubicBezTo>
                  <a:cubicBezTo>
                    <a:pt x="384" y="150"/>
                    <a:pt x="383" y="150"/>
                    <a:pt x="383" y="151"/>
                  </a:cubicBezTo>
                  <a:lnTo>
                    <a:pt x="383" y="156"/>
                  </a:lnTo>
                  <a:cubicBezTo>
                    <a:pt x="383" y="157"/>
                    <a:pt x="384" y="157"/>
                    <a:pt x="384" y="157"/>
                  </a:cubicBezTo>
                  <a:cubicBezTo>
                    <a:pt x="384" y="158"/>
                    <a:pt x="384" y="158"/>
                    <a:pt x="384" y="158"/>
                  </a:cubicBezTo>
                  <a:lnTo>
                    <a:pt x="385" y="158"/>
                  </a:lnTo>
                  <a:lnTo>
                    <a:pt x="401" y="158"/>
                  </a:lnTo>
                  <a:lnTo>
                    <a:pt x="399" y="163"/>
                  </a:lnTo>
                  <a:lnTo>
                    <a:pt x="385" y="163"/>
                  </a:lnTo>
                  <a:lnTo>
                    <a:pt x="384" y="163"/>
                  </a:lnTo>
                  <a:cubicBezTo>
                    <a:pt x="384" y="163"/>
                    <a:pt x="384" y="164"/>
                    <a:pt x="383" y="164"/>
                  </a:cubicBezTo>
                  <a:lnTo>
                    <a:pt x="383" y="170"/>
                  </a:lnTo>
                  <a:lnTo>
                    <a:pt x="383" y="171"/>
                  </a:lnTo>
                  <a:cubicBezTo>
                    <a:pt x="384" y="171"/>
                    <a:pt x="384" y="171"/>
                    <a:pt x="384" y="172"/>
                  </a:cubicBezTo>
                  <a:lnTo>
                    <a:pt x="385" y="172"/>
                  </a:lnTo>
                  <a:lnTo>
                    <a:pt x="393" y="172"/>
                  </a:lnTo>
                  <a:cubicBezTo>
                    <a:pt x="379" y="192"/>
                    <a:pt x="363" y="206"/>
                    <a:pt x="342" y="218"/>
                  </a:cubicBezTo>
                  <a:cubicBezTo>
                    <a:pt x="340" y="219"/>
                    <a:pt x="339" y="219"/>
                    <a:pt x="338" y="220"/>
                  </a:cubicBezTo>
                  <a:lnTo>
                    <a:pt x="337" y="219"/>
                  </a:lnTo>
                  <a:cubicBezTo>
                    <a:pt x="314" y="206"/>
                    <a:pt x="298" y="190"/>
                    <a:pt x="284" y="168"/>
                  </a:cubicBezTo>
                  <a:lnTo>
                    <a:pt x="289" y="168"/>
                  </a:lnTo>
                  <a:cubicBezTo>
                    <a:pt x="290" y="168"/>
                    <a:pt x="290" y="168"/>
                    <a:pt x="290" y="168"/>
                  </a:cubicBezTo>
                  <a:cubicBezTo>
                    <a:pt x="291" y="167"/>
                    <a:pt x="291" y="167"/>
                    <a:pt x="291" y="167"/>
                  </a:cubicBezTo>
                  <a:lnTo>
                    <a:pt x="291" y="166"/>
                  </a:lnTo>
                  <a:lnTo>
                    <a:pt x="291" y="161"/>
                  </a:lnTo>
                  <a:cubicBezTo>
                    <a:pt x="291" y="160"/>
                    <a:pt x="291" y="160"/>
                    <a:pt x="291" y="160"/>
                  </a:cubicBezTo>
                  <a:cubicBezTo>
                    <a:pt x="291" y="159"/>
                    <a:pt x="291" y="159"/>
                    <a:pt x="290" y="159"/>
                  </a:cubicBezTo>
                  <a:lnTo>
                    <a:pt x="279" y="159"/>
                  </a:lnTo>
                  <a:lnTo>
                    <a:pt x="276" y="154"/>
                  </a:lnTo>
                  <a:lnTo>
                    <a:pt x="290" y="154"/>
                  </a:lnTo>
                  <a:lnTo>
                    <a:pt x="291" y="154"/>
                  </a:lnTo>
                  <a:lnTo>
                    <a:pt x="291" y="153"/>
                  </a:lnTo>
                  <a:cubicBezTo>
                    <a:pt x="292" y="153"/>
                    <a:pt x="292" y="153"/>
                    <a:pt x="292" y="153"/>
                  </a:cubicBezTo>
                  <a:lnTo>
                    <a:pt x="292" y="147"/>
                  </a:lnTo>
                  <a:cubicBezTo>
                    <a:pt x="292" y="147"/>
                    <a:pt x="292" y="146"/>
                    <a:pt x="291" y="146"/>
                  </a:cubicBezTo>
                  <a:lnTo>
                    <a:pt x="291" y="145"/>
                  </a:lnTo>
                  <a:lnTo>
                    <a:pt x="290" y="145"/>
                  </a:lnTo>
                  <a:lnTo>
                    <a:pt x="272" y="145"/>
                  </a:lnTo>
                  <a:cubicBezTo>
                    <a:pt x="269" y="139"/>
                    <a:pt x="267" y="133"/>
                    <a:pt x="264" y="127"/>
                  </a:cubicBezTo>
                  <a:lnTo>
                    <a:pt x="273" y="124"/>
                  </a:lnTo>
                  <a:cubicBezTo>
                    <a:pt x="274" y="124"/>
                    <a:pt x="274" y="124"/>
                    <a:pt x="274" y="124"/>
                  </a:cubicBezTo>
                  <a:cubicBezTo>
                    <a:pt x="274" y="123"/>
                    <a:pt x="274" y="123"/>
                    <a:pt x="274" y="123"/>
                  </a:cubicBezTo>
                  <a:lnTo>
                    <a:pt x="274" y="122"/>
                  </a:lnTo>
                  <a:lnTo>
                    <a:pt x="274" y="121"/>
                  </a:lnTo>
                  <a:lnTo>
                    <a:pt x="262" y="116"/>
                  </a:lnTo>
                  <a:cubicBezTo>
                    <a:pt x="262" y="113"/>
                    <a:pt x="261" y="110"/>
                    <a:pt x="260" y="106"/>
                  </a:cubicBezTo>
                  <a:lnTo>
                    <a:pt x="277" y="106"/>
                  </a:lnTo>
                  <a:cubicBezTo>
                    <a:pt x="278" y="106"/>
                    <a:pt x="278" y="106"/>
                    <a:pt x="278" y="106"/>
                  </a:cubicBezTo>
                  <a:lnTo>
                    <a:pt x="278" y="105"/>
                  </a:lnTo>
                  <a:lnTo>
                    <a:pt x="278" y="104"/>
                  </a:lnTo>
                  <a:lnTo>
                    <a:pt x="277" y="104"/>
                  </a:lnTo>
                  <a:lnTo>
                    <a:pt x="256" y="92"/>
                  </a:lnTo>
                  <a:cubicBezTo>
                    <a:pt x="255" y="80"/>
                    <a:pt x="254" y="71"/>
                    <a:pt x="254" y="60"/>
                  </a:cubicBezTo>
                  <a:cubicBezTo>
                    <a:pt x="254" y="45"/>
                    <a:pt x="255" y="33"/>
                    <a:pt x="258" y="19"/>
                  </a:cubicBezTo>
                  <a:close/>
                  <a:moveTo>
                    <a:pt x="62" y="252"/>
                  </a:moveTo>
                  <a:cubicBezTo>
                    <a:pt x="59" y="256"/>
                    <a:pt x="55" y="260"/>
                    <a:pt x="53" y="264"/>
                  </a:cubicBezTo>
                  <a:cubicBezTo>
                    <a:pt x="46" y="276"/>
                    <a:pt x="43" y="287"/>
                    <a:pt x="43" y="300"/>
                  </a:cubicBezTo>
                  <a:lnTo>
                    <a:pt x="15" y="300"/>
                  </a:lnTo>
                  <a:cubicBezTo>
                    <a:pt x="36" y="266"/>
                    <a:pt x="57" y="239"/>
                    <a:pt x="86" y="211"/>
                  </a:cubicBezTo>
                  <a:cubicBezTo>
                    <a:pt x="90" y="217"/>
                    <a:pt x="95" y="222"/>
                    <a:pt x="100" y="228"/>
                  </a:cubicBezTo>
                  <a:cubicBezTo>
                    <a:pt x="93" y="230"/>
                    <a:pt x="88" y="232"/>
                    <a:pt x="83" y="235"/>
                  </a:cubicBezTo>
                  <a:cubicBezTo>
                    <a:pt x="74" y="240"/>
                    <a:pt x="68" y="245"/>
                    <a:pt x="62" y="252"/>
                  </a:cubicBezTo>
                  <a:close/>
                  <a:moveTo>
                    <a:pt x="416" y="322"/>
                  </a:moveTo>
                  <a:cubicBezTo>
                    <a:pt x="340" y="279"/>
                    <a:pt x="257" y="238"/>
                    <a:pt x="168" y="227"/>
                  </a:cubicBezTo>
                  <a:cubicBezTo>
                    <a:pt x="169" y="214"/>
                    <a:pt x="171" y="202"/>
                    <a:pt x="175" y="190"/>
                  </a:cubicBezTo>
                  <a:lnTo>
                    <a:pt x="175" y="189"/>
                  </a:lnTo>
                  <a:cubicBezTo>
                    <a:pt x="176" y="189"/>
                    <a:pt x="176" y="189"/>
                    <a:pt x="176" y="189"/>
                  </a:cubicBezTo>
                  <a:cubicBezTo>
                    <a:pt x="176" y="188"/>
                    <a:pt x="176" y="188"/>
                    <a:pt x="175" y="188"/>
                  </a:cubicBezTo>
                  <a:lnTo>
                    <a:pt x="168" y="185"/>
                  </a:lnTo>
                  <a:lnTo>
                    <a:pt x="166" y="185"/>
                  </a:lnTo>
                  <a:cubicBezTo>
                    <a:pt x="162" y="199"/>
                    <a:pt x="160" y="211"/>
                    <a:pt x="159" y="225"/>
                  </a:cubicBezTo>
                  <a:cubicBezTo>
                    <a:pt x="151" y="225"/>
                    <a:pt x="142" y="223"/>
                    <a:pt x="135" y="223"/>
                  </a:cubicBezTo>
                  <a:cubicBezTo>
                    <a:pt x="131" y="223"/>
                    <a:pt x="128" y="223"/>
                    <a:pt x="125" y="223"/>
                  </a:cubicBezTo>
                  <a:cubicBezTo>
                    <a:pt x="121" y="223"/>
                    <a:pt x="118" y="223"/>
                    <a:pt x="115" y="223"/>
                  </a:cubicBezTo>
                  <a:cubicBezTo>
                    <a:pt x="108" y="216"/>
                    <a:pt x="102" y="209"/>
                    <a:pt x="96" y="201"/>
                  </a:cubicBezTo>
                  <a:cubicBezTo>
                    <a:pt x="108" y="190"/>
                    <a:pt x="118" y="182"/>
                    <a:pt x="131" y="173"/>
                  </a:cubicBezTo>
                  <a:lnTo>
                    <a:pt x="148" y="186"/>
                  </a:lnTo>
                  <a:cubicBezTo>
                    <a:pt x="149" y="186"/>
                    <a:pt x="149" y="185"/>
                    <a:pt x="149" y="185"/>
                  </a:cubicBezTo>
                  <a:lnTo>
                    <a:pt x="150" y="185"/>
                  </a:lnTo>
                  <a:cubicBezTo>
                    <a:pt x="150" y="184"/>
                    <a:pt x="150" y="184"/>
                    <a:pt x="150" y="184"/>
                  </a:cubicBezTo>
                  <a:lnTo>
                    <a:pt x="150" y="183"/>
                  </a:lnTo>
                  <a:lnTo>
                    <a:pt x="145" y="163"/>
                  </a:lnTo>
                  <a:lnTo>
                    <a:pt x="161" y="153"/>
                  </a:lnTo>
                  <a:lnTo>
                    <a:pt x="187" y="168"/>
                  </a:lnTo>
                  <a:lnTo>
                    <a:pt x="188" y="168"/>
                  </a:lnTo>
                  <a:cubicBezTo>
                    <a:pt x="188" y="167"/>
                    <a:pt x="188" y="167"/>
                    <a:pt x="189" y="167"/>
                  </a:cubicBezTo>
                  <a:lnTo>
                    <a:pt x="189" y="166"/>
                  </a:lnTo>
                  <a:lnTo>
                    <a:pt x="177" y="145"/>
                  </a:lnTo>
                  <a:lnTo>
                    <a:pt x="187" y="141"/>
                  </a:lnTo>
                  <a:lnTo>
                    <a:pt x="224" y="167"/>
                  </a:lnTo>
                  <a:cubicBezTo>
                    <a:pt x="225" y="167"/>
                    <a:pt x="225" y="167"/>
                    <a:pt x="225" y="167"/>
                  </a:cubicBezTo>
                  <a:cubicBezTo>
                    <a:pt x="225" y="166"/>
                    <a:pt x="225" y="166"/>
                    <a:pt x="225" y="166"/>
                  </a:cubicBezTo>
                  <a:lnTo>
                    <a:pt x="225" y="165"/>
                  </a:lnTo>
                  <a:lnTo>
                    <a:pt x="214" y="129"/>
                  </a:lnTo>
                  <a:cubicBezTo>
                    <a:pt x="227" y="125"/>
                    <a:pt x="238" y="121"/>
                    <a:pt x="251" y="118"/>
                  </a:cubicBezTo>
                  <a:cubicBezTo>
                    <a:pt x="253" y="127"/>
                    <a:pt x="256" y="134"/>
                    <a:pt x="259" y="143"/>
                  </a:cubicBezTo>
                  <a:lnTo>
                    <a:pt x="244" y="143"/>
                  </a:lnTo>
                  <a:lnTo>
                    <a:pt x="243" y="143"/>
                  </a:lnTo>
                  <a:cubicBezTo>
                    <a:pt x="243" y="144"/>
                    <a:pt x="243" y="144"/>
                    <a:pt x="243" y="144"/>
                  </a:cubicBezTo>
                  <a:lnTo>
                    <a:pt x="243" y="150"/>
                  </a:lnTo>
                  <a:lnTo>
                    <a:pt x="243" y="151"/>
                  </a:lnTo>
                  <a:cubicBezTo>
                    <a:pt x="244" y="151"/>
                    <a:pt x="244" y="151"/>
                    <a:pt x="244" y="151"/>
                  </a:cubicBezTo>
                  <a:lnTo>
                    <a:pt x="264" y="151"/>
                  </a:lnTo>
                  <a:lnTo>
                    <a:pt x="266" y="156"/>
                  </a:lnTo>
                  <a:lnTo>
                    <a:pt x="244" y="156"/>
                  </a:lnTo>
                  <a:cubicBezTo>
                    <a:pt x="243" y="156"/>
                    <a:pt x="243" y="156"/>
                    <a:pt x="243" y="156"/>
                  </a:cubicBezTo>
                  <a:cubicBezTo>
                    <a:pt x="243" y="157"/>
                    <a:pt x="242" y="157"/>
                    <a:pt x="242" y="157"/>
                  </a:cubicBezTo>
                  <a:lnTo>
                    <a:pt x="242" y="158"/>
                  </a:lnTo>
                  <a:lnTo>
                    <a:pt x="242" y="163"/>
                  </a:lnTo>
                  <a:cubicBezTo>
                    <a:pt x="242" y="164"/>
                    <a:pt x="242" y="164"/>
                    <a:pt x="242" y="164"/>
                  </a:cubicBezTo>
                  <a:cubicBezTo>
                    <a:pt x="243" y="165"/>
                    <a:pt x="243" y="165"/>
                    <a:pt x="243" y="165"/>
                  </a:cubicBezTo>
                  <a:lnTo>
                    <a:pt x="244" y="165"/>
                  </a:lnTo>
                  <a:lnTo>
                    <a:pt x="271" y="165"/>
                  </a:lnTo>
                  <a:cubicBezTo>
                    <a:pt x="289" y="193"/>
                    <a:pt x="309" y="213"/>
                    <a:pt x="337" y="230"/>
                  </a:cubicBezTo>
                  <a:cubicBezTo>
                    <a:pt x="337" y="231"/>
                    <a:pt x="337" y="231"/>
                    <a:pt x="338" y="231"/>
                  </a:cubicBezTo>
                  <a:lnTo>
                    <a:pt x="339" y="230"/>
                  </a:lnTo>
                  <a:lnTo>
                    <a:pt x="346" y="226"/>
                  </a:lnTo>
                  <a:lnTo>
                    <a:pt x="351" y="232"/>
                  </a:lnTo>
                  <a:lnTo>
                    <a:pt x="340" y="248"/>
                  </a:lnTo>
                  <a:cubicBezTo>
                    <a:pt x="340" y="249"/>
                    <a:pt x="340" y="249"/>
                    <a:pt x="340" y="249"/>
                  </a:cubicBezTo>
                  <a:cubicBezTo>
                    <a:pt x="340" y="250"/>
                    <a:pt x="340" y="250"/>
                    <a:pt x="340" y="250"/>
                  </a:cubicBezTo>
                  <a:cubicBezTo>
                    <a:pt x="340" y="250"/>
                    <a:pt x="340" y="251"/>
                    <a:pt x="341" y="251"/>
                  </a:cubicBezTo>
                  <a:cubicBezTo>
                    <a:pt x="342" y="251"/>
                    <a:pt x="342" y="251"/>
                    <a:pt x="342" y="251"/>
                  </a:cubicBezTo>
                  <a:lnTo>
                    <a:pt x="361" y="243"/>
                  </a:lnTo>
                  <a:lnTo>
                    <a:pt x="370" y="253"/>
                  </a:lnTo>
                  <a:lnTo>
                    <a:pt x="352" y="267"/>
                  </a:lnTo>
                  <a:lnTo>
                    <a:pt x="351" y="267"/>
                  </a:lnTo>
                  <a:lnTo>
                    <a:pt x="351" y="268"/>
                  </a:lnTo>
                  <a:cubicBezTo>
                    <a:pt x="351" y="268"/>
                    <a:pt x="350" y="268"/>
                    <a:pt x="351" y="269"/>
                  </a:cubicBezTo>
                  <a:cubicBezTo>
                    <a:pt x="352" y="270"/>
                    <a:pt x="352" y="269"/>
                    <a:pt x="352" y="269"/>
                  </a:cubicBezTo>
                  <a:lnTo>
                    <a:pt x="353" y="269"/>
                  </a:lnTo>
                  <a:lnTo>
                    <a:pt x="379" y="263"/>
                  </a:lnTo>
                  <a:lnTo>
                    <a:pt x="414" y="303"/>
                  </a:lnTo>
                  <a:lnTo>
                    <a:pt x="415" y="303"/>
                  </a:lnTo>
                  <a:lnTo>
                    <a:pt x="418" y="303"/>
                  </a:lnTo>
                  <a:cubicBezTo>
                    <a:pt x="419" y="303"/>
                    <a:pt x="420" y="303"/>
                    <a:pt x="421" y="303"/>
                  </a:cubicBezTo>
                  <a:cubicBezTo>
                    <a:pt x="428" y="303"/>
                    <a:pt x="434" y="304"/>
                    <a:pt x="440" y="308"/>
                  </a:cubicBezTo>
                  <a:cubicBezTo>
                    <a:pt x="444" y="310"/>
                    <a:pt x="447" y="312"/>
                    <a:pt x="450" y="316"/>
                  </a:cubicBezTo>
                  <a:cubicBezTo>
                    <a:pt x="451" y="317"/>
                    <a:pt x="451" y="318"/>
                    <a:pt x="452" y="319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10" name="Freeform: Shape 44"/>
            <p:cNvSpPr/>
            <p:nvPr/>
          </p:nvSpPr>
          <p:spPr>
            <a:xfrm>
              <a:off x="7185240" y="3776400"/>
              <a:ext cx="581400" cy="331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16" h="923">
                  <a:moveTo>
                    <a:pt x="0" y="29"/>
                  </a:moveTo>
                  <a:cubicBezTo>
                    <a:pt x="380" y="181"/>
                    <a:pt x="1023" y="478"/>
                    <a:pt x="1568" y="923"/>
                  </a:cubicBezTo>
                  <a:lnTo>
                    <a:pt x="1616" y="923"/>
                  </a:lnTo>
                  <a:cubicBezTo>
                    <a:pt x="1062" y="462"/>
                    <a:pt x="398" y="155"/>
                    <a:pt x="10" y="0"/>
                  </a:cubicBezTo>
                  <a:cubicBezTo>
                    <a:pt x="7" y="9"/>
                    <a:pt x="3" y="19"/>
                    <a:pt x="0" y="29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11" name="Freeform: Shape 45"/>
            <p:cNvSpPr/>
            <p:nvPr/>
          </p:nvSpPr>
          <p:spPr>
            <a:xfrm>
              <a:off x="7156080" y="3825719"/>
              <a:ext cx="401400" cy="282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16" h="786">
                  <a:moveTo>
                    <a:pt x="0" y="22"/>
                  </a:moveTo>
                  <a:cubicBezTo>
                    <a:pt x="354" y="314"/>
                    <a:pt x="670" y="542"/>
                    <a:pt x="1059" y="786"/>
                  </a:cubicBezTo>
                  <a:lnTo>
                    <a:pt x="1116" y="786"/>
                  </a:lnTo>
                  <a:cubicBezTo>
                    <a:pt x="713" y="536"/>
                    <a:pt x="386" y="302"/>
                    <a:pt x="20" y="0"/>
                  </a:cubicBezTo>
                  <a:cubicBezTo>
                    <a:pt x="14" y="7"/>
                    <a:pt x="7" y="15"/>
                    <a:pt x="0" y="22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12" name="Freeform: Shape 46"/>
            <p:cNvSpPr/>
            <p:nvPr/>
          </p:nvSpPr>
          <p:spPr>
            <a:xfrm>
              <a:off x="7085160" y="3064320"/>
              <a:ext cx="235440" cy="546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55" h="1520">
                  <a:moveTo>
                    <a:pt x="655" y="14"/>
                  </a:moveTo>
                  <a:cubicBezTo>
                    <a:pt x="646" y="10"/>
                    <a:pt x="637" y="6"/>
                    <a:pt x="627" y="0"/>
                  </a:cubicBezTo>
                  <a:cubicBezTo>
                    <a:pt x="433" y="392"/>
                    <a:pt x="128" y="1040"/>
                    <a:pt x="0" y="1512"/>
                  </a:cubicBezTo>
                  <a:cubicBezTo>
                    <a:pt x="10" y="1514"/>
                    <a:pt x="20" y="1517"/>
                    <a:pt x="30" y="1520"/>
                  </a:cubicBezTo>
                  <a:cubicBezTo>
                    <a:pt x="158" y="1054"/>
                    <a:pt x="462" y="405"/>
                    <a:pt x="655" y="14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13" name="Freeform: Shape 47"/>
            <p:cNvSpPr/>
            <p:nvPr/>
          </p:nvSpPr>
          <p:spPr>
            <a:xfrm>
              <a:off x="7000920" y="3690000"/>
              <a:ext cx="9000" cy="10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6" h="281">
                  <a:moveTo>
                    <a:pt x="13" y="281"/>
                  </a:moveTo>
                  <a:lnTo>
                    <a:pt x="0" y="281"/>
                  </a:lnTo>
                  <a:lnTo>
                    <a:pt x="0" y="0"/>
                  </a:lnTo>
                  <a:lnTo>
                    <a:pt x="26" y="0"/>
                  </a:lnTo>
                  <a:lnTo>
                    <a:pt x="26" y="281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14" name="Freeform: Shape 48"/>
            <p:cNvSpPr/>
            <p:nvPr/>
          </p:nvSpPr>
          <p:spPr>
            <a:xfrm>
              <a:off x="7028280" y="3690000"/>
              <a:ext cx="9000" cy="10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6" h="281">
                  <a:moveTo>
                    <a:pt x="13" y="281"/>
                  </a:moveTo>
                  <a:lnTo>
                    <a:pt x="0" y="281"/>
                  </a:lnTo>
                  <a:lnTo>
                    <a:pt x="0" y="0"/>
                  </a:lnTo>
                  <a:lnTo>
                    <a:pt x="26" y="0"/>
                  </a:lnTo>
                  <a:lnTo>
                    <a:pt x="26" y="281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15" name="Freeform: Shape 49"/>
            <p:cNvSpPr/>
            <p:nvPr/>
          </p:nvSpPr>
          <p:spPr>
            <a:xfrm>
              <a:off x="7052760" y="3690360"/>
              <a:ext cx="77040" cy="10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15" h="281">
                  <a:moveTo>
                    <a:pt x="4" y="280"/>
                  </a:moveTo>
                  <a:lnTo>
                    <a:pt x="4" y="254"/>
                  </a:lnTo>
                  <a:lnTo>
                    <a:pt x="162" y="254"/>
                  </a:lnTo>
                  <a:cubicBezTo>
                    <a:pt x="167" y="254"/>
                    <a:pt x="171" y="253"/>
                    <a:pt x="175" y="250"/>
                  </a:cubicBezTo>
                  <a:cubicBezTo>
                    <a:pt x="177" y="249"/>
                    <a:pt x="179" y="248"/>
                    <a:pt x="181" y="246"/>
                  </a:cubicBezTo>
                  <a:cubicBezTo>
                    <a:pt x="181" y="246"/>
                    <a:pt x="181" y="245"/>
                    <a:pt x="182" y="245"/>
                  </a:cubicBezTo>
                  <a:cubicBezTo>
                    <a:pt x="188" y="234"/>
                    <a:pt x="190" y="224"/>
                    <a:pt x="190" y="212"/>
                  </a:cubicBezTo>
                  <a:cubicBezTo>
                    <a:pt x="190" y="207"/>
                    <a:pt x="190" y="203"/>
                    <a:pt x="189" y="198"/>
                  </a:cubicBezTo>
                  <a:cubicBezTo>
                    <a:pt x="187" y="182"/>
                    <a:pt x="168" y="174"/>
                    <a:pt x="166" y="174"/>
                  </a:cubicBezTo>
                  <a:cubicBezTo>
                    <a:pt x="154" y="169"/>
                    <a:pt x="48" y="133"/>
                    <a:pt x="35" y="126"/>
                  </a:cubicBezTo>
                  <a:cubicBezTo>
                    <a:pt x="34" y="125"/>
                    <a:pt x="34" y="125"/>
                    <a:pt x="33" y="125"/>
                  </a:cubicBezTo>
                  <a:cubicBezTo>
                    <a:pt x="22" y="118"/>
                    <a:pt x="14" y="110"/>
                    <a:pt x="7" y="99"/>
                  </a:cubicBezTo>
                  <a:cubicBezTo>
                    <a:pt x="2" y="88"/>
                    <a:pt x="0" y="77"/>
                    <a:pt x="0" y="66"/>
                  </a:cubicBezTo>
                  <a:cubicBezTo>
                    <a:pt x="0" y="56"/>
                    <a:pt x="2" y="48"/>
                    <a:pt x="5" y="38"/>
                  </a:cubicBezTo>
                  <a:cubicBezTo>
                    <a:pt x="6" y="37"/>
                    <a:pt x="6" y="35"/>
                    <a:pt x="7" y="34"/>
                  </a:cubicBezTo>
                  <a:cubicBezTo>
                    <a:pt x="13" y="23"/>
                    <a:pt x="21" y="15"/>
                    <a:pt x="32" y="9"/>
                  </a:cubicBezTo>
                  <a:cubicBezTo>
                    <a:pt x="41" y="4"/>
                    <a:pt x="51" y="1"/>
                    <a:pt x="62" y="0"/>
                  </a:cubicBezTo>
                  <a:lnTo>
                    <a:pt x="205" y="0"/>
                  </a:lnTo>
                  <a:lnTo>
                    <a:pt x="205" y="26"/>
                  </a:lnTo>
                  <a:lnTo>
                    <a:pt x="62" y="26"/>
                  </a:lnTo>
                  <a:cubicBezTo>
                    <a:pt x="59" y="26"/>
                    <a:pt x="34" y="29"/>
                    <a:pt x="28" y="47"/>
                  </a:cubicBezTo>
                  <a:cubicBezTo>
                    <a:pt x="26" y="54"/>
                    <a:pt x="25" y="60"/>
                    <a:pt x="25" y="67"/>
                  </a:cubicBezTo>
                  <a:cubicBezTo>
                    <a:pt x="25" y="74"/>
                    <a:pt x="26" y="80"/>
                    <a:pt x="28" y="87"/>
                  </a:cubicBezTo>
                  <a:cubicBezTo>
                    <a:pt x="32" y="94"/>
                    <a:pt x="37" y="99"/>
                    <a:pt x="44" y="103"/>
                  </a:cubicBezTo>
                  <a:cubicBezTo>
                    <a:pt x="55" y="107"/>
                    <a:pt x="140" y="138"/>
                    <a:pt x="174" y="149"/>
                  </a:cubicBezTo>
                  <a:cubicBezTo>
                    <a:pt x="177" y="151"/>
                    <a:pt x="180" y="152"/>
                    <a:pt x="184" y="154"/>
                  </a:cubicBezTo>
                  <a:cubicBezTo>
                    <a:pt x="193" y="160"/>
                    <a:pt x="200" y="167"/>
                    <a:pt x="206" y="176"/>
                  </a:cubicBezTo>
                  <a:cubicBezTo>
                    <a:pt x="210" y="183"/>
                    <a:pt x="212" y="189"/>
                    <a:pt x="213" y="196"/>
                  </a:cubicBezTo>
                  <a:cubicBezTo>
                    <a:pt x="214" y="202"/>
                    <a:pt x="215" y="207"/>
                    <a:pt x="215" y="213"/>
                  </a:cubicBezTo>
                  <a:cubicBezTo>
                    <a:pt x="215" y="229"/>
                    <a:pt x="211" y="243"/>
                    <a:pt x="203" y="257"/>
                  </a:cubicBezTo>
                  <a:cubicBezTo>
                    <a:pt x="201" y="260"/>
                    <a:pt x="200" y="262"/>
                    <a:pt x="198" y="265"/>
                  </a:cubicBezTo>
                  <a:cubicBezTo>
                    <a:pt x="194" y="269"/>
                    <a:pt x="191" y="271"/>
                    <a:pt x="187" y="273"/>
                  </a:cubicBezTo>
                  <a:cubicBezTo>
                    <a:pt x="178" y="278"/>
                    <a:pt x="170" y="280"/>
                    <a:pt x="161" y="281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16" name="Freeform: Shape 50"/>
            <p:cNvSpPr/>
            <p:nvPr/>
          </p:nvSpPr>
          <p:spPr>
            <a:xfrm>
              <a:off x="8765280" y="2639520"/>
              <a:ext cx="250200" cy="18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96" h="515">
                  <a:moveTo>
                    <a:pt x="228" y="493"/>
                  </a:moveTo>
                  <a:cubicBezTo>
                    <a:pt x="269" y="508"/>
                    <a:pt x="305" y="515"/>
                    <a:pt x="349" y="515"/>
                  </a:cubicBezTo>
                  <a:cubicBezTo>
                    <a:pt x="413" y="515"/>
                    <a:pt x="466" y="499"/>
                    <a:pt x="522" y="468"/>
                  </a:cubicBezTo>
                  <a:cubicBezTo>
                    <a:pt x="577" y="436"/>
                    <a:pt x="618" y="396"/>
                    <a:pt x="650" y="341"/>
                  </a:cubicBezTo>
                  <a:cubicBezTo>
                    <a:pt x="682" y="285"/>
                    <a:pt x="696" y="232"/>
                    <a:pt x="696" y="168"/>
                  </a:cubicBezTo>
                  <a:cubicBezTo>
                    <a:pt x="696" y="106"/>
                    <a:pt x="683" y="54"/>
                    <a:pt x="653" y="0"/>
                  </a:cubicBezTo>
                  <a:lnTo>
                    <a:pt x="44" y="0"/>
                  </a:lnTo>
                  <a:cubicBezTo>
                    <a:pt x="14" y="54"/>
                    <a:pt x="0" y="107"/>
                    <a:pt x="0" y="169"/>
                  </a:cubicBezTo>
                  <a:cubicBezTo>
                    <a:pt x="0" y="232"/>
                    <a:pt x="14" y="286"/>
                    <a:pt x="46" y="341"/>
                  </a:cubicBezTo>
                  <a:cubicBezTo>
                    <a:pt x="78" y="396"/>
                    <a:pt x="118" y="435"/>
                    <a:pt x="173" y="467"/>
                  </a:cubicBezTo>
                  <a:cubicBezTo>
                    <a:pt x="191" y="477"/>
                    <a:pt x="208" y="486"/>
                    <a:pt x="228" y="493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17" name="Freeform: Shape 51"/>
            <p:cNvSpPr/>
            <p:nvPr/>
          </p:nvSpPr>
          <p:spPr>
            <a:xfrm>
              <a:off x="8837640" y="2639160"/>
              <a:ext cx="105840" cy="132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5" h="368">
                  <a:moveTo>
                    <a:pt x="194" y="1"/>
                  </a:moveTo>
                  <a:cubicBezTo>
                    <a:pt x="192" y="4"/>
                    <a:pt x="191" y="7"/>
                    <a:pt x="189" y="11"/>
                  </a:cubicBezTo>
                  <a:cubicBezTo>
                    <a:pt x="181" y="24"/>
                    <a:pt x="172" y="35"/>
                    <a:pt x="159" y="45"/>
                  </a:cubicBezTo>
                  <a:cubicBezTo>
                    <a:pt x="126" y="74"/>
                    <a:pt x="115" y="84"/>
                    <a:pt x="115" y="103"/>
                  </a:cubicBezTo>
                  <a:cubicBezTo>
                    <a:pt x="115" y="127"/>
                    <a:pt x="152" y="169"/>
                    <a:pt x="152" y="169"/>
                  </a:cubicBezTo>
                  <a:cubicBezTo>
                    <a:pt x="152" y="169"/>
                    <a:pt x="93" y="134"/>
                    <a:pt x="93" y="93"/>
                  </a:cubicBezTo>
                  <a:cubicBezTo>
                    <a:pt x="93" y="66"/>
                    <a:pt x="125" y="49"/>
                    <a:pt x="145" y="32"/>
                  </a:cubicBezTo>
                  <a:cubicBezTo>
                    <a:pt x="157" y="22"/>
                    <a:pt x="166" y="13"/>
                    <a:pt x="176" y="0"/>
                  </a:cubicBezTo>
                  <a:close/>
                  <a:moveTo>
                    <a:pt x="186" y="365"/>
                  </a:moveTo>
                  <a:cubicBezTo>
                    <a:pt x="116" y="374"/>
                    <a:pt x="66" y="359"/>
                    <a:pt x="51" y="342"/>
                  </a:cubicBezTo>
                  <a:cubicBezTo>
                    <a:pt x="82" y="350"/>
                    <a:pt x="108" y="354"/>
                    <a:pt x="140" y="354"/>
                  </a:cubicBezTo>
                  <a:cubicBezTo>
                    <a:pt x="157" y="354"/>
                    <a:pt x="172" y="353"/>
                    <a:pt x="189" y="351"/>
                  </a:cubicBezTo>
                  <a:cubicBezTo>
                    <a:pt x="265" y="341"/>
                    <a:pt x="295" y="315"/>
                    <a:pt x="295" y="315"/>
                  </a:cubicBezTo>
                  <a:cubicBezTo>
                    <a:pt x="291" y="325"/>
                    <a:pt x="281" y="353"/>
                    <a:pt x="186" y="365"/>
                  </a:cubicBezTo>
                  <a:close/>
                  <a:moveTo>
                    <a:pt x="252" y="165"/>
                  </a:moveTo>
                  <a:cubicBezTo>
                    <a:pt x="256" y="164"/>
                    <a:pt x="259" y="163"/>
                    <a:pt x="263" y="163"/>
                  </a:cubicBezTo>
                  <a:cubicBezTo>
                    <a:pt x="269" y="163"/>
                    <a:pt x="274" y="165"/>
                    <a:pt x="279" y="168"/>
                  </a:cubicBezTo>
                  <a:cubicBezTo>
                    <a:pt x="285" y="171"/>
                    <a:pt x="288" y="174"/>
                    <a:pt x="291" y="179"/>
                  </a:cubicBezTo>
                  <a:cubicBezTo>
                    <a:pt x="294" y="184"/>
                    <a:pt x="295" y="188"/>
                    <a:pt x="295" y="193"/>
                  </a:cubicBezTo>
                  <a:cubicBezTo>
                    <a:pt x="295" y="215"/>
                    <a:pt x="271" y="229"/>
                    <a:pt x="263" y="233"/>
                  </a:cubicBezTo>
                  <a:cubicBezTo>
                    <a:pt x="253" y="238"/>
                    <a:pt x="243" y="241"/>
                    <a:pt x="232" y="243"/>
                  </a:cubicBezTo>
                  <a:cubicBezTo>
                    <a:pt x="231" y="243"/>
                    <a:pt x="244" y="236"/>
                    <a:pt x="249" y="233"/>
                  </a:cubicBezTo>
                  <a:cubicBezTo>
                    <a:pt x="254" y="229"/>
                    <a:pt x="278" y="214"/>
                    <a:pt x="278" y="194"/>
                  </a:cubicBezTo>
                  <a:cubicBezTo>
                    <a:pt x="278" y="190"/>
                    <a:pt x="277" y="186"/>
                    <a:pt x="275" y="182"/>
                  </a:cubicBezTo>
                  <a:cubicBezTo>
                    <a:pt x="273" y="178"/>
                    <a:pt x="270" y="175"/>
                    <a:pt x="266" y="173"/>
                  </a:cubicBezTo>
                  <a:cubicBezTo>
                    <a:pt x="262" y="171"/>
                    <a:pt x="258" y="170"/>
                    <a:pt x="254" y="170"/>
                  </a:cubicBezTo>
                  <a:cubicBezTo>
                    <a:pt x="245" y="170"/>
                    <a:pt x="240" y="174"/>
                    <a:pt x="239" y="173"/>
                  </a:cubicBezTo>
                  <a:cubicBezTo>
                    <a:pt x="240" y="171"/>
                    <a:pt x="242" y="169"/>
                    <a:pt x="245" y="168"/>
                  </a:cubicBezTo>
                  <a:cubicBezTo>
                    <a:pt x="247" y="167"/>
                    <a:pt x="250" y="166"/>
                    <a:pt x="252" y="165"/>
                  </a:cubicBezTo>
                  <a:close/>
                  <a:moveTo>
                    <a:pt x="145" y="97"/>
                  </a:moveTo>
                  <a:cubicBezTo>
                    <a:pt x="148" y="73"/>
                    <a:pt x="171" y="59"/>
                    <a:pt x="186" y="49"/>
                  </a:cubicBezTo>
                  <a:cubicBezTo>
                    <a:pt x="202" y="40"/>
                    <a:pt x="217" y="34"/>
                    <a:pt x="235" y="29"/>
                  </a:cubicBezTo>
                  <a:cubicBezTo>
                    <a:pt x="253" y="24"/>
                    <a:pt x="170" y="67"/>
                    <a:pt x="170" y="95"/>
                  </a:cubicBezTo>
                  <a:cubicBezTo>
                    <a:pt x="170" y="115"/>
                    <a:pt x="194" y="124"/>
                    <a:pt x="194" y="143"/>
                  </a:cubicBezTo>
                  <a:cubicBezTo>
                    <a:pt x="193" y="149"/>
                    <a:pt x="191" y="154"/>
                    <a:pt x="188" y="159"/>
                  </a:cubicBezTo>
                  <a:cubicBezTo>
                    <a:pt x="183" y="168"/>
                    <a:pt x="177" y="173"/>
                    <a:pt x="169" y="178"/>
                  </a:cubicBezTo>
                  <a:cubicBezTo>
                    <a:pt x="166" y="180"/>
                    <a:pt x="164" y="181"/>
                    <a:pt x="161" y="182"/>
                  </a:cubicBezTo>
                  <a:cubicBezTo>
                    <a:pt x="164" y="179"/>
                    <a:pt x="166" y="177"/>
                    <a:pt x="168" y="173"/>
                  </a:cubicBezTo>
                  <a:cubicBezTo>
                    <a:pt x="171" y="168"/>
                    <a:pt x="172" y="164"/>
                    <a:pt x="173" y="158"/>
                  </a:cubicBezTo>
                  <a:cubicBezTo>
                    <a:pt x="172" y="136"/>
                    <a:pt x="142" y="116"/>
                    <a:pt x="145" y="98"/>
                  </a:cubicBezTo>
                  <a:close/>
                  <a:moveTo>
                    <a:pt x="58" y="176"/>
                  </a:moveTo>
                  <a:cubicBezTo>
                    <a:pt x="73" y="172"/>
                    <a:pt x="85" y="170"/>
                    <a:pt x="100" y="170"/>
                  </a:cubicBezTo>
                  <a:cubicBezTo>
                    <a:pt x="90" y="172"/>
                    <a:pt x="81" y="175"/>
                    <a:pt x="71" y="180"/>
                  </a:cubicBezTo>
                  <a:cubicBezTo>
                    <a:pt x="58" y="186"/>
                    <a:pt x="67" y="191"/>
                    <a:pt x="74" y="193"/>
                  </a:cubicBezTo>
                  <a:cubicBezTo>
                    <a:pt x="95" y="197"/>
                    <a:pt x="112" y="199"/>
                    <a:pt x="133" y="199"/>
                  </a:cubicBezTo>
                  <a:cubicBezTo>
                    <a:pt x="168" y="199"/>
                    <a:pt x="198" y="194"/>
                    <a:pt x="232" y="183"/>
                  </a:cubicBezTo>
                  <a:cubicBezTo>
                    <a:pt x="230" y="184"/>
                    <a:pt x="229" y="184"/>
                    <a:pt x="228" y="185"/>
                  </a:cubicBezTo>
                  <a:cubicBezTo>
                    <a:pt x="195" y="204"/>
                    <a:pt x="162" y="213"/>
                    <a:pt x="124" y="213"/>
                  </a:cubicBezTo>
                  <a:cubicBezTo>
                    <a:pt x="122" y="213"/>
                    <a:pt x="120" y="213"/>
                    <a:pt x="118" y="213"/>
                  </a:cubicBezTo>
                  <a:cubicBezTo>
                    <a:pt x="77" y="213"/>
                    <a:pt x="32" y="203"/>
                    <a:pt x="31" y="190"/>
                  </a:cubicBezTo>
                  <a:cubicBezTo>
                    <a:pt x="31" y="183"/>
                    <a:pt x="47" y="179"/>
                    <a:pt x="58" y="176"/>
                  </a:cubicBezTo>
                  <a:close/>
                  <a:moveTo>
                    <a:pt x="139" y="280"/>
                  </a:moveTo>
                  <a:cubicBezTo>
                    <a:pt x="141" y="280"/>
                    <a:pt x="143" y="280"/>
                    <a:pt x="146" y="280"/>
                  </a:cubicBezTo>
                  <a:cubicBezTo>
                    <a:pt x="160" y="280"/>
                    <a:pt x="172" y="277"/>
                    <a:pt x="185" y="269"/>
                  </a:cubicBezTo>
                  <a:cubicBezTo>
                    <a:pt x="187" y="268"/>
                    <a:pt x="189" y="267"/>
                    <a:pt x="191" y="265"/>
                  </a:cubicBezTo>
                  <a:cubicBezTo>
                    <a:pt x="193" y="267"/>
                    <a:pt x="195" y="268"/>
                    <a:pt x="197" y="270"/>
                  </a:cubicBezTo>
                  <a:cubicBezTo>
                    <a:pt x="203" y="274"/>
                    <a:pt x="209" y="275"/>
                    <a:pt x="215" y="277"/>
                  </a:cubicBezTo>
                  <a:cubicBezTo>
                    <a:pt x="192" y="290"/>
                    <a:pt x="169" y="296"/>
                    <a:pt x="143" y="296"/>
                  </a:cubicBezTo>
                  <a:cubicBezTo>
                    <a:pt x="96" y="297"/>
                    <a:pt x="78" y="282"/>
                    <a:pt x="77" y="273"/>
                  </a:cubicBezTo>
                  <a:cubicBezTo>
                    <a:pt x="77" y="263"/>
                    <a:pt x="95" y="259"/>
                    <a:pt x="95" y="259"/>
                  </a:cubicBezTo>
                  <a:cubicBezTo>
                    <a:pt x="84" y="275"/>
                    <a:pt x="118" y="279"/>
                    <a:pt x="139" y="280"/>
                  </a:cubicBezTo>
                  <a:close/>
                  <a:moveTo>
                    <a:pt x="128" y="256"/>
                  </a:moveTo>
                  <a:cubicBezTo>
                    <a:pt x="87" y="253"/>
                    <a:pt x="64" y="246"/>
                    <a:pt x="63" y="232"/>
                  </a:cubicBezTo>
                  <a:cubicBezTo>
                    <a:pt x="63" y="217"/>
                    <a:pt x="87" y="217"/>
                    <a:pt x="87" y="217"/>
                  </a:cubicBezTo>
                  <a:cubicBezTo>
                    <a:pt x="87" y="217"/>
                    <a:pt x="76" y="228"/>
                    <a:pt x="91" y="233"/>
                  </a:cubicBezTo>
                  <a:cubicBezTo>
                    <a:pt x="106" y="237"/>
                    <a:pt x="119" y="239"/>
                    <a:pt x="135" y="239"/>
                  </a:cubicBezTo>
                  <a:cubicBezTo>
                    <a:pt x="158" y="239"/>
                    <a:pt x="179" y="235"/>
                    <a:pt x="201" y="225"/>
                  </a:cubicBezTo>
                  <a:cubicBezTo>
                    <a:pt x="204" y="228"/>
                    <a:pt x="206" y="229"/>
                    <a:pt x="210" y="231"/>
                  </a:cubicBezTo>
                  <a:cubicBezTo>
                    <a:pt x="213" y="233"/>
                    <a:pt x="215" y="234"/>
                    <a:pt x="219" y="236"/>
                  </a:cubicBezTo>
                  <a:cubicBezTo>
                    <a:pt x="193" y="249"/>
                    <a:pt x="168" y="256"/>
                    <a:pt x="139" y="256"/>
                  </a:cubicBezTo>
                  <a:cubicBezTo>
                    <a:pt x="135" y="256"/>
                    <a:pt x="131" y="255"/>
                    <a:pt x="127" y="255"/>
                  </a:cubicBezTo>
                  <a:close/>
                  <a:moveTo>
                    <a:pt x="62" y="291"/>
                  </a:moveTo>
                  <a:cubicBezTo>
                    <a:pt x="62" y="291"/>
                    <a:pt x="26" y="298"/>
                    <a:pt x="26" y="309"/>
                  </a:cubicBezTo>
                  <a:cubicBezTo>
                    <a:pt x="27" y="320"/>
                    <a:pt x="71" y="326"/>
                    <a:pt x="146" y="325"/>
                  </a:cubicBezTo>
                  <a:cubicBezTo>
                    <a:pt x="215" y="325"/>
                    <a:pt x="277" y="316"/>
                    <a:pt x="272" y="291"/>
                  </a:cubicBezTo>
                  <a:cubicBezTo>
                    <a:pt x="272" y="291"/>
                    <a:pt x="285" y="299"/>
                    <a:pt x="277" y="309"/>
                  </a:cubicBezTo>
                  <a:cubicBezTo>
                    <a:pt x="265" y="323"/>
                    <a:pt x="224" y="340"/>
                    <a:pt x="133" y="341"/>
                  </a:cubicBezTo>
                  <a:cubicBezTo>
                    <a:pt x="43" y="341"/>
                    <a:pt x="-1" y="327"/>
                    <a:pt x="0" y="313"/>
                  </a:cubicBezTo>
                  <a:cubicBezTo>
                    <a:pt x="1" y="298"/>
                    <a:pt x="44" y="286"/>
                    <a:pt x="62" y="29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18" name="Freeform: Shape 52"/>
            <p:cNvSpPr/>
            <p:nvPr/>
          </p:nvSpPr>
          <p:spPr>
            <a:xfrm>
              <a:off x="1064520" y="2949480"/>
              <a:ext cx="1184040" cy="1668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290" h="4636">
                  <a:moveTo>
                    <a:pt x="2878" y="2195"/>
                  </a:moveTo>
                  <a:lnTo>
                    <a:pt x="1836" y="2195"/>
                  </a:lnTo>
                  <a:lnTo>
                    <a:pt x="1836" y="304"/>
                  </a:lnTo>
                  <a:cubicBezTo>
                    <a:pt x="1834" y="250"/>
                    <a:pt x="1821" y="204"/>
                    <a:pt x="1794" y="157"/>
                  </a:cubicBezTo>
                  <a:cubicBezTo>
                    <a:pt x="1765" y="107"/>
                    <a:pt x="1729" y="71"/>
                    <a:pt x="1679" y="42"/>
                  </a:cubicBezTo>
                  <a:cubicBezTo>
                    <a:pt x="1628" y="13"/>
                    <a:pt x="1579" y="0"/>
                    <a:pt x="1521" y="0"/>
                  </a:cubicBezTo>
                  <a:lnTo>
                    <a:pt x="534" y="0"/>
                  </a:lnTo>
                  <a:lnTo>
                    <a:pt x="314" y="0"/>
                  </a:lnTo>
                  <a:cubicBezTo>
                    <a:pt x="256" y="0"/>
                    <a:pt x="207" y="13"/>
                    <a:pt x="157" y="42"/>
                  </a:cubicBezTo>
                  <a:cubicBezTo>
                    <a:pt x="107" y="71"/>
                    <a:pt x="71" y="107"/>
                    <a:pt x="42" y="157"/>
                  </a:cubicBezTo>
                  <a:cubicBezTo>
                    <a:pt x="14" y="204"/>
                    <a:pt x="1" y="250"/>
                    <a:pt x="0" y="305"/>
                  </a:cubicBezTo>
                  <a:lnTo>
                    <a:pt x="0" y="888"/>
                  </a:lnTo>
                  <a:lnTo>
                    <a:pt x="870" y="888"/>
                  </a:lnTo>
                  <a:cubicBezTo>
                    <a:pt x="901" y="888"/>
                    <a:pt x="925" y="895"/>
                    <a:pt x="952" y="910"/>
                  </a:cubicBezTo>
                  <a:cubicBezTo>
                    <a:pt x="978" y="925"/>
                    <a:pt x="997" y="943"/>
                    <a:pt x="1013" y="970"/>
                  </a:cubicBezTo>
                  <a:cubicBezTo>
                    <a:pt x="1028" y="996"/>
                    <a:pt x="1035" y="1022"/>
                    <a:pt x="1035" y="1053"/>
                  </a:cubicBezTo>
                  <a:lnTo>
                    <a:pt x="1035" y="1918"/>
                  </a:lnTo>
                  <a:cubicBezTo>
                    <a:pt x="1035" y="1948"/>
                    <a:pt x="1028" y="1974"/>
                    <a:pt x="1013" y="2000"/>
                  </a:cubicBezTo>
                  <a:cubicBezTo>
                    <a:pt x="997" y="2026"/>
                    <a:pt x="978" y="2045"/>
                    <a:pt x="952" y="2060"/>
                  </a:cubicBezTo>
                  <a:cubicBezTo>
                    <a:pt x="925" y="2075"/>
                    <a:pt x="901" y="2082"/>
                    <a:pt x="870" y="2082"/>
                  </a:cubicBezTo>
                  <a:lnTo>
                    <a:pt x="231" y="2082"/>
                  </a:lnTo>
                  <a:lnTo>
                    <a:pt x="231" y="2646"/>
                  </a:lnTo>
                  <a:lnTo>
                    <a:pt x="1656" y="2646"/>
                  </a:lnTo>
                  <a:cubicBezTo>
                    <a:pt x="1681" y="2646"/>
                    <a:pt x="1701" y="2652"/>
                    <a:pt x="1723" y="2664"/>
                  </a:cubicBezTo>
                  <a:cubicBezTo>
                    <a:pt x="1744" y="2676"/>
                    <a:pt x="1759" y="2692"/>
                    <a:pt x="1772" y="2713"/>
                  </a:cubicBezTo>
                  <a:cubicBezTo>
                    <a:pt x="1784" y="2734"/>
                    <a:pt x="1790" y="2755"/>
                    <a:pt x="1790" y="2780"/>
                  </a:cubicBezTo>
                  <a:lnTo>
                    <a:pt x="1790" y="3151"/>
                  </a:lnTo>
                  <a:lnTo>
                    <a:pt x="2353" y="3151"/>
                  </a:lnTo>
                  <a:lnTo>
                    <a:pt x="2353" y="4224"/>
                  </a:lnTo>
                  <a:cubicBezTo>
                    <a:pt x="2353" y="4300"/>
                    <a:pt x="2371" y="4364"/>
                    <a:pt x="2408" y="4429"/>
                  </a:cubicBezTo>
                  <a:cubicBezTo>
                    <a:pt x="2446" y="4495"/>
                    <a:pt x="2494" y="4541"/>
                    <a:pt x="2560" y="4580"/>
                  </a:cubicBezTo>
                  <a:cubicBezTo>
                    <a:pt x="2625" y="4617"/>
                    <a:pt x="2689" y="4636"/>
                    <a:pt x="2765" y="4636"/>
                  </a:cubicBezTo>
                  <a:lnTo>
                    <a:pt x="2873" y="4636"/>
                  </a:lnTo>
                  <a:cubicBezTo>
                    <a:pt x="2948" y="4636"/>
                    <a:pt x="3013" y="4617"/>
                    <a:pt x="3078" y="4580"/>
                  </a:cubicBezTo>
                  <a:cubicBezTo>
                    <a:pt x="3144" y="4541"/>
                    <a:pt x="3191" y="4495"/>
                    <a:pt x="3229" y="4429"/>
                  </a:cubicBezTo>
                  <a:cubicBezTo>
                    <a:pt x="3267" y="4364"/>
                    <a:pt x="3284" y="4300"/>
                    <a:pt x="3284" y="4224"/>
                  </a:cubicBezTo>
                  <a:lnTo>
                    <a:pt x="3290" y="2606"/>
                  </a:lnTo>
                  <a:cubicBezTo>
                    <a:pt x="3289" y="2531"/>
                    <a:pt x="3272" y="2467"/>
                    <a:pt x="3234" y="2401"/>
                  </a:cubicBezTo>
                  <a:cubicBezTo>
                    <a:pt x="3196" y="2336"/>
                    <a:pt x="3149" y="2288"/>
                    <a:pt x="3083" y="2250"/>
                  </a:cubicBezTo>
                  <a:cubicBezTo>
                    <a:pt x="3018" y="2213"/>
                    <a:pt x="2954" y="2195"/>
                    <a:pt x="2878" y="2195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19" name="Freeform: Shape 53"/>
            <p:cNvSpPr/>
            <p:nvPr/>
          </p:nvSpPr>
          <p:spPr>
            <a:xfrm>
              <a:off x="2100600" y="3231720"/>
              <a:ext cx="356400" cy="279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91" h="776">
                  <a:moveTo>
                    <a:pt x="985" y="309"/>
                  </a:moveTo>
                  <a:cubicBezTo>
                    <a:pt x="979" y="261"/>
                    <a:pt x="965" y="220"/>
                    <a:pt x="941" y="178"/>
                  </a:cubicBezTo>
                  <a:cubicBezTo>
                    <a:pt x="908" y="121"/>
                    <a:pt x="867" y="80"/>
                    <a:pt x="811" y="48"/>
                  </a:cubicBezTo>
                  <a:cubicBezTo>
                    <a:pt x="754" y="15"/>
                    <a:pt x="699" y="0"/>
                    <a:pt x="634" y="0"/>
                  </a:cubicBezTo>
                  <a:cubicBezTo>
                    <a:pt x="632" y="0"/>
                    <a:pt x="631" y="0"/>
                    <a:pt x="629" y="0"/>
                  </a:cubicBezTo>
                  <a:cubicBezTo>
                    <a:pt x="606" y="0"/>
                    <a:pt x="587" y="2"/>
                    <a:pt x="565" y="5"/>
                  </a:cubicBezTo>
                  <a:lnTo>
                    <a:pt x="310" y="46"/>
                  </a:lnTo>
                  <a:cubicBezTo>
                    <a:pt x="262" y="53"/>
                    <a:pt x="222" y="67"/>
                    <a:pt x="180" y="91"/>
                  </a:cubicBezTo>
                  <a:cubicBezTo>
                    <a:pt x="123" y="124"/>
                    <a:pt x="81" y="164"/>
                    <a:pt x="48" y="222"/>
                  </a:cubicBezTo>
                  <a:cubicBezTo>
                    <a:pt x="14" y="279"/>
                    <a:pt x="0" y="336"/>
                    <a:pt x="0" y="402"/>
                  </a:cubicBezTo>
                  <a:cubicBezTo>
                    <a:pt x="0" y="425"/>
                    <a:pt x="2" y="444"/>
                    <a:pt x="6" y="467"/>
                  </a:cubicBezTo>
                  <a:cubicBezTo>
                    <a:pt x="13" y="515"/>
                    <a:pt x="27" y="556"/>
                    <a:pt x="51" y="598"/>
                  </a:cubicBezTo>
                  <a:cubicBezTo>
                    <a:pt x="84" y="655"/>
                    <a:pt x="124" y="695"/>
                    <a:pt x="181" y="728"/>
                  </a:cubicBezTo>
                  <a:cubicBezTo>
                    <a:pt x="237" y="761"/>
                    <a:pt x="293" y="776"/>
                    <a:pt x="358" y="776"/>
                  </a:cubicBezTo>
                  <a:cubicBezTo>
                    <a:pt x="360" y="776"/>
                    <a:pt x="361" y="776"/>
                    <a:pt x="363" y="776"/>
                  </a:cubicBezTo>
                  <a:cubicBezTo>
                    <a:pt x="386" y="776"/>
                    <a:pt x="404" y="774"/>
                    <a:pt x="427" y="771"/>
                  </a:cubicBezTo>
                  <a:lnTo>
                    <a:pt x="682" y="729"/>
                  </a:lnTo>
                  <a:cubicBezTo>
                    <a:pt x="730" y="723"/>
                    <a:pt x="770" y="709"/>
                    <a:pt x="812" y="685"/>
                  </a:cubicBezTo>
                  <a:cubicBezTo>
                    <a:pt x="869" y="652"/>
                    <a:pt x="910" y="611"/>
                    <a:pt x="943" y="554"/>
                  </a:cubicBezTo>
                  <a:cubicBezTo>
                    <a:pt x="976" y="496"/>
                    <a:pt x="991" y="440"/>
                    <a:pt x="991" y="374"/>
                  </a:cubicBezTo>
                  <a:cubicBezTo>
                    <a:pt x="991" y="351"/>
                    <a:pt x="990" y="332"/>
                    <a:pt x="985" y="309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20" name="Freeform: Shape 54"/>
            <p:cNvSpPr/>
            <p:nvPr/>
          </p:nvSpPr>
          <p:spPr>
            <a:xfrm>
              <a:off x="1747080" y="3219839"/>
              <a:ext cx="263520" cy="303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33" h="844">
                  <a:moveTo>
                    <a:pt x="698" y="220"/>
                  </a:moveTo>
                  <a:cubicBezTo>
                    <a:pt x="692" y="204"/>
                    <a:pt x="685" y="191"/>
                    <a:pt x="677" y="177"/>
                  </a:cubicBezTo>
                  <a:cubicBezTo>
                    <a:pt x="643" y="120"/>
                    <a:pt x="604" y="80"/>
                    <a:pt x="547" y="47"/>
                  </a:cubicBezTo>
                  <a:cubicBezTo>
                    <a:pt x="491" y="15"/>
                    <a:pt x="436" y="0"/>
                    <a:pt x="371" y="0"/>
                  </a:cubicBezTo>
                  <a:cubicBezTo>
                    <a:pt x="314" y="0"/>
                    <a:pt x="266" y="10"/>
                    <a:pt x="214" y="34"/>
                  </a:cubicBezTo>
                  <a:lnTo>
                    <a:pt x="0" y="130"/>
                  </a:lnTo>
                  <a:lnTo>
                    <a:pt x="0" y="823"/>
                  </a:lnTo>
                  <a:cubicBezTo>
                    <a:pt x="40" y="837"/>
                    <a:pt x="76" y="844"/>
                    <a:pt x="119" y="844"/>
                  </a:cubicBezTo>
                  <a:cubicBezTo>
                    <a:pt x="120" y="844"/>
                    <a:pt x="120" y="844"/>
                    <a:pt x="120" y="844"/>
                  </a:cubicBezTo>
                  <a:cubicBezTo>
                    <a:pt x="177" y="843"/>
                    <a:pt x="225" y="833"/>
                    <a:pt x="276" y="810"/>
                  </a:cubicBezTo>
                  <a:lnTo>
                    <a:pt x="512" y="705"/>
                  </a:lnTo>
                  <a:cubicBezTo>
                    <a:pt x="527" y="699"/>
                    <a:pt x="540" y="693"/>
                    <a:pt x="554" y="685"/>
                  </a:cubicBezTo>
                  <a:cubicBezTo>
                    <a:pt x="611" y="652"/>
                    <a:pt x="652" y="610"/>
                    <a:pt x="685" y="553"/>
                  </a:cubicBezTo>
                  <a:cubicBezTo>
                    <a:pt x="718" y="496"/>
                    <a:pt x="733" y="440"/>
                    <a:pt x="733" y="374"/>
                  </a:cubicBezTo>
                  <a:cubicBezTo>
                    <a:pt x="733" y="318"/>
                    <a:pt x="722" y="270"/>
                    <a:pt x="698" y="220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21" name="Freeform: Shape 55"/>
            <p:cNvSpPr/>
            <p:nvPr/>
          </p:nvSpPr>
          <p:spPr>
            <a:xfrm>
              <a:off x="1132200" y="2260440"/>
              <a:ext cx="621000" cy="621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26" h="1726">
                  <a:moveTo>
                    <a:pt x="1134" y="1381"/>
                  </a:moveTo>
                  <a:lnTo>
                    <a:pt x="1553" y="1381"/>
                  </a:lnTo>
                  <a:cubicBezTo>
                    <a:pt x="1575" y="1352"/>
                    <a:pt x="1592" y="1326"/>
                    <a:pt x="1610" y="1294"/>
                  </a:cubicBezTo>
                  <a:cubicBezTo>
                    <a:pt x="1689" y="1156"/>
                    <a:pt x="1726" y="1021"/>
                    <a:pt x="1726" y="863"/>
                  </a:cubicBezTo>
                  <a:cubicBezTo>
                    <a:pt x="1726" y="704"/>
                    <a:pt x="1689" y="569"/>
                    <a:pt x="1610" y="431"/>
                  </a:cubicBezTo>
                  <a:cubicBezTo>
                    <a:pt x="1530" y="293"/>
                    <a:pt x="1432" y="195"/>
                    <a:pt x="1294" y="115"/>
                  </a:cubicBezTo>
                  <a:cubicBezTo>
                    <a:pt x="1157" y="36"/>
                    <a:pt x="1022" y="0"/>
                    <a:pt x="863" y="0"/>
                  </a:cubicBezTo>
                  <a:cubicBezTo>
                    <a:pt x="705" y="0"/>
                    <a:pt x="570" y="35"/>
                    <a:pt x="432" y="115"/>
                  </a:cubicBezTo>
                  <a:cubicBezTo>
                    <a:pt x="294" y="194"/>
                    <a:pt x="195" y="293"/>
                    <a:pt x="116" y="431"/>
                  </a:cubicBezTo>
                  <a:cubicBezTo>
                    <a:pt x="37" y="569"/>
                    <a:pt x="0" y="704"/>
                    <a:pt x="0" y="863"/>
                  </a:cubicBezTo>
                  <a:cubicBezTo>
                    <a:pt x="0" y="1022"/>
                    <a:pt x="37" y="1156"/>
                    <a:pt x="116" y="1294"/>
                  </a:cubicBezTo>
                  <a:cubicBezTo>
                    <a:pt x="195" y="1431"/>
                    <a:pt x="294" y="1530"/>
                    <a:pt x="432" y="1610"/>
                  </a:cubicBezTo>
                  <a:cubicBezTo>
                    <a:pt x="570" y="1689"/>
                    <a:pt x="705" y="1726"/>
                    <a:pt x="863" y="1726"/>
                  </a:cubicBezTo>
                  <a:cubicBezTo>
                    <a:pt x="864" y="1726"/>
                    <a:pt x="864" y="1726"/>
                    <a:pt x="864" y="1726"/>
                  </a:cubicBezTo>
                  <a:cubicBezTo>
                    <a:pt x="1022" y="1726"/>
                    <a:pt x="1156" y="1690"/>
                    <a:pt x="1293" y="1611"/>
                  </a:cubicBezTo>
                  <a:cubicBezTo>
                    <a:pt x="1309" y="1602"/>
                    <a:pt x="1322" y="1593"/>
                    <a:pt x="1337" y="1583"/>
                  </a:cubicBezTo>
                  <a:cubicBezTo>
                    <a:pt x="1263" y="1559"/>
                    <a:pt x="1134" y="1465"/>
                    <a:pt x="1134" y="1381"/>
                  </a:cubicBezTo>
                  <a:close/>
                  <a:moveTo>
                    <a:pt x="1460" y="939"/>
                  </a:moveTo>
                  <a:cubicBezTo>
                    <a:pt x="1474" y="933"/>
                    <a:pt x="1488" y="930"/>
                    <a:pt x="1504" y="930"/>
                  </a:cubicBezTo>
                  <a:cubicBezTo>
                    <a:pt x="1525" y="930"/>
                    <a:pt x="1542" y="935"/>
                    <a:pt x="1560" y="945"/>
                  </a:cubicBezTo>
                  <a:cubicBezTo>
                    <a:pt x="1578" y="955"/>
                    <a:pt x="1591" y="968"/>
                    <a:pt x="1602" y="986"/>
                  </a:cubicBezTo>
                  <a:cubicBezTo>
                    <a:pt x="1612" y="1004"/>
                    <a:pt x="1617" y="1022"/>
                    <a:pt x="1617" y="1043"/>
                  </a:cubicBezTo>
                  <a:cubicBezTo>
                    <a:pt x="1617" y="1063"/>
                    <a:pt x="1612" y="1081"/>
                    <a:pt x="1602" y="1099"/>
                  </a:cubicBezTo>
                  <a:cubicBezTo>
                    <a:pt x="1591" y="1117"/>
                    <a:pt x="1578" y="1129"/>
                    <a:pt x="1560" y="1140"/>
                  </a:cubicBezTo>
                  <a:cubicBezTo>
                    <a:pt x="1542" y="1150"/>
                    <a:pt x="1525" y="1155"/>
                    <a:pt x="1504" y="1155"/>
                  </a:cubicBezTo>
                  <a:cubicBezTo>
                    <a:pt x="1483" y="1155"/>
                    <a:pt x="1466" y="1150"/>
                    <a:pt x="1448" y="1140"/>
                  </a:cubicBezTo>
                  <a:cubicBezTo>
                    <a:pt x="1430" y="1129"/>
                    <a:pt x="1417" y="1117"/>
                    <a:pt x="1406" y="1099"/>
                  </a:cubicBezTo>
                  <a:cubicBezTo>
                    <a:pt x="1404" y="1095"/>
                    <a:pt x="1402" y="1091"/>
                    <a:pt x="1400" y="1087"/>
                  </a:cubicBezTo>
                  <a:cubicBezTo>
                    <a:pt x="1394" y="1072"/>
                    <a:pt x="1391" y="1059"/>
                    <a:pt x="1391" y="1042"/>
                  </a:cubicBezTo>
                  <a:cubicBezTo>
                    <a:pt x="1391" y="1022"/>
                    <a:pt x="1395" y="1004"/>
                    <a:pt x="1406" y="986"/>
                  </a:cubicBezTo>
                  <a:cubicBezTo>
                    <a:pt x="1416" y="968"/>
                    <a:pt x="1430" y="955"/>
                    <a:pt x="1448" y="945"/>
                  </a:cubicBezTo>
                  <a:cubicBezTo>
                    <a:pt x="1452" y="942"/>
                    <a:pt x="1455" y="941"/>
                    <a:pt x="1460" y="939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22" name="Freeform: Shape 56"/>
            <p:cNvSpPr/>
            <p:nvPr/>
          </p:nvSpPr>
          <p:spPr>
            <a:xfrm>
              <a:off x="1323360" y="2877120"/>
              <a:ext cx="70200" cy="54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6" h="151">
                  <a:moveTo>
                    <a:pt x="0" y="151"/>
                  </a:moveTo>
                  <a:lnTo>
                    <a:pt x="196" y="151"/>
                  </a:lnTo>
                  <a:lnTo>
                    <a:pt x="196" y="53"/>
                  </a:lnTo>
                  <a:cubicBezTo>
                    <a:pt x="125" y="42"/>
                    <a:pt x="66" y="27"/>
                    <a:pt x="0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23" name="Freeform: Shape 57"/>
            <p:cNvSpPr/>
            <p:nvPr/>
          </p:nvSpPr>
          <p:spPr>
            <a:xfrm>
              <a:off x="2012040" y="3291839"/>
              <a:ext cx="96840" cy="52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0" h="148">
                  <a:moveTo>
                    <a:pt x="270" y="0"/>
                  </a:moveTo>
                  <a:lnTo>
                    <a:pt x="0" y="0"/>
                  </a:lnTo>
                  <a:cubicBezTo>
                    <a:pt x="22" y="49"/>
                    <a:pt x="33" y="94"/>
                    <a:pt x="37" y="148"/>
                  </a:cubicBezTo>
                  <a:lnTo>
                    <a:pt x="205" y="148"/>
                  </a:lnTo>
                  <a:cubicBezTo>
                    <a:pt x="214" y="105"/>
                    <a:pt x="227" y="70"/>
                    <a:pt x="249" y="32"/>
                  </a:cubicBezTo>
                  <a:cubicBezTo>
                    <a:pt x="255" y="21"/>
                    <a:pt x="262" y="11"/>
                    <a:pt x="270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24" name="Freeform: Shape 58"/>
            <p:cNvSpPr/>
            <p:nvPr/>
          </p:nvSpPr>
          <p:spPr>
            <a:xfrm>
              <a:off x="2003399" y="3370680"/>
              <a:ext cx="88200" cy="60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6" h="170">
                  <a:moveTo>
                    <a:pt x="226" y="89"/>
                  </a:moveTo>
                  <a:cubicBezTo>
                    <a:pt x="222" y="64"/>
                    <a:pt x="220" y="43"/>
                    <a:pt x="220" y="18"/>
                  </a:cubicBezTo>
                  <a:cubicBezTo>
                    <a:pt x="220" y="11"/>
                    <a:pt x="220" y="6"/>
                    <a:pt x="220" y="0"/>
                  </a:cubicBezTo>
                  <a:lnTo>
                    <a:pt x="59" y="0"/>
                  </a:lnTo>
                  <a:cubicBezTo>
                    <a:pt x="56" y="36"/>
                    <a:pt x="48" y="66"/>
                    <a:pt x="35" y="100"/>
                  </a:cubicBezTo>
                  <a:cubicBezTo>
                    <a:pt x="28" y="120"/>
                    <a:pt x="19" y="137"/>
                    <a:pt x="8" y="156"/>
                  </a:cubicBezTo>
                  <a:cubicBezTo>
                    <a:pt x="6" y="161"/>
                    <a:pt x="3" y="165"/>
                    <a:pt x="0" y="170"/>
                  </a:cubicBezTo>
                  <a:lnTo>
                    <a:pt x="246" y="170"/>
                  </a:lnTo>
                  <a:cubicBezTo>
                    <a:pt x="236" y="142"/>
                    <a:pt x="230" y="118"/>
                    <a:pt x="226" y="89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25" name="Freeform: Shape 59"/>
            <p:cNvSpPr/>
            <p:nvPr/>
          </p:nvSpPr>
          <p:spPr>
            <a:xfrm>
              <a:off x="2460240" y="3370320"/>
              <a:ext cx="400680" cy="61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14" h="171">
                  <a:moveTo>
                    <a:pt x="1089" y="0"/>
                  </a:moveTo>
                  <a:lnTo>
                    <a:pt x="41" y="0"/>
                  </a:lnTo>
                  <a:cubicBezTo>
                    <a:pt x="40" y="63"/>
                    <a:pt x="27" y="115"/>
                    <a:pt x="0" y="171"/>
                  </a:cubicBezTo>
                  <a:lnTo>
                    <a:pt x="1089" y="171"/>
                  </a:lnTo>
                  <a:cubicBezTo>
                    <a:pt x="1094" y="171"/>
                    <a:pt x="1098" y="170"/>
                    <a:pt x="1102" y="168"/>
                  </a:cubicBezTo>
                  <a:cubicBezTo>
                    <a:pt x="1106" y="165"/>
                    <a:pt x="1109" y="162"/>
                    <a:pt x="1111" y="158"/>
                  </a:cubicBezTo>
                  <a:cubicBezTo>
                    <a:pt x="1113" y="154"/>
                    <a:pt x="1114" y="150"/>
                    <a:pt x="1114" y="146"/>
                  </a:cubicBezTo>
                  <a:lnTo>
                    <a:pt x="1114" y="26"/>
                  </a:lnTo>
                  <a:cubicBezTo>
                    <a:pt x="1114" y="21"/>
                    <a:pt x="1113" y="17"/>
                    <a:pt x="1111" y="13"/>
                  </a:cubicBezTo>
                  <a:cubicBezTo>
                    <a:pt x="1109" y="9"/>
                    <a:pt x="1106" y="6"/>
                    <a:pt x="1102" y="4"/>
                  </a:cubicBezTo>
                  <a:cubicBezTo>
                    <a:pt x="1098" y="1"/>
                    <a:pt x="1094" y="0"/>
                    <a:pt x="1089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26" name="Freeform: Shape 60"/>
            <p:cNvSpPr/>
            <p:nvPr/>
          </p:nvSpPr>
          <p:spPr>
            <a:xfrm>
              <a:off x="1323360" y="2153880"/>
              <a:ext cx="1789920" cy="112031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973" h="3113">
                  <a:moveTo>
                    <a:pt x="4799" y="0"/>
                  </a:moveTo>
                  <a:lnTo>
                    <a:pt x="177" y="0"/>
                  </a:lnTo>
                  <a:cubicBezTo>
                    <a:pt x="79" y="0"/>
                    <a:pt x="0" y="94"/>
                    <a:pt x="0" y="192"/>
                  </a:cubicBezTo>
                  <a:lnTo>
                    <a:pt x="0" y="306"/>
                  </a:lnTo>
                  <a:cubicBezTo>
                    <a:pt x="111" y="265"/>
                    <a:pt x="210" y="247"/>
                    <a:pt x="328" y="247"/>
                  </a:cubicBezTo>
                  <a:cubicBezTo>
                    <a:pt x="329" y="247"/>
                    <a:pt x="331" y="247"/>
                    <a:pt x="332" y="247"/>
                  </a:cubicBezTo>
                  <a:cubicBezTo>
                    <a:pt x="517" y="251"/>
                    <a:pt x="672" y="292"/>
                    <a:pt x="835" y="379"/>
                  </a:cubicBezTo>
                  <a:lnTo>
                    <a:pt x="4782" y="379"/>
                  </a:lnTo>
                  <a:lnTo>
                    <a:pt x="4782" y="2771"/>
                  </a:lnTo>
                  <a:lnTo>
                    <a:pt x="1168" y="2771"/>
                  </a:lnTo>
                  <a:lnTo>
                    <a:pt x="1168" y="3032"/>
                  </a:lnTo>
                  <a:lnTo>
                    <a:pt x="1371" y="2948"/>
                  </a:lnTo>
                  <a:cubicBezTo>
                    <a:pt x="1428" y="2922"/>
                    <a:pt x="1482" y="2911"/>
                    <a:pt x="1545" y="2911"/>
                  </a:cubicBezTo>
                  <a:cubicBezTo>
                    <a:pt x="1549" y="2911"/>
                    <a:pt x="1552" y="2911"/>
                    <a:pt x="1556" y="2911"/>
                  </a:cubicBezTo>
                  <a:cubicBezTo>
                    <a:pt x="1625" y="2911"/>
                    <a:pt x="1683" y="2927"/>
                    <a:pt x="1742" y="2961"/>
                  </a:cubicBezTo>
                  <a:cubicBezTo>
                    <a:pt x="1802" y="2996"/>
                    <a:pt x="1845" y="3039"/>
                    <a:pt x="1880" y="3099"/>
                  </a:cubicBezTo>
                  <a:cubicBezTo>
                    <a:pt x="1883" y="3104"/>
                    <a:pt x="1885" y="3108"/>
                    <a:pt x="1887" y="3113"/>
                  </a:cubicBezTo>
                  <a:lnTo>
                    <a:pt x="2224" y="3113"/>
                  </a:lnTo>
                  <a:cubicBezTo>
                    <a:pt x="2286" y="3037"/>
                    <a:pt x="2368" y="3007"/>
                    <a:pt x="2461" y="2992"/>
                  </a:cubicBezTo>
                  <a:lnTo>
                    <a:pt x="2716" y="2952"/>
                  </a:lnTo>
                  <a:cubicBezTo>
                    <a:pt x="2741" y="2948"/>
                    <a:pt x="2762" y="2946"/>
                    <a:pt x="2787" y="2946"/>
                  </a:cubicBezTo>
                  <a:lnTo>
                    <a:pt x="2788" y="2946"/>
                  </a:lnTo>
                  <a:cubicBezTo>
                    <a:pt x="2789" y="2946"/>
                    <a:pt x="2790" y="2946"/>
                    <a:pt x="2791" y="2946"/>
                  </a:cubicBezTo>
                  <a:cubicBezTo>
                    <a:pt x="2867" y="2946"/>
                    <a:pt x="2931" y="2963"/>
                    <a:pt x="2997" y="3001"/>
                  </a:cubicBezTo>
                  <a:cubicBezTo>
                    <a:pt x="3017" y="3013"/>
                    <a:pt x="3034" y="3025"/>
                    <a:pt x="3052" y="3040"/>
                  </a:cubicBezTo>
                  <a:cubicBezTo>
                    <a:pt x="3082" y="3059"/>
                    <a:pt x="3103" y="3081"/>
                    <a:pt x="3120" y="3112"/>
                  </a:cubicBezTo>
                  <a:lnTo>
                    <a:pt x="4906" y="3112"/>
                  </a:lnTo>
                  <a:cubicBezTo>
                    <a:pt x="4918" y="3112"/>
                    <a:pt x="4928" y="3109"/>
                    <a:pt x="4939" y="3103"/>
                  </a:cubicBezTo>
                  <a:cubicBezTo>
                    <a:pt x="4949" y="3097"/>
                    <a:pt x="4958" y="3089"/>
                    <a:pt x="4964" y="3079"/>
                  </a:cubicBezTo>
                  <a:cubicBezTo>
                    <a:pt x="4970" y="3068"/>
                    <a:pt x="4973" y="3057"/>
                    <a:pt x="4973" y="3045"/>
                  </a:cubicBezTo>
                  <a:cubicBezTo>
                    <a:pt x="4973" y="3044"/>
                    <a:pt x="4973" y="3043"/>
                    <a:pt x="4973" y="3041"/>
                  </a:cubicBezTo>
                  <a:lnTo>
                    <a:pt x="4973" y="192"/>
                  </a:lnTo>
                  <a:cubicBezTo>
                    <a:pt x="4971" y="94"/>
                    <a:pt x="4897" y="0"/>
                    <a:pt x="4799" y="0"/>
                  </a:cubicBezTo>
                  <a:close/>
                  <a:moveTo>
                    <a:pt x="2478" y="273"/>
                  </a:moveTo>
                  <a:cubicBezTo>
                    <a:pt x="2465" y="273"/>
                    <a:pt x="2453" y="270"/>
                    <a:pt x="2441" y="263"/>
                  </a:cubicBezTo>
                  <a:cubicBezTo>
                    <a:pt x="2429" y="256"/>
                    <a:pt x="2421" y="248"/>
                    <a:pt x="2414" y="236"/>
                  </a:cubicBezTo>
                  <a:cubicBezTo>
                    <a:pt x="2407" y="224"/>
                    <a:pt x="2404" y="213"/>
                    <a:pt x="2404" y="199"/>
                  </a:cubicBezTo>
                  <a:cubicBezTo>
                    <a:pt x="2404" y="185"/>
                    <a:pt x="2407" y="174"/>
                    <a:pt x="2414" y="162"/>
                  </a:cubicBezTo>
                  <a:cubicBezTo>
                    <a:pt x="2421" y="150"/>
                    <a:pt x="2429" y="141"/>
                    <a:pt x="2441" y="135"/>
                  </a:cubicBezTo>
                  <a:cubicBezTo>
                    <a:pt x="2453" y="128"/>
                    <a:pt x="2464" y="125"/>
                    <a:pt x="2478" y="125"/>
                  </a:cubicBezTo>
                  <a:cubicBezTo>
                    <a:pt x="2491" y="125"/>
                    <a:pt x="2504" y="128"/>
                    <a:pt x="2516" y="135"/>
                  </a:cubicBezTo>
                  <a:cubicBezTo>
                    <a:pt x="2527" y="141"/>
                    <a:pt x="2536" y="150"/>
                    <a:pt x="2543" y="162"/>
                  </a:cubicBezTo>
                  <a:cubicBezTo>
                    <a:pt x="2550" y="174"/>
                    <a:pt x="2553" y="185"/>
                    <a:pt x="2553" y="199"/>
                  </a:cubicBezTo>
                  <a:cubicBezTo>
                    <a:pt x="2553" y="213"/>
                    <a:pt x="2550" y="224"/>
                    <a:pt x="2543" y="236"/>
                  </a:cubicBezTo>
                  <a:cubicBezTo>
                    <a:pt x="2536" y="248"/>
                    <a:pt x="2527" y="256"/>
                    <a:pt x="2516" y="263"/>
                  </a:cubicBezTo>
                  <a:cubicBezTo>
                    <a:pt x="2504" y="270"/>
                    <a:pt x="2492" y="273"/>
                    <a:pt x="2478" y="273"/>
                  </a:cubicBezTo>
                  <a:close/>
                  <a:moveTo>
                    <a:pt x="4403" y="2969"/>
                  </a:moveTo>
                  <a:cubicBezTo>
                    <a:pt x="4403" y="2975"/>
                    <a:pt x="4402" y="2979"/>
                    <a:pt x="4399" y="2984"/>
                  </a:cubicBezTo>
                  <a:cubicBezTo>
                    <a:pt x="4396" y="2988"/>
                    <a:pt x="4393" y="2991"/>
                    <a:pt x="4389" y="2994"/>
                  </a:cubicBezTo>
                  <a:cubicBezTo>
                    <a:pt x="4384" y="2997"/>
                    <a:pt x="4380" y="2998"/>
                    <a:pt x="4374" y="2998"/>
                  </a:cubicBezTo>
                  <a:lnTo>
                    <a:pt x="4317" y="2998"/>
                  </a:lnTo>
                  <a:cubicBezTo>
                    <a:pt x="4312" y="2998"/>
                    <a:pt x="4307" y="2997"/>
                    <a:pt x="4303" y="2994"/>
                  </a:cubicBezTo>
                  <a:cubicBezTo>
                    <a:pt x="4298" y="2991"/>
                    <a:pt x="4295" y="2988"/>
                    <a:pt x="4293" y="2984"/>
                  </a:cubicBezTo>
                  <a:cubicBezTo>
                    <a:pt x="4290" y="2979"/>
                    <a:pt x="4289" y="2975"/>
                    <a:pt x="4289" y="2969"/>
                  </a:cubicBezTo>
                  <a:lnTo>
                    <a:pt x="4289" y="2950"/>
                  </a:lnTo>
                  <a:cubicBezTo>
                    <a:pt x="4289" y="2945"/>
                    <a:pt x="4290" y="2940"/>
                    <a:pt x="4293" y="2936"/>
                  </a:cubicBezTo>
                  <a:cubicBezTo>
                    <a:pt x="4295" y="2931"/>
                    <a:pt x="4298" y="2928"/>
                    <a:pt x="4303" y="2926"/>
                  </a:cubicBezTo>
                  <a:cubicBezTo>
                    <a:pt x="4307" y="2923"/>
                    <a:pt x="4312" y="2922"/>
                    <a:pt x="4317" y="2922"/>
                  </a:cubicBezTo>
                  <a:lnTo>
                    <a:pt x="4374" y="2922"/>
                  </a:lnTo>
                  <a:cubicBezTo>
                    <a:pt x="4379" y="2922"/>
                    <a:pt x="4383" y="2923"/>
                    <a:pt x="4388" y="2926"/>
                  </a:cubicBezTo>
                  <a:cubicBezTo>
                    <a:pt x="4392" y="2928"/>
                    <a:pt x="4396" y="2931"/>
                    <a:pt x="4399" y="2936"/>
                  </a:cubicBezTo>
                  <a:cubicBezTo>
                    <a:pt x="4401" y="2940"/>
                    <a:pt x="4403" y="2945"/>
                    <a:pt x="4403" y="2950"/>
                  </a:cubicBezTo>
                  <a:close/>
                  <a:moveTo>
                    <a:pt x="4744" y="2969"/>
                  </a:moveTo>
                  <a:cubicBezTo>
                    <a:pt x="4744" y="2975"/>
                    <a:pt x="4742" y="2979"/>
                    <a:pt x="4740" y="2984"/>
                  </a:cubicBezTo>
                  <a:cubicBezTo>
                    <a:pt x="4737" y="2988"/>
                    <a:pt x="4734" y="2991"/>
                    <a:pt x="4730" y="2994"/>
                  </a:cubicBezTo>
                  <a:cubicBezTo>
                    <a:pt x="4725" y="2997"/>
                    <a:pt x="4721" y="2998"/>
                    <a:pt x="4716" y="2998"/>
                  </a:cubicBezTo>
                  <a:lnTo>
                    <a:pt x="4507" y="2998"/>
                  </a:lnTo>
                  <a:cubicBezTo>
                    <a:pt x="4502" y="2998"/>
                    <a:pt x="4497" y="2997"/>
                    <a:pt x="4493" y="2994"/>
                  </a:cubicBezTo>
                  <a:cubicBezTo>
                    <a:pt x="4488" y="2991"/>
                    <a:pt x="4485" y="2988"/>
                    <a:pt x="4483" y="2984"/>
                  </a:cubicBezTo>
                  <a:cubicBezTo>
                    <a:pt x="4480" y="2979"/>
                    <a:pt x="4479" y="2975"/>
                    <a:pt x="4479" y="2969"/>
                  </a:cubicBezTo>
                  <a:lnTo>
                    <a:pt x="4479" y="2950"/>
                  </a:lnTo>
                  <a:cubicBezTo>
                    <a:pt x="4479" y="2945"/>
                    <a:pt x="4480" y="2940"/>
                    <a:pt x="4483" y="2936"/>
                  </a:cubicBezTo>
                  <a:cubicBezTo>
                    <a:pt x="4485" y="2931"/>
                    <a:pt x="4488" y="2928"/>
                    <a:pt x="4493" y="2926"/>
                  </a:cubicBezTo>
                  <a:cubicBezTo>
                    <a:pt x="4497" y="2923"/>
                    <a:pt x="4502" y="2922"/>
                    <a:pt x="4507" y="2922"/>
                  </a:cubicBezTo>
                  <a:lnTo>
                    <a:pt x="4716" y="2922"/>
                  </a:lnTo>
                  <a:cubicBezTo>
                    <a:pt x="4721" y="2922"/>
                    <a:pt x="4725" y="2923"/>
                    <a:pt x="4730" y="2926"/>
                  </a:cubicBezTo>
                  <a:cubicBezTo>
                    <a:pt x="4734" y="2928"/>
                    <a:pt x="4737" y="2931"/>
                    <a:pt x="4740" y="2936"/>
                  </a:cubicBezTo>
                  <a:cubicBezTo>
                    <a:pt x="4742" y="2940"/>
                    <a:pt x="4744" y="2945"/>
                    <a:pt x="4744" y="295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27" name="Freeform: Shape 61"/>
            <p:cNvSpPr/>
            <p:nvPr/>
          </p:nvSpPr>
          <p:spPr>
            <a:xfrm>
              <a:off x="3054600" y="3537720"/>
              <a:ext cx="55800" cy="9035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6" h="2511">
                  <a:moveTo>
                    <a:pt x="38" y="2511"/>
                  </a:moveTo>
                  <a:lnTo>
                    <a:pt x="118" y="2511"/>
                  </a:lnTo>
                  <a:cubicBezTo>
                    <a:pt x="125" y="2511"/>
                    <a:pt x="131" y="2509"/>
                    <a:pt x="137" y="2506"/>
                  </a:cubicBezTo>
                  <a:cubicBezTo>
                    <a:pt x="143" y="2502"/>
                    <a:pt x="147" y="2498"/>
                    <a:pt x="151" y="2492"/>
                  </a:cubicBezTo>
                  <a:cubicBezTo>
                    <a:pt x="154" y="2486"/>
                    <a:pt x="156" y="2480"/>
                    <a:pt x="156" y="2473"/>
                  </a:cubicBezTo>
                  <a:lnTo>
                    <a:pt x="156" y="0"/>
                  </a:lnTo>
                  <a:lnTo>
                    <a:pt x="0" y="0"/>
                  </a:lnTo>
                  <a:lnTo>
                    <a:pt x="0" y="2473"/>
                  </a:lnTo>
                  <a:cubicBezTo>
                    <a:pt x="0" y="2480"/>
                    <a:pt x="2" y="2486"/>
                    <a:pt x="5" y="2492"/>
                  </a:cubicBezTo>
                  <a:cubicBezTo>
                    <a:pt x="9" y="2498"/>
                    <a:pt x="13" y="2502"/>
                    <a:pt x="19" y="2506"/>
                  </a:cubicBezTo>
                  <a:cubicBezTo>
                    <a:pt x="25" y="2509"/>
                    <a:pt x="31" y="2511"/>
                    <a:pt x="38" y="2511"/>
                  </a:cubicBez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28" name="Freeform: Shape 62"/>
            <p:cNvSpPr/>
            <p:nvPr/>
          </p:nvSpPr>
          <p:spPr>
            <a:xfrm>
              <a:off x="1530000" y="4561560"/>
              <a:ext cx="132840" cy="132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0" h="369">
                  <a:moveTo>
                    <a:pt x="370" y="184"/>
                  </a:moveTo>
                  <a:cubicBezTo>
                    <a:pt x="370" y="218"/>
                    <a:pt x="362" y="247"/>
                    <a:pt x="345" y="277"/>
                  </a:cubicBezTo>
                  <a:cubicBezTo>
                    <a:pt x="328" y="306"/>
                    <a:pt x="307" y="327"/>
                    <a:pt x="278" y="344"/>
                  </a:cubicBezTo>
                  <a:cubicBezTo>
                    <a:pt x="248" y="361"/>
                    <a:pt x="219" y="369"/>
                    <a:pt x="185" y="369"/>
                  </a:cubicBezTo>
                  <a:cubicBezTo>
                    <a:pt x="151" y="369"/>
                    <a:pt x="122" y="361"/>
                    <a:pt x="93" y="344"/>
                  </a:cubicBezTo>
                  <a:cubicBezTo>
                    <a:pt x="63" y="327"/>
                    <a:pt x="42" y="306"/>
                    <a:pt x="25" y="277"/>
                  </a:cubicBezTo>
                  <a:cubicBezTo>
                    <a:pt x="8" y="247"/>
                    <a:pt x="0" y="218"/>
                    <a:pt x="0" y="184"/>
                  </a:cubicBezTo>
                  <a:cubicBezTo>
                    <a:pt x="0" y="150"/>
                    <a:pt x="8" y="121"/>
                    <a:pt x="25" y="92"/>
                  </a:cubicBezTo>
                  <a:cubicBezTo>
                    <a:pt x="42" y="63"/>
                    <a:pt x="63" y="41"/>
                    <a:pt x="93" y="24"/>
                  </a:cubicBezTo>
                  <a:cubicBezTo>
                    <a:pt x="122" y="7"/>
                    <a:pt x="151" y="0"/>
                    <a:pt x="185" y="0"/>
                  </a:cubicBezTo>
                  <a:cubicBezTo>
                    <a:pt x="219" y="0"/>
                    <a:pt x="248" y="7"/>
                    <a:pt x="278" y="24"/>
                  </a:cubicBezTo>
                  <a:cubicBezTo>
                    <a:pt x="307" y="41"/>
                    <a:pt x="328" y="63"/>
                    <a:pt x="345" y="92"/>
                  </a:cubicBezTo>
                  <a:cubicBezTo>
                    <a:pt x="362" y="121"/>
                    <a:pt x="370" y="150"/>
                    <a:pt x="370" y="184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29" name="Freeform: Shape 63"/>
            <p:cNvSpPr/>
            <p:nvPr/>
          </p:nvSpPr>
          <p:spPr>
            <a:xfrm>
              <a:off x="1147680" y="3916080"/>
              <a:ext cx="547200" cy="16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21" h="468">
                  <a:moveTo>
                    <a:pt x="1425" y="0"/>
                  </a:moveTo>
                  <a:lnTo>
                    <a:pt x="0" y="0"/>
                  </a:lnTo>
                  <a:lnTo>
                    <a:pt x="0" y="468"/>
                  </a:lnTo>
                  <a:lnTo>
                    <a:pt x="1521" y="468"/>
                  </a:lnTo>
                  <a:lnTo>
                    <a:pt x="1521" y="95"/>
                  </a:lnTo>
                  <a:cubicBezTo>
                    <a:pt x="1521" y="78"/>
                    <a:pt x="1517" y="63"/>
                    <a:pt x="1508" y="48"/>
                  </a:cubicBezTo>
                  <a:cubicBezTo>
                    <a:pt x="1499" y="32"/>
                    <a:pt x="1488" y="21"/>
                    <a:pt x="1473" y="12"/>
                  </a:cubicBezTo>
                  <a:cubicBezTo>
                    <a:pt x="1458" y="3"/>
                    <a:pt x="1443" y="0"/>
                    <a:pt x="1425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30" name="Freeform: Shape 64"/>
            <p:cNvSpPr/>
            <p:nvPr/>
          </p:nvSpPr>
          <p:spPr>
            <a:xfrm>
              <a:off x="821880" y="4561560"/>
              <a:ext cx="132840" cy="132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0" h="369">
                  <a:moveTo>
                    <a:pt x="370" y="184"/>
                  </a:moveTo>
                  <a:cubicBezTo>
                    <a:pt x="370" y="218"/>
                    <a:pt x="362" y="247"/>
                    <a:pt x="345" y="277"/>
                  </a:cubicBezTo>
                  <a:cubicBezTo>
                    <a:pt x="328" y="306"/>
                    <a:pt x="306" y="327"/>
                    <a:pt x="277" y="344"/>
                  </a:cubicBezTo>
                  <a:cubicBezTo>
                    <a:pt x="247" y="361"/>
                    <a:pt x="219" y="369"/>
                    <a:pt x="185" y="369"/>
                  </a:cubicBezTo>
                  <a:cubicBezTo>
                    <a:pt x="151" y="369"/>
                    <a:pt x="122" y="361"/>
                    <a:pt x="93" y="344"/>
                  </a:cubicBezTo>
                  <a:cubicBezTo>
                    <a:pt x="63" y="327"/>
                    <a:pt x="42" y="306"/>
                    <a:pt x="25" y="277"/>
                  </a:cubicBezTo>
                  <a:cubicBezTo>
                    <a:pt x="8" y="247"/>
                    <a:pt x="0" y="218"/>
                    <a:pt x="0" y="184"/>
                  </a:cubicBezTo>
                  <a:cubicBezTo>
                    <a:pt x="0" y="150"/>
                    <a:pt x="8" y="121"/>
                    <a:pt x="25" y="92"/>
                  </a:cubicBezTo>
                  <a:cubicBezTo>
                    <a:pt x="42" y="63"/>
                    <a:pt x="63" y="41"/>
                    <a:pt x="93" y="24"/>
                  </a:cubicBezTo>
                  <a:cubicBezTo>
                    <a:pt x="122" y="7"/>
                    <a:pt x="151" y="0"/>
                    <a:pt x="185" y="0"/>
                  </a:cubicBezTo>
                  <a:cubicBezTo>
                    <a:pt x="219" y="0"/>
                    <a:pt x="247" y="7"/>
                    <a:pt x="277" y="24"/>
                  </a:cubicBezTo>
                  <a:cubicBezTo>
                    <a:pt x="306" y="41"/>
                    <a:pt x="328" y="63"/>
                    <a:pt x="345" y="92"/>
                  </a:cubicBezTo>
                  <a:cubicBezTo>
                    <a:pt x="362" y="121"/>
                    <a:pt x="370" y="150"/>
                    <a:pt x="370" y="184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31" name="Freeform: Shape 65"/>
            <p:cNvSpPr/>
            <p:nvPr/>
          </p:nvSpPr>
          <p:spPr>
            <a:xfrm>
              <a:off x="822960" y="4214879"/>
              <a:ext cx="839519" cy="328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33" h="913">
                  <a:moveTo>
                    <a:pt x="2282" y="723"/>
                  </a:moveTo>
                  <a:lnTo>
                    <a:pt x="2076" y="690"/>
                  </a:lnTo>
                  <a:lnTo>
                    <a:pt x="1261" y="556"/>
                  </a:lnTo>
                  <a:lnTo>
                    <a:pt x="1261" y="144"/>
                  </a:lnTo>
                  <a:lnTo>
                    <a:pt x="1665" y="144"/>
                  </a:lnTo>
                  <a:cubicBezTo>
                    <a:pt x="1672" y="144"/>
                    <a:pt x="1677" y="141"/>
                    <a:pt x="1684" y="138"/>
                  </a:cubicBezTo>
                  <a:cubicBezTo>
                    <a:pt x="1690" y="134"/>
                    <a:pt x="1694" y="131"/>
                    <a:pt x="1697" y="125"/>
                  </a:cubicBezTo>
                  <a:cubicBezTo>
                    <a:pt x="1701" y="119"/>
                    <a:pt x="1703" y="113"/>
                    <a:pt x="1703" y="106"/>
                  </a:cubicBezTo>
                  <a:lnTo>
                    <a:pt x="1703" y="0"/>
                  </a:lnTo>
                  <a:lnTo>
                    <a:pt x="629" y="0"/>
                  </a:lnTo>
                  <a:lnTo>
                    <a:pt x="629" y="106"/>
                  </a:lnTo>
                  <a:cubicBezTo>
                    <a:pt x="629" y="113"/>
                    <a:pt x="631" y="119"/>
                    <a:pt x="634" y="125"/>
                  </a:cubicBezTo>
                  <a:cubicBezTo>
                    <a:pt x="638" y="131"/>
                    <a:pt x="642" y="134"/>
                    <a:pt x="648" y="138"/>
                  </a:cubicBezTo>
                  <a:cubicBezTo>
                    <a:pt x="654" y="141"/>
                    <a:pt x="660" y="144"/>
                    <a:pt x="667" y="144"/>
                  </a:cubicBezTo>
                  <a:lnTo>
                    <a:pt x="1070" y="144"/>
                  </a:lnTo>
                  <a:lnTo>
                    <a:pt x="1070" y="556"/>
                  </a:lnTo>
                  <a:lnTo>
                    <a:pt x="256" y="690"/>
                  </a:lnTo>
                  <a:lnTo>
                    <a:pt x="50" y="723"/>
                  </a:lnTo>
                  <a:cubicBezTo>
                    <a:pt x="43" y="725"/>
                    <a:pt x="37" y="727"/>
                    <a:pt x="30" y="731"/>
                  </a:cubicBezTo>
                  <a:cubicBezTo>
                    <a:pt x="21" y="736"/>
                    <a:pt x="14" y="742"/>
                    <a:pt x="8" y="752"/>
                  </a:cubicBezTo>
                  <a:cubicBezTo>
                    <a:pt x="2" y="761"/>
                    <a:pt x="0" y="771"/>
                    <a:pt x="0" y="782"/>
                  </a:cubicBezTo>
                  <a:lnTo>
                    <a:pt x="0" y="853"/>
                  </a:lnTo>
                  <a:cubicBezTo>
                    <a:pt x="0" y="864"/>
                    <a:pt x="2" y="872"/>
                    <a:pt x="8" y="882"/>
                  </a:cubicBezTo>
                  <a:cubicBezTo>
                    <a:pt x="14" y="891"/>
                    <a:pt x="21" y="899"/>
                    <a:pt x="30" y="904"/>
                  </a:cubicBezTo>
                  <a:cubicBezTo>
                    <a:pt x="40" y="910"/>
                    <a:pt x="49" y="912"/>
                    <a:pt x="60" y="912"/>
                  </a:cubicBezTo>
                  <a:cubicBezTo>
                    <a:pt x="62" y="912"/>
                    <a:pt x="63" y="913"/>
                    <a:pt x="65" y="913"/>
                  </a:cubicBezTo>
                  <a:cubicBezTo>
                    <a:pt x="66" y="913"/>
                    <a:pt x="68" y="912"/>
                    <a:pt x="70" y="912"/>
                  </a:cubicBezTo>
                  <a:lnTo>
                    <a:pt x="1157" y="734"/>
                  </a:lnTo>
                  <a:cubicBezTo>
                    <a:pt x="1161" y="733"/>
                    <a:pt x="1163" y="733"/>
                    <a:pt x="1167" y="733"/>
                  </a:cubicBezTo>
                  <a:cubicBezTo>
                    <a:pt x="1170" y="733"/>
                    <a:pt x="1173" y="733"/>
                    <a:pt x="1176" y="734"/>
                  </a:cubicBezTo>
                  <a:lnTo>
                    <a:pt x="2264" y="912"/>
                  </a:lnTo>
                  <a:cubicBezTo>
                    <a:pt x="2266" y="912"/>
                    <a:pt x="2267" y="913"/>
                    <a:pt x="2269" y="913"/>
                  </a:cubicBezTo>
                  <a:cubicBezTo>
                    <a:pt x="2271" y="913"/>
                    <a:pt x="2272" y="912"/>
                    <a:pt x="2274" y="912"/>
                  </a:cubicBezTo>
                  <a:cubicBezTo>
                    <a:pt x="2285" y="912"/>
                    <a:pt x="2294" y="909"/>
                    <a:pt x="2303" y="904"/>
                  </a:cubicBezTo>
                  <a:cubicBezTo>
                    <a:pt x="2313" y="898"/>
                    <a:pt x="2319" y="891"/>
                    <a:pt x="2325" y="882"/>
                  </a:cubicBezTo>
                  <a:cubicBezTo>
                    <a:pt x="2330" y="872"/>
                    <a:pt x="2333" y="864"/>
                    <a:pt x="2333" y="853"/>
                  </a:cubicBezTo>
                  <a:lnTo>
                    <a:pt x="2333" y="782"/>
                  </a:lnTo>
                  <a:cubicBezTo>
                    <a:pt x="2333" y="771"/>
                    <a:pt x="2330" y="762"/>
                    <a:pt x="2325" y="753"/>
                  </a:cubicBezTo>
                  <a:cubicBezTo>
                    <a:pt x="2319" y="743"/>
                    <a:pt x="2313" y="736"/>
                    <a:pt x="2304" y="731"/>
                  </a:cubicBezTo>
                  <a:cubicBezTo>
                    <a:pt x="2297" y="727"/>
                    <a:pt x="2290" y="725"/>
                    <a:pt x="2282" y="723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32" name="Freeform: Shape 66"/>
            <p:cNvSpPr/>
            <p:nvPr/>
          </p:nvSpPr>
          <p:spPr>
            <a:xfrm>
              <a:off x="915119" y="3916080"/>
              <a:ext cx="104400" cy="16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1" h="468">
                  <a:moveTo>
                    <a:pt x="0" y="96"/>
                  </a:moveTo>
                  <a:lnTo>
                    <a:pt x="0" y="468"/>
                  </a:lnTo>
                  <a:lnTo>
                    <a:pt x="291" y="468"/>
                  </a:lnTo>
                  <a:lnTo>
                    <a:pt x="291" y="0"/>
                  </a:lnTo>
                  <a:lnTo>
                    <a:pt x="97" y="0"/>
                  </a:lnTo>
                  <a:cubicBezTo>
                    <a:pt x="79" y="0"/>
                    <a:pt x="64" y="3"/>
                    <a:pt x="48" y="12"/>
                  </a:cubicBezTo>
                  <a:cubicBezTo>
                    <a:pt x="32" y="21"/>
                    <a:pt x="22" y="32"/>
                    <a:pt x="13" y="48"/>
                  </a:cubicBezTo>
                  <a:cubicBezTo>
                    <a:pt x="4" y="63"/>
                    <a:pt x="0" y="78"/>
                    <a:pt x="0" y="96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33" name="Freeform: Shape 67"/>
            <p:cNvSpPr/>
            <p:nvPr/>
          </p:nvSpPr>
          <p:spPr>
            <a:xfrm>
              <a:off x="915119" y="3286079"/>
              <a:ext cx="505079" cy="397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04" h="1105">
                  <a:moveTo>
                    <a:pt x="290" y="654"/>
                  </a:moveTo>
                  <a:cubicBezTo>
                    <a:pt x="290" y="621"/>
                    <a:pt x="298" y="593"/>
                    <a:pt x="314" y="565"/>
                  </a:cubicBezTo>
                  <a:cubicBezTo>
                    <a:pt x="331" y="536"/>
                    <a:pt x="351" y="516"/>
                    <a:pt x="379" y="500"/>
                  </a:cubicBezTo>
                  <a:cubicBezTo>
                    <a:pt x="407" y="483"/>
                    <a:pt x="435" y="476"/>
                    <a:pt x="468" y="476"/>
                  </a:cubicBezTo>
                  <a:cubicBezTo>
                    <a:pt x="501" y="476"/>
                    <a:pt x="528" y="483"/>
                    <a:pt x="557" y="500"/>
                  </a:cubicBezTo>
                  <a:cubicBezTo>
                    <a:pt x="585" y="516"/>
                    <a:pt x="606" y="536"/>
                    <a:pt x="622" y="565"/>
                  </a:cubicBezTo>
                  <a:cubicBezTo>
                    <a:pt x="638" y="593"/>
                    <a:pt x="646" y="621"/>
                    <a:pt x="646" y="654"/>
                  </a:cubicBezTo>
                  <a:lnTo>
                    <a:pt x="646" y="1103"/>
                  </a:lnTo>
                  <a:lnTo>
                    <a:pt x="1260" y="1103"/>
                  </a:lnTo>
                  <a:cubicBezTo>
                    <a:pt x="1358" y="1103"/>
                    <a:pt x="1404" y="1055"/>
                    <a:pt x="1404" y="959"/>
                  </a:cubicBezTo>
                  <a:lnTo>
                    <a:pt x="1404" y="144"/>
                  </a:lnTo>
                  <a:cubicBezTo>
                    <a:pt x="1404" y="44"/>
                    <a:pt x="1356" y="0"/>
                    <a:pt x="1260" y="0"/>
                  </a:cubicBezTo>
                  <a:lnTo>
                    <a:pt x="145" y="0"/>
                  </a:lnTo>
                  <a:cubicBezTo>
                    <a:pt x="118" y="0"/>
                    <a:pt x="96" y="6"/>
                    <a:pt x="73" y="19"/>
                  </a:cubicBezTo>
                  <a:cubicBezTo>
                    <a:pt x="50" y="32"/>
                    <a:pt x="34" y="49"/>
                    <a:pt x="20" y="72"/>
                  </a:cubicBezTo>
                  <a:cubicBezTo>
                    <a:pt x="6" y="95"/>
                    <a:pt x="0" y="117"/>
                    <a:pt x="0" y="144"/>
                  </a:cubicBezTo>
                  <a:lnTo>
                    <a:pt x="0" y="961"/>
                  </a:lnTo>
                  <a:cubicBezTo>
                    <a:pt x="0" y="988"/>
                    <a:pt x="6" y="1010"/>
                    <a:pt x="20" y="1033"/>
                  </a:cubicBezTo>
                  <a:cubicBezTo>
                    <a:pt x="34" y="1056"/>
                    <a:pt x="50" y="1073"/>
                    <a:pt x="73" y="1086"/>
                  </a:cubicBezTo>
                  <a:cubicBezTo>
                    <a:pt x="96" y="1099"/>
                    <a:pt x="118" y="1105"/>
                    <a:pt x="145" y="1105"/>
                  </a:cubicBezTo>
                  <a:lnTo>
                    <a:pt x="291" y="1105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34" name="Freeform: Shape 68"/>
            <p:cNvSpPr/>
            <p:nvPr/>
          </p:nvSpPr>
          <p:spPr>
            <a:xfrm>
              <a:off x="915119" y="3473279"/>
              <a:ext cx="779400" cy="717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166" h="1995">
                  <a:moveTo>
                    <a:pt x="601" y="1746"/>
                  </a:moveTo>
                  <a:lnTo>
                    <a:pt x="601" y="134"/>
                  </a:lnTo>
                  <a:cubicBezTo>
                    <a:pt x="601" y="109"/>
                    <a:pt x="595" y="89"/>
                    <a:pt x="583" y="67"/>
                  </a:cubicBezTo>
                  <a:cubicBezTo>
                    <a:pt x="570" y="45"/>
                    <a:pt x="555" y="31"/>
                    <a:pt x="534" y="18"/>
                  </a:cubicBezTo>
                  <a:cubicBezTo>
                    <a:pt x="512" y="5"/>
                    <a:pt x="492" y="0"/>
                    <a:pt x="467" y="0"/>
                  </a:cubicBezTo>
                  <a:cubicBezTo>
                    <a:pt x="442" y="0"/>
                    <a:pt x="421" y="5"/>
                    <a:pt x="400" y="18"/>
                  </a:cubicBezTo>
                  <a:cubicBezTo>
                    <a:pt x="379" y="30"/>
                    <a:pt x="363" y="45"/>
                    <a:pt x="351" y="67"/>
                  </a:cubicBezTo>
                  <a:cubicBezTo>
                    <a:pt x="339" y="88"/>
                    <a:pt x="333" y="109"/>
                    <a:pt x="333" y="134"/>
                  </a:cubicBezTo>
                  <a:lnTo>
                    <a:pt x="333" y="1746"/>
                  </a:lnTo>
                  <a:lnTo>
                    <a:pt x="0" y="1746"/>
                  </a:lnTo>
                  <a:lnTo>
                    <a:pt x="0" y="1851"/>
                  </a:lnTo>
                  <a:cubicBezTo>
                    <a:pt x="0" y="1877"/>
                    <a:pt x="6" y="1900"/>
                    <a:pt x="20" y="1923"/>
                  </a:cubicBezTo>
                  <a:cubicBezTo>
                    <a:pt x="34" y="1946"/>
                    <a:pt x="50" y="1962"/>
                    <a:pt x="73" y="1976"/>
                  </a:cubicBezTo>
                  <a:cubicBezTo>
                    <a:pt x="96" y="1989"/>
                    <a:pt x="118" y="1995"/>
                    <a:pt x="145" y="1995"/>
                  </a:cubicBezTo>
                  <a:lnTo>
                    <a:pt x="2022" y="1995"/>
                  </a:lnTo>
                  <a:cubicBezTo>
                    <a:pt x="2048" y="1995"/>
                    <a:pt x="2071" y="1989"/>
                    <a:pt x="2094" y="1976"/>
                  </a:cubicBezTo>
                  <a:cubicBezTo>
                    <a:pt x="2117" y="1962"/>
                    <a:pt x="2133" y="1946"/>
                    <a:pt x="2147" y="1923"/>
                  </a:cubicBezTo>
                  <a:cubicBezTo>
                    <a:pt x="2160" y="1900"/>
                    <a:pt x="2166" y="1877"/>
                    <a:pt x="2166" y="1851"/>
                  </a:cubicBezTo>
                  <a:lnTo>
                    <a:pt x="2166" y="1747"/>
                  </a:ln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35" name="Freeform: Shape 69"/>
            <p:cNvSpPr/>
            <p:nvPr/>
          </p:nvSpPr>
          <p:spPr>
            <a:xfrm>
              <a:off x="2286360" y="3466440"/>
              <a:ext cx="920879" cy="55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59" h="155">
                  <a:moveTo>
                    <a:pt x="2521" y="0"/>
                  </a:moveTo>
                  <a:lnTo>
                    <a:pt x="416" y="0"/>
                  </a:lnTo>
                  <a:cubicBezTo>
                    <a:pt x="386" y="31"/>
                    <a:pt x="357" y="54"/>
                    <a:pt x="320" y="76"/>
                  </a:cubicBezTo>
                  <a:cubicBezTo>
                    <a:pt x="272" y="103"/>
                    <a:pt x="227" y="119"/>
                    <a:pt x="173" y="127"/>
                  </a:cubicBezTo>
                  <a:lnTo>
                    <a:pt x="0" y="155"/>
                  </a:lnTo>
                  <a:lnTo>
                    <a:pt x="2521" y="155"/>
                  </a:lnTo>
                  <a:cubicBezTo>
                    <a:pt x="2528" y="155"/>
                    <a:pt x="2534" y="153"/>
                    <a:pt x="2540" y="150"/>
                  </a:cubicBezTo>
                  <a:cubicBezTo>
                    <a:pt x="2546" y="146"/>
                    <a:pt x="2551" y="142"/>
                    <a:pt x="2554" y="136"/>
                  </a:cubicBezTo>
                  <a:cubicBezTo>
                    <a:pt x="2558" y="130"/>
                    <a:pt x="2559" y="124"/>
                    <a:pt x="2559" y="117"/>
                  </a:cubicBezTo>
                  <a:lnTo>
                    <a:pt x="2559" y="37"/>
                  </a:lnTo>
                  <a:cubicBezTo>
                    <a:pt x="2559" y="30"/>
                    <a:pt x="2557" y="25"/>
                    <a:pt x="2554" y="19"/>
                  </a:cubicBezTo>
                  <a:cubicBezTo>
                    <a:pt x="2551" y="13"/>
                    <a:pt x="2546" y="9"/>
                    <a:pt x="2540" y="5"/>
                  </a:cubicBezTo>
                  <a:cubicBezTo>
                    <a:pt x="2534" y="1"/>
                    <a:pt x="2528" y="0"/>
                    <a:pt x="2521" y="0"/>
                  </a:cubicBez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36" name="Freeform: Shape 70"/>
            <p:cNvSpPr/>
            <p:nvPr/>
          </p:nvSpPr>
          <p:spPr>
            <a:xfrm>
              <a:off x="1862280" y="3466440"/>
              <a:ext cx="322920" cy="55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98" h="155">
                  <a:moveTo>
                    <a:pt x="759" y="80"/>
                  </a:moveTo>
                  <a:cubicBezTo>
                    <a:pt x="730" y="56"/>
                    <a:pt x="709" y="32"/>
                    <a:pt x="687" y="0"/>
                  </a:cubicBezTo>
                  <a:lnTo>
                    <a:pt x="308" y="0"/>
                  </a:lnTo>
                  <a:cubicBezTo>
                    <a:pt x="288" y="17"/>
                    <a:pt x="269" y="31"/>
                    <a:pt x="246" y="44"/>
                  </a:cubicBezTo>
                  <a:cubicBezTo>
                    <a:pt x="231" y="53"/>
                    <a:pt x="219" y="58"/>
                    <a:pt x="203" y="65"/>
                  </a:cubicBezTo>
                  <a:lnTo>
                    <a:pt x="0" y="155"/>
                  </a:lnTo>
                  <a:lnTo>
                    <a:pt x="898" y="155"/>
                  </a:lnTo>
                  <a:cubicBezTo>
                    <a:pt x="867" y="146"/>
                    <a:pt x="843" y="135"/>
                    <a:pt x="815" y="119"/>
                  </a:cubicBezTo>
                  <a:cubicBezTo>
                    <a:pt x="795" y="107"/>
                    <a:pt x="778" y="96"/>
                    <a:pt x="759" y="80"/>
                  </a:cubicBez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37" name="Freeform: Shape 71"/>
            <p:cNvSpPr/>
            <p:nvPr/>
          </p:nvSpPr>
          <p:spPr>
            <a:xfrm>
              <a:off x="1421280" y="2314080"/>
              <a:ext cx="1600560" cy="813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47" h="2261">
                  <a:moveTo>
                    <a:pt x="637" y="0"/>
                  </a:moveTo>
                  <a:cubicBezTo>
                    <a:pt x="730" y="74"/>
                    <a:pt x="797" y="152"/>
                    <a:pt x="856" y="255"/>
                  </a:cubicBezTo>
                  <a:cubicBezTo>
                    <a:pt x="941" y="401"/>
                    <a:pt x="979" y="545"/>
                    <a:pt x="979" y="714"/>
                  </a:cubicBezTo>
                  <a:cubicBezTo>
                    <a:pt x="979" y="883"/>
                    <a:pt x="941" y="1026"/>
                    <a:pt x="856" y="1172"/>
                  </a:cubicBezTo>
                  <a:cubicBezTo>
                    <a:pt x="837" y="1206"/>
                    <a:pt x="818" y="1234"/>
                    <a:pt x="795" y="1265"/>
                  </a:cubicBezTo>
                  <a:lnTo>
                    <a:pt x="778" y="1287"/>
                  </a:lnTo>
                  <a:lnTo>
                    <a:pt x="415" y="1287"/>
                  </a:lnTo>
                  <a:cubicBezTo>
                    <a:pt x="442" y="1317"/>
                    <a:pt x="468" y="1338"/>
                    <a:pt x="502" y="1358"/>
                  </a:cubicBezTo>
                  <a:cubicBezTo>
                    <a:pt x="519" y="1368"/>
                    <a:pt x="533" y="1375"/>
                    <a:pt x="551" y="1382"/>
                  </a:cubicBezTo>
                  <a:lnTo>
                    <a:pt x="661" y="1417"/>
                  </a:lnTo>
                  <a:lnTo>
                    <a:pt x="565" y="1480"/>
                  </a:lnTo>
                  <a:cubicBezTo>
                    <a:pt x="549" y="1491"/>
                    <a:pt x="535" y="1499"/>
                    <a:pt x="518" y="1509"/>
                  </a:cubicBezTo>
                  <a:cubicBezTo>
                    <a:pt x="372" y="1592"/>
                    <a:pt x="229" y="1632"/>
                    <a:pt x="61" y="1632"/>
                  </a:cubicBezTo>
                  <a:cubicBezTo>
                    <a:pt x="60" y="1632"/>
                    <a:pt x="60" y="1632"/>
                    <a:pt x="60" y="1632"/>
                  </a:cubicBezTo>
                  <a:cubicBezTo>
                    <a:pt x="40" y="1632"/>
                    <a:pt x="20" y="1632"/>
                    <a:pt x="0" y="1630"/>
                  </a:cubicBezTo>
                  <a:lnTo>
                    <a:pt x="0" y="1711"/>
                  </a:lnTo>
                  <a:lnTo>
                    <a:pt x="531" y="1711"/>
                  </a:lnTo>
                  <a:cubicBezTo>
                    <a:pt x="532" y="1711"/>
                    <a:pt x="532" y="1711"/>
                    <a:pt x="533" y="1711"/>
                  </a:cubicBezTo>
                  <a:cubicBezTo>
                    <a:pt x="601" y="1711"/>
                    <a:pt x="658" y="1726"/>
                    <a:pt x="717" y="1760"/>
                  </a:cubicBezTo>
                  <a:cubicBezTo>
                    <a:pt x="776" y="1794"/>
                    <a:pt x="818" y="1836"/>
                    <a:pt x="852" y="1895"/>
                  </a:cubicBezTo>
                  <a:cubicBezTo>
                    <a:pt x="873" y="1932"/>
                    <a:pt x="886" y="1967"/>
                    <a:pt x="894" y="2010"/>
                  </a:cubicBezTo>
                  <a:lnTo>
                    <a:pt x="901" y="2010"/>
                  </a:lnTo>
                  <a:lnTo>
                    <a:pt x="901" y="2261"/>
                  </a:lnTo>
                  <a:lnTo>
                    <a:pt x="4447" y="2261"/>
                  </a:lnTo>
                  <a:lnTo>
                    <a:pt x="4447" y="0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38" name="Freeform: Shape 72"/>
            <p:cNvSpPr/>
            <p:nvPr/>
          </p:nvSpPr>
          <p:spPr>
            <a:xfrm>
              <a:off x="4063319" y="2211480"/>
              <a:ext cx="2180160" cy="2179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57" h="6056">
                  <a:moveTo>
                    <a:pt x="3029" y="6056"/>
                  </a:moveTo>
                  <a:cubicBezTo>
                    <a:pt x="2471" y="6056"/>
                    <a:pt x="1997" y="5929"/>
                    <a:pt x="1515" y="5650"/>
                  </a:cubicBezTo>
                  <a:cubicBezTo>
                    <a:pt x="1032" y="5371"/>
                    <a:pt x="685" y="5025"/>
                    <a:pt x="406" y="4542"/>
                  </a:cubicBezTo>
                  <a:cubicBezTo>
                    <a:pt x="127" y="4059"/>
                    <a:pt x="0" y="3585"/>
                    <a:pt x="0" y="3028"/>
                  </a:cubicBezTo>
                  <a:cubicBezTo>
                    <a:pt x="0" y="2470"/>
                    <a:pt x="127" y="1997"/>
                    <a:pt x="406" y="1514"/>
                  </a:cubicBezTo>
                  <a:cubicBezTo>
                    <a:pt x="685" y="1031"/>
                    <a:pt x="1032" y="683"/>
                    <a:pt x="1515" y="405"/>
                  </a:cubicBezTo>
                  <a:cubicBezTo>
                    <a:pt x="1997" y="126"/>
                    <a:pt x="2471" y="0"/>
                    <a:pt x="3029" y="0"/>
                  </a:cubicBezTo>
                  <a:cubicBezTo>
                    <a:pt x="3586" y="0"/>
                    <a:pt x="4060" y="126"/>
                    <a:pt x="4543" y="405"/>
                  </a:cubicBezTo>
                  <a:cubicBezTo>
                    <a:pt x="5026" y="683"/>
                    <a:pt x="5372" y="1031"/>
                    <a:pt x="5651" y="1514"/>
                  </a:cubicBezTo>
                  <a:cubicBezTo>
                    <a:pt x="5930" y="1997"/>
                    <a:pt x="6057" y="2470"/>
                    <a:pt x="6057" y="3028"/>
                  </a:cubicBezTo>
                  <a:cubicBezTo>
                    <a:pt x="6056" y="3585"/>
                    <a:pt x="5929" y="4058"/>
                    <a:pt x="5651" y="4540"/>
                  </a:cubicBezTo>
                  <a:cubicBezTo>
                    <a:pt x="5372" y="5023"/>
                    <a:pt x="5024" y="5371"/>
                    <a:pt x="4541" y="5650"/>
                  </a:cubicBezTo>
                  <a:cubicBezTo>
                    <a:pt x="4059" y="5928"/>
                    <a:pt x="3586" y="6055"/>
                    <a:pt x="3029" y="6056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39" name="Freeform: Shape 73"/>
            <p:cNvSpPr/>
            <p:nvPr/>
          </p:nvSpPr>
          <p:spPr>
            <a:xfrm>
              <a:off x="3132720" y="2176560"/>
              <a:ext cx="6959160" cy="2248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332" h="6247">
                  <a:moveTo>
                    <a:pt x="19229" y="5851"/>
                  </a:moveTo>
                  <a:lnTo>
                    <a:pt x="18533" y="5851"/>
                  </a:lnTo>
                  <a:lnTo>
                    <a:pt x="18533" y="983"/>
                  </a:lnTo>
                  <a:cubicBezTo>
                    <a:pt x="18533" y="927"/>
                    <a:pt x="18522" y="880"/>
                    <a:pt x="18493" y="832"/>
                  </a:cubicBezTo>
                  <a:cubicBezTo>
                    <a:pt x="18466" y="785"/>
                    <a:pt x="18432" y="750"/>
                    <a:pt x="18383" y="722"/>
                  </a:cubicBezTo>
                  <a:cubicBezTo>
                    <a:pt x="18336" y="695"/>
                    <a:pt x="18288" y="682"/>
                    <a:pt x="18233" y="682"/>
                  </a:cubicBezTo>
                  <a:lnTo>
                    <a:pt x="10635" y="682"/>
                  </a:lnTo>
                  <a:lnTo>
                    <a:pt x="10556" y="666"/>
                  </a:lnTo>
                  <a:cubicBezTo>
                    <a:pt x="10475" y="649"/>
                    <a:pt x="10394" y="632"/>
                    <a:pt x="10319" y="615"/>
                  </a:cubicBezTo>
                  <a:cubicBezTo>
                    <a:pt x="10164" y="582"/>
                    <a:pt x="10015" y="554"/>
                    <a:pt x="9869" y="536"/>
                  </a:cubicBezTo>
                  <a:cubicBezTo>
                    <a:pt x="9754" y="522"/>
                    <a:pt x="9656" y="515"/>
                    <a:pt x="9541" y="515"/>
                  </a:cubicBezTo>
                  <a:cubicBezTo>
                    <a:pt x="9503" y="515"/>
                    <a:pt x="9472" y="516"/>
                    <a:pt x="9435" y="518"/>
                  </a:cubicBezTo>
                  <a:cubicBezTo>
                    <a:pt x="9284" y="524"/>
                    <a:pt x="9156" y="540"/>
                    <a:pt x="9008" y="571"/>
                  </a:cubicBezTo>
                  <a:cubicBezTo>
                    <a:pt x="8725" y="630"/>
                    <a:pt x="8444" y="723"/>
                    <a:pt x="8141" y="814"/>
                  </a:cubicBezTo>
                  <a:cubicBezTo>
                    <a:pt x="8035" y="845"/>
                    <a:pt x="7926" y="877"/>
                    <a:pt x="7813" y="906"/>
                  </a:cubicBezTo>
                  <a:cubicBezTo>
                    <a:pt x="7612" y="707"/>
                    <a:pt x="7421" y="560"/>
                    <a:pt x="7176" y="419"/>
                  </a:cubicBezTo>
                  <a:cubicBezTo>
                    <a:pt x="6678" y="131"/>
                    <a:pt x="6189" y="0"/>
                    <a:pt x="5614" y="0"/>
                  </a:cubicBezTo>
                  <a:cubicBezTo>
                    <a:pt x="5039" y="0"/>
                    <a:pt x="4550" y="131"/>
                    <a:pt x="4052" y="419"/>
                  </a:cubicBezTo>
                  <a:cubicBezTo>
                    <a:pt x="3847" y="537"/>
                    <a:pt x="3684" y="656"/>
                    <a:pt x="3509" y="816"/>
                  </a:cubicBezTo>
                  <a:lnTo>
                    <a:pt x="3419" y="783"/>
                  </a:lnTo>
                  <a:cubicBezTo>
                    <a:pt x="3187" y="700"/>
                    <a:pt x="2964" y="630"/>
                    <a:pt x="2746" y="572"/>
                  </a:cubicBezTo>
                  <a:cubicBezTo>
                    <a:pt x="2310" y="457"/>
                    <a:pt x="1889" y="389"/>
                    <a:pt x="1476" y="391"/>
                  </a:cubicBezTo>
                  <a:cubicBezTo>
                    <a:pt x="1260" y="392"/>
                    <a:pt x="1077" y="410"/>
                    <a:pt x="865" y="451"/>
                  </a:cubicBezTo>
                  <a:cubicBezTo>
                    <a:pt x="652" y="494"/>
                    <a:pt x="476" y="547"/>
                    <a:pt x="275" y="629"/>
                  </a:cubicBezTo>
                  <a:cubicBezTo>
                    <a:pt x="183" y="667"/>
                    <a:pt x="91" y="708"/>
                    <a:pt x="0" y="753"/>
                  </a:cubicBezTo>
                  <a:lnTo>
                    <a:pt x="0" y="1430"/>
                  </a:lnTo>
                  <a:lnTo>
                    <a:pt x="5" y="1419"/>
                  </a:lnTo>
                  <a:cubicBezTo>
                    <a:pt x="20" y="1382"/>
                    <a:pt x="35" y="1352"/>
                    <a:pt x="55" y="1317"/>
                  </a:cubicBezTo>
                  <a:cubicBezTo>
                    <a:pt x="59" y="1311"/>
                    <a:pt x="62" y="1305"/>
                    <a:pt x="67" y="1298"/>
                  </a:cubicBezTo>
                  <a:cubicBezTo>
                    <a:pt x="162" y="1137"/>
                    <a:pt x="272" y="1017"/>
                    <a:pt x="426" y="909"/>
                  </a:cubicBezTo>
                  <a:cubicBezTo>
                    <a:pt x="463" y="885"/>
                    <a:pt x="499" y="858"/>
                    <a:pt x="539" y="836"/>
                  </a:cubicBezTo>
                  <a:cubicBezTo>
                    <a:pt x="558" y="826"/>
                    <a:pt x="578" y="816"/>
                    <a:pt x="598" y="806"/>
                  </a:cubicBezTo>
                  <a:cubicBezTo>
                    <a:pt x="619" y="794"/>
                    <a:pt x="637" y="786"/>
                    <a:pt x="658" y="777"/>
                  </a:cubicBezTo>
                  <a:cubicBezTo>
                    <a:pt x="745" y="740"/>
                    <a:pt x="822" y="716"/>
                    <a:pt x="915" y="697"/>
                  </a:cubicBezTo>
                  <a:cubicBezTo>
                    <a:pt x="1008" y="679"/>
                    <a:pt x="1087" y="671"/>
                    <a:pt x="1182" y="671"/>
                  </a:cubicBezTo>
                  <a:cubicBezTo>
                    <a:pt x="1276" y="671"/>
                    <a:pt x="1357" y="679"/>
                    <a:pt x="1450" y="697"/>
                  </a:cubicBezTo>
                  <a:cubicBezTo>
                    <a:pt x="1621" y="732"/>
                    <a:pt x="1761" y="785"/>
                    <a:pt x="1912" y="872"/>
                  </a:cubicBezTo>
                  <a:cubicBezTo>
                    <a:pt x="2087" y="973"/>
                    <a:pt x="2218" y="1086"/>
                    <a:pt x="2344" y="1245"/>
                  </a:cubicBezTo>
                  <a:cubicBezTo>
                    <a:pt x="2395" y="1308"/>
                    <a:pt x="2433" y="1364"/>
                    <a:pt x="2474" y="1434"/>
                  </a:cubicBezTo>
                  <a:cubicBezTo>
                    <a:pt x="2528" y="1527"/>
                    <a:pt x="2565" y="1611"/>
                    <a:pt x="2599" y="1713"/>
                  </a:cubicBezTo>
                  <a:cubicBezTo>
                    <a:pt x="2612" y="1757"/>
                    <a:pt x="2624" y="1800"/>
                    <a:pt x="2635" y="1844"/>
                  </a:cubicBezTo>
                  <a:cubicBezTo>
                    <a:pt x="2646" y="1888"/>
                    <a:pt x="2652" y="1934"/>
                    <a:pt x="2658" y="1980"/>
                  </a:cubicBezTo>
                  <a:cubicBezTo>
                    <a:pt x="2662" y="2017"/>
                    <a:pt x="2664" y="2055"/>
                    <a:pt x="2665" y="2092"/>
                  </a:cubicBezTo>
                  <a:cubicBezTo>
                    <a:pt x="2543" y="2441"/>
                    <a:pt x="2490" y="2754"/>
                    <a:pt x="2490" y="3123"/>
                  </a:cubicBezTo>
                  <a:cubicBezTo>
                    <a:pt x="2490" y="3698"/>
                    <a:pt x="2621" y="4187"/>
                    <a:pt x="2909" y="4685"/>
                  </a:cubicBezTo>
                  <a:cubicBezTo>
                    <a:pt x="3196" y="5183"/>
                    <a:pt x="3554" y="5540"/>
                    <a:pt x="4052" y="5828"/>
                  </a:cubicBezTo>
                  <a:cubicBezTo>
                    <a:pt x="4550" y="6115"/>
                    <a:pt x="5038" y="6247"/>
                    <a:pt x="5614" y="6247"/>
                  </a:cubicBezTo>
                  <a:cubicBezTo>
                    <a:pt x="6189" y="6247"/>
                    <a:pt x="6678" y="6115"/>
                    <a:pt x="7177" y="5828"/>
                  </a:cubicBezTo>
                  <a:cubicBezTo>
                    <a:pt x="7675" y="5540"/>
                    <a:pt x="8032" y="5183"/>
                    <a:pt x="8320" y="4685"/>
                  </a:cubicBezTo>
                  <a:cubicBezTo>
                    <a:pt x="8607" y="4187"/>
                    <a:pt x="8739" y="3698"/>
                    <a:pt x="8739" y="3123"/>
                  </a:cubicBezTo>
                  <a:cubicBezTo>
                    <a:pt x="8739" y="2724"/>
                    <a:pt x="8677" y="2385"/>
                    <a:pt x="8535" y="2012"/>
                  </a:cubicBezTo>
                  <a:cubicBezTo>
                    <a:pt x="8535" y="1984"/>
                    <a:pt x="8536" y="1956"/>
                    <a:pt x="8537" y="1928"/>
                  </a:cubicBezTo>
                  <a:cubicBezTo>
                    <a:pt x="8539" y="1890"/>
                    <a:pt x="8542" y="1853"/>
                    <a:pt x="8546" y="1816"/>
                  </a:cubicBezTo>
                  <a:cubicBezTo>
                    <a:pt x="8561" y="1671"/>
                    <a:pt x="8590" y="1551"/>
                    <a:pt x="8643" y="1416"/>
                  </a:cubicBezTo>
                  <a:cubicBezTo>
                    <a:pt x="8666" y="1356"/>
                    <a:pt x="8689" y="1308"/>
                    <a:pt x="8721" y="1253"/>
                  </a:cubicBezTo>
                  <a:cubicBezTo>
                    <a:pt x="8756" y="1193"/>
                    <a:pt x="8789" y="1144"/>
                    <a:pt x="8833" y="1091"/>
                  </a:cubicBezTo>
                  <a:cubicBezTo>
                    <a:pt x="8909" y="998"/>
                    <a:pt x="8988" y="931"/>
                    <a:pt x="9092" y="871"/>
                  </a:cubicBezTo>
                  <a:cubicBezTo>
                    <a:pt x="9098" y="868"/>
                    <a:pt x="9103" y="865"/>
                    <a:pt x="9109" y="861"/>
                  </a:cubicBezTo>
                  <a:cubicBezTo>
                    <a:pt x="9218" y="802"/>
                    <a:pt x="9322" y="773"/>
                    <a:pt x="9446" y="767"/>
                  </a:cubicBezTo>
                  <a:cubicBezTo>
                    <a:pt x="9455" y="767"/>
                    <a:pt x="9463" y="766"/>
                    <a:pt x="9473" y="766"/>
                  </a:cubicBezTo>
                  <a:cubicBezTo>
                    <a:pt x="9586" y="766"/>
                    <a:pt x="9682" y="789"/>
                    <a:pt x="9784" y="840"/>
                  </a:cubicBezTo>
                  <a:cubicBezTo>
                    <a:pt x="9795" y="846"/>
                    <a:pt x="9804" y="851"/>
                    <a:pt x="9815" y="857"/>
                  </a:cubicBezTo>
                  <a:cubicBezTo>
                    <a:pt x="9931" y="924"/>
                    <a:pt x="10014" y="1008"/>
                    <a:pt x="10081" y="1124"/>
                  </a:cubicBezTo>
                  <a:cubicBezTo>
                    <a:pt x="10086" y="1131"/>
                    <a:pt x="10089" y="1138"/>
                    <a:pt x="10094" y="1146"/>
                  </a:cubicBezTo>
                  <a:lnTo>
                    <a:pt x="10094" y="5851"/>
                  </a:lnTo>
                  <a:lnTo>
                    <a:pt x="9398" y="5851"/>
                  </a:lnTo>
                  <a:cubicBezTo>
                    <a:pt x="9379" y="5851"/>
                    <a:pt x="9363" y="5856"/>
                    <a:pt x="9347" y="5865"/>
                  </a:cubicBezTo>
                  <a:cubicBezTo>
                    <a:pt x="9331" y="5874"/>
                    <a:pt x="9319" y="5886"/>
                    <a:pt x="9310" y="5902"/>
                  </a:cubicBezTo>
                  <a:cubicBezTo>
                    <a:pt x="9300" y="5919"/>
                    <a:pt x="9296" y="5935"/>
                    <a:pt x="9296" y="5953"/>
                  </a:cubicBezTo>
                  <a:lnTo>
                    <a:pt x="9296" y="5971"/>
                  </a:lnTo>
                  <a:cubicBezTo>
                    <a:pt x="9296" y="5990"/>
                    <a:pt x="9300" y="6006"/>
                    <a:pt x="9310" y="6023"/>
                  </a:cubicBezTo>
                  <a:cubicBezTo>
                    <a:pt x="9319" y="6039"/>
                    <a:pt x="9331" y="6051"/>
                    <a:pt x="9347" y="6060"/>
                  </a:cubicBezTo>
                  <a:cubicBezTo>
                    <a:pt x="9361" y="6068"/>
                    <a:pt x="9375" y="6073"/>
                    <a:pt x="9392" y="6074"/>
                  </a:cubicBezTo>
                  <a:cubicBezTo>
                    <a:pt x="9397" y="6084"/>
                    <a:pt x="9401" y="6093"/>
                    <a:pt x="9407" y="6103"/>
                  </a:cubicBezTo>
                  <a:cubicBezTo>
                    <a:pt x="9433" y="6148"/>
                    <a:pt x="9465" y="6181"/>
                    <a:pt x="9511" y="6207"/>
                  </a:cubicBezTo>
                  <a:cubicBezTo>
                    <a:pt x="9556" y="6233"/>
                    <a:pt x="9601" y="6245"/>
                    <a:pt x="9654" y="6245"/>
                  </a:cubicBezTo>
                  <a:lnTo>
                    <a:pt x="18974" y="6245"/>
                  </a:lnTo>
                  <a:cubicBezTo>
                    <a:pt x="19026" y="6245"/>
                    <a:pt x="19072" y="6233"/>
                    <a:pt x="19117" y="6207"/>
                  </a:cubicBezTo>
                  <a:cubicBezTo>
                    <a:pt x="19163" y="6181"/>
                    <a:pt x="19195" y="6148"/>
                    <a:pt x="19221" y="6103"/>
                  </a:cubicBezTo>
                  <a:cubicBezTo>
                    <a:pt x="19227" y="6093"/>
                    <a:pt x="19231" y="6084"/>
                    <a:pt x="19236" y="6074"/>
                  </a:cubicBezTo>
                  <a:cubicBezTo>
                    <a:pt x="19252" y="6073"/>
                    <a:pt x="19266" y="6068"/>
                    <a:pt x="19281" y="6060"/>
                  </a:cubicBezTo>
                  <a:cubicBezTo>
                    <a:pt x="19297" y="6051"/>
                    <a:pt x="19310" y="6039"/>
                    <a:pt x="19318" y="6023"/>
                  </a:cubicBezTo>
                  <a:cubicBezTo>
                    <a:pt x="19328" y="6006"/>
                    <a:pt x="19332" y="5990"/>
                    <a:pt x="19332" y="5971"/>
                  </a:cubicBezTo>
                  <a:lnTo>
                    <a:pt x="19332" y="5953"/>
                  </a:lnTo>
                  <a:cubicBezTo>
                    <a:pt x="19332" y="5935"/>
                    <a:pt x="19328" y="5918"/>
                    <a:pt x="19318" y="5902"/>
                  </a:cubicBezTo>
                  <a:cubicBezTo>
                    <a:pt x="19310" y="5885"/>
                    <a:pt x="19298" y="5874"/>
                    <a:pt x="19281" y="5865"/>
                  </a:cubicBezTo>
                  <a:cubicBezTo>
                    <a:pt x="19265" y="5856"/>
                    <a:pt x="19248" y="5851"/>
                    <a:pt x="19229" y="5851"/>
                  </a:cubicBezTo>
                  <a:close/>
                  <a:moveTo>
                    <a:pt x="7687" y="5198"/>
                  </a:moveTo>
                  <a:cubicBezTo>
                    <a:pt x="7496" y="5389"/>
                    <a:pt x="7314" y="5529"/>
                    <a:pt x="7080" y="5664"/>
                  </a:cubicBezTo>
                  <a:cubicBezTo>
                    <a:pt x="6612" y="5934"/>
                    <a:pt x="6153" y="6057"/>
                    <a:pt x="5614" y="6057"/>
                  </a:cubicBezTo>
                  <a:cubicBezTo>
                    <a:pt x="5074" y="6057"/>
                    <a:pt x="4615" y="5934"/>
                    <a:pt x="4148" y="5664"/>
                  </a:cubicBezTo>
                  <a:cubicBezTo>
                    <a:pt x="3680" y="5394"/>
                    <a:pt x="3343" y="5058"/>
                    <a:pt x="3074" y="4591"/>
                  </a:cubicBezTo>
                  <a:cubicBezTo>
                    <a:pt x="2804" y="4123"/>
                    <a:pt x="2682" y="3664"/>
                    <a:pt x="2682" y="3125"/>
                  </a:cubicBezTo>
                  <a:cubicBezTo>
                    <a:pt x="2682" y="2585"/>
                    <a:pt x="2804" y="2126"/>
                    <a:pt x="3074" y="1659"/>
                  </a:cubicBezTo>
                  <a:cubicBezTo>
                    <a:pt x="3343" y="1191"/>
                    <a:pt x="3680" y="855"/>
                    <a:pt x="4148" y="586"/>
                  </a:cubicBezTo>
                  <a:cubicBezTo>
                    <a:pt x="4615" y="316"/>
                    <a:pt x="5074" y="193"/>
                    <a:pt x="5614" y="193"/>
                  </a:cubicBezTo>
                  <a:cubicBezTo>
                    <a:pt x="6153" y="193"/>
                    <a:pt x="6612" y="316"/>
                    <a:pt x="7080" y="586"/>
                  </a:cubicBezTo>
                  <a:cubicBezTo>
                    <a:pt x="7547" y="855"/>
                    <a:pt x="7883" y="1191"/>
                    <a:pt x="8153" y="1659"/>
                  </a:cubicBezTo>
                  <a:cubicBezTo>
                    <a:pt x="8422" y="2126"/>
                    <a:pt x="8546" y="2585"/>
                    <a:pt x="8546" y="3125"/>
                  </a:cubicBezTo>
                  <a:cubicBezTo>
                    <a:pt x="8546" y="3127"/>
                    <a:pt x="8546" y="3130"/>
                    <a:pt x="8546" y="3133"/>
                  </a:cubicBezTo>
                  <a:cubicBezTo>
                    <a:pt x="8546" y="3669"/>
                    <a:pt x="8424" y="4125"/>
                    <a:pt x="8156" y="4589"/>
                  </a:cubicBezTo>
                  <a:cubicBezTo>
                    <a:pt x="8020" y="4824"/>
                    <a:pt x="7879" y="5007"/>
                    <a:pt x="7687" y="5198"/>
                  </a:cubicBezTo>
                  <a:close/>
                  <a:moveTo>
                    <a:pt x="19235" y="5971"/>
                  </a:moveTo>
                  <a:cubicBezTo>
                    <a:pt x="19235" y="5972"/>
                    <a:pt x="19235" y="5973"/>
                    <a:pt x="19234" y="5974"/>
                  </a:cubicBezTo>
                  <a:cubicBezTo>
                    <a:pt x="19234" y="5975"/>
                    <a:pt x="19234" y="5976"/>
                    <a:pt x="19232" y="5977"/>
                  </a:cubicBezTo>
                  <a:cubicBezTo>
                    <a:pt x="19231" y="5977"/>
                    <a:pt x="19230" y="5977"/>
                    <a:pt x="19229" y="5977"/>
                  </a:cubicBezTo>
                  <a:lnTo>
                    <a:pt x="19170" y="5981"/>
                  </a:lnTo>
                  <a:lnTo>
                    <a:pt x="19146" y="6035"/>
                  </a:lnTo>
                  <a:cubicBezTo>
                    <a:pt x="19143" y="6042"/>
                    <a:pt x="19140" y="6048"/>
                    <a:pt x="19136" y="6055"/>
                  </a:cubicBezTo>
                  <a:cubicBezTo>
                    <a:pt x="19119" y="6085"/>
                    <a:pt x="19097" y="6107"/>
                    <a:pt x="19067" y="6124"/>
                  </a:cubicBezTo>
                  <a:cubicBezTo>
                    <a:pt x="19037" y="6141"/>
                    <a:pt x="19007" y="6149"/>
                    <a:pt x="18972" y="6149"/>
                  </a:cubicBezTo>
                  <a:lnTo>
                    <a:pt x="9654" y="6149"/>
                  </a:lnTo>
                  <a:cubicBezTo>
                    <a:pt x="9619" y="6149"/>
                    <a:pt x="9590" y="6141"/>
                    <a:pt x="9560" y="6124"/>
                  </a:cubicBezTo>
                  <a:cubicBezTo>
                    <a:pt x="9530" y="6107"/>
                    <a:pt x="9507" y="6085"/>
                    <a:pt x="9490" y="6055"/>
                  </a:cubicBezTo>
                  <a:cubicBezTo>
                    <a:pt x="9486" y="6048"/>
                    <a:pt x="9484" y="6042"/>
                    <a:pt x="9481" y="6035"/>
                  </a:cubicBezTo>
                  <a:lnTo>
                    <a:pt x="9457" y="5981"/>
                  </a:lnTo>
                  <a:lnTo>
                    <a:pt x="9398" y="5977"/>
                  </a:lnTo>
                  <a:cubicBezTo>
                    <a:pt x="9397" y="5977"/>
                    <a:pt x="9396" y="5977"/>
                    <a:pt x="9395" y="5977"/>
                  </a:cubicBezTo>
                  <a:cubicBezTo>
                    <a:pt x="9393" y="5976"/>
                    <a:pt x="9393" y="5974"/>
                    <a:pt x="9393" y="5974"/>
                  </a:cubicBezTo>
                  <a:cubicBezTo>
                    <a:pt x="9392" y="5972"/>
                    <a:pt x="9392" y="5972"/>
                    <a:pt x="9392" y="5971"/>
                  </a:cubicBezTo>
                  <a:lnTo>
                    <a:pt x="9392" y="5953"/>
                  </a:lnTo>
                  <a:cubicBezTo>
                    <a:pt x="9392" y="5952"/>
                    <a:pt x="9392" y="5951"/>
                    <a:pt x="9393" y="5951"/>
                  </a:cubicBezTo>
                  <a:cubicBezTo>
                    <a:pt x="9393" y="5950"/>
                    <a:pt x="9393" y="5948"/>
                    <a:pt x="9395" y="5948"/>
                  </a:cubicBezTo>
                  <a:cubicBezTo>
                    <a:pt x="9396" y="5947"/>
                    <a:pt x="9397" y="5947"/>
                    <a:pt x="9398" y="5947"/>
                  </a:cubicBezTo>
                  <a:lnTo>
                    <a:pt x="10190" y="5947"/>
                  </a:lnTo>
                  <a:lnTo>
                    <a:pt x="10190" y="983"/>
                  </a:lnTo>
                  <a:cubicBezTo>
                    <a:pt x="10190" y="945"/>
                    <a:pt x="10198" y="913"/>
                    <a:pt x="10217" y="881"/>
                  </a:cubicBezTo>
                  <a:cubicBezTo>
                    <a:pt x="10236" y="848"/>
                    <a:pt x="10259" y="825"/>
                    <a:pt x="10292" y="806"/>
                  </a:cubicBezTo>
                  <a:cubicBezTo>
                    <a:pt x="10324" y="787"/>
                    <a:pt x="10356" y="778"/>
                    <a:pt x="10394" y="778"/>
                  </a:cubicBezTo>
                  <a:lnTo>
                    <a:pt x="18233" y="778"/>
                  </a:lnTo>
                  <a:cubicBezTo>
                    <a:pt x="18271" y="778"/>
                    <a:pt x="18303" y="787"/>
                    <a:pt x="18335" y="806"/>
                  </a:cubicBezTo>
                  <a:cubicBezTo>
                    <a:pt x="18368" y="825"/>
                    <a:pt x="18391" y="848"/>
                    <a:pt x="18410" y="881"/>
                  </a:cubicBezTo>
                  <a:cubicBezTo>
                    <a:pt x="18429" y="913"/>
                    <a:pt x="18438" y="945"/>
                    <a:pt x="18438" y="983"/>
                  </a:cubicBezTo>
                  <a:lnTo>
                    <a:pt x="18438" y="5947"/>
                  </a:lnTo>
                  <a:lnTo>
                    <a:pt x="19229" y="5947"/>
                  </a:lnTo>
                  <a:cubicBezTo>
                    <a:pt x="19230" y="5947"/>
                    <a:pt x="19231" y="5947"/>
                    <a:pt x="19232" y="5948"/>
                  </a:cubicBezTo>
                  <a:cubicBezTo>
                    <a:pt x="19234" y="5948"/>
                    <a:pt x="19234" y="5950"/>
                    <a:pt x="19234" y="5951"/>
                  </a:cubicBezTo>
                  <a:cubicBezTo>
                    <a:pt x="19235" y="5951"/>
                    <a:pt x="19235" y="5952"/>
                    <a:pt x="19235" y="5953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40" name="Freeform: Shape 74"/>
            <p:cNvSpPr/>
            <p:nvPr/>
          </p:nvSpPr>
          <p:spPr>
            <a:xfrm>
              <a:off x="4977360" y="3315240"/>
              <a:ext cx="351720" cy="352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78" h="979">
                  <a:moveTo>
                    <a:pt x="0" y="0"/>
                  </a:moveTo>
                  <a:lnTo>
                    <a:pt x="0" y="979"/>
                  </a:lnTo>
                  <a:lnTo>
                    <a:pt x="978" y="979"/>
                  </a:lnTo>
                  <a:lnTo>
                    <a:pt x="978" y="0"/>
                  </a:lnTo>
                  <a:close/>
                  <a:moveTo>
                    <a:pt x="897" y="894"/>
                  </a:moveTo>
                  <a:lnTo>
                    <a:pt x="84" y="894"/>
                  </a:lnTo>
                  <a:lnTo>
                    <a:pt x="84" y="83"/>
                  </a:lnTo>
                  <a:lnTo>
                    <a:pt x="897" y="8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41" name="Freeform: Shape 75"/>
            <p:cNvSpPr/>
            <p:nvPr/>
          </p:nvSpPr>
          <p:spPr>
            <a:xfrm>
              <a:off x="5062680" y="3456359"/>
              <a:ext cx="54720" cy="106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3" h="297">
                  <a:moveTo>
                    <a:pt x="0" y="36"/>
                  </a:moveTo>
                  <a:cubicBezTo>
                    <a:pt x="0" y="62"/>
                    <a:pt x="1" y="103"/>
                    <a:pt x="4" y="149"/>
                  </a:cubicBezTo>
                  <a:cubicBezTo>
                    <a:pt x="9" y="228"/>
                    <a:pt x="20" y="297"/>
                    <a:pt x="20" y="297"/>
                  </a:cubicBezTo>
                  <a:lnTo>
                    <a:pt x="150" y="173"/>
                  </a:lnTo>
                  <a:cubicBezTo>
                    <a:pt x="149" y="153"/>
                    <a:pt x="149" y="136"/>
                    <a:pt x="149" y="116"/>
                  </a:cubicBezTo>
                  <a:cubicBezTo>
                    <a:pt x="149" y="81"/>
                    <a:pt x="150" y="52"/>
                    <a:pt x="153" y="18"/>
                  </a:cubicBezTo>
                  <a:cubicBezTo>
                    <a:pt x="156" y="-16"/>
                    <a:pt x="9" y="1"/>
                    <a:pt x="0" y="36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42" name="Freeform: Shape 76"/>
            <p:cNvSpPr/>
            <p:nvPr/>
          </p:nvSpPr>
          <p:spPr>
            <a:xfrm>
              <a:off x="5076720" y="3526200"/>
              <a:ext cx="102600" cy="56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6" h="157">
                  <a:moveTo>
                    <a:pt x="261" y="156"/>
                  </a:moveTo>
                  <a:cubicBezTo>
                    <a:pt x="295" y="147"/>
                    <a:pt x="285" y="5"/>
                    <a:pt x="285" y="5"/>
                  </a:cubicBezTo>
                  <a:cubicBezTo>
                    <a:pt x="270" y="5"/>
                    <a:pt x="256" y="6"/>
                    <a:pt x="241" y="6"/>
                  </a:cubicBezTo>
                  <a:cubicBezTo>
                    <a:pt x="202" y="6"/>
                    <a:pt x="169" y="4"/>
                    <a:pt x="130" y="0"/>
                  </a:cubicBezTo>
                  <a:lnTo>
                    <a:pt x="0" y="124"/>
                  </a:lnTo>
                  <a:cubicBezTo>
                    <a:pt x="0" y="124"/>
                    <a:pt x="69" y="138"/>
                    <a:pt x="147" y="147"/>
                  </a:cubicBezTo>
                  <a:cubicBezTo>
                    <a:pt x="191" y="152"/>
                    <a:pt x="251" y="156"/>
                    <a:pt x="259" y="157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43" name="Freeform: Shape 77"/>
            <p:cNvSpPr/>
            <p:nvPr/>
          </p:nvSpPr>
          <p:spPr>
            <a:xfrm>
              <a:off x="5062680" y="3396960"/>
              <a:ext cx="168840" cy="72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0" h="201">
                  <a:moveTo>
                    <a:pt x="0" y="193"/>
                  </a:moveTo>
                  <a:cubicBezTo>
                    <a:pt x="0" y="195"/>
                    <a:pt x="0" y="198"/>
                    <a:pt x="0" y="201"/>
                  </a:cubicBezTo>
                  <a:cubicBezTo>
                    <a:pt x="1" y="197"/>
                    <a:pt x="3" y="194"/>
                    <a:pt x="5" y="190"/>
                  </a:cubicBezTo>
                  <a:cubicBezTo>
                    <a:pt x="7" y="187"/>
                    <a:pt x="7" y="185"/>
                    <a:pt x="9" y="183"/>
                  </a:cubicBezTo>
                  <a:cubicBezTo>
                    <a:pt x="13" y="179"/>
                    <a:pt x="17" y="175"/>
                    <a:pt x="23" y="172"/>
                  </a:cubicBezTo>
                  <a:cubicBezTo>
                    <a:pt x="30" y="168"/>
                    <a:pt x="36" y="166"/>
                    <a:pt x="44" y="165"/>
                  </a:cubicBezTo>
                  <a:cubicBezTo>
                    <a:pt x="80" y="161"/>
                    <a:pt x="132" y="155"/>
                    <a:pt x="185" y="153"/>
                  </a:cubicBezTo>
                  <a:cubicBezTo>
                    <a:pt x="200" y="153"/>
                    <a:pt x="213" y="152"/>
                    <a:pt x="228" y="152"/>
                  </a:cubicBezTo>
                  <a:cubicBezTo>
                    <a:pt x="267" y="152"/>
                    <a:pt x="300" y="154"/>
                    <a:pt x="339" y="158"/>
                  </a:cubicBezTo>
                  <a:lnTo>
                    <a:pt x="470" y="33"/>
                  </a:lnTo>
                  <a:cubicBezTo>
                    <a:pt x="470" y="33"/>
                    <a:pt x="402" y="21"/>
                    <a:pt x="324" y="11"/>
                  </a:cubicBezTo>
                  <a:cubicBezTo>
                    <a:pt x="273" y="5"/>
                    <a:pt x="227" y="2"/>
                    <a:pt x="203" y="1"/>
                  </a:cubicBezTo>
                  <a:cubicBezTo>
                    <a:pt x="202" y="0"/>
                    <a:pt x="202" y="0"/>
                    <a:pt x="201" y="0"/>
                  </a:cubicBezTo>
                  <a:cubicBezTo>
                    <a:pt x="192" y="0"/>
                    <a:pt x="184" y="2"/>
                    <a:pt x="177" y="7"/>
                  </a:cubicBezTo>
                  <a:cubicBezTo>
                    <a:pt x="173" y="9"/>
                    <a:pt x="170" y="11"/>
                    <a:pt x="167" y="14"/>
                  </a:cubicBezTo>
                  <a:lnTo>
                    <a:pt x="16" y="157"/>
                  </a:lnTo>
                  <a:cubicBezTo>
                    <a:pt x="12" y="160"/>
                    <a:pt x="10" y="163"/>
                    <a:pt x="7" y="168"/>
                  </a:cubicBezTo>
                  <a:cubicBezTo>
                    <a:pt x="3" y="175"/>
                    <a:pt x="0" y="183"/>
                    <a:pt x="0" y="192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44" name="Freeform: Shape 78"/>
            <p:cNvSpPr/>
            <p:nvPr/>
          </p:nvSpPr>
          <p:spPr>
            <a:xfrm>
              <a:off x="5170320" y="3416760"/>
              <a:ext cx="75240" cy="165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10" h="461">
                  <a:moveTo>
                    <a:pt x="8" y="461"/>
                  </a:moveTo>
                  <a:lnTo>
                    <a:pt x="0" y="461"/>
                  </a:lnTo>
                  <a:cubicBezTo>
                    <a:pt x="5" y="460"/>
                    <a:pt x="9" y="459"/>
                    <a:pt x="13" y="456"/>
                  </a:cubicBezTo>
                  <a:cubicBezTo>
                    <a:pt x="15" y="455"/>
                    <a:pt x="16" y="454"/>
                    <a:pt x="18" y="453"/>
                  </a:cubicBezTo>
                  <a:cubicBezTo>
                    <a:pt x="24" y="448"/>
                    <a:pt x="27" y="444"/>
                    <a:pt x="31" y="437"/>
                  </a:cubicBezTo>
                  <a:cubicBezTo>
                    <a:pt x="34" y="431"/>
                    <a:pt x="37" y="426"/>
                    <a:pt x="38" y="419"/>
                  </a:cubicBezTo>
                  <a:cubicBezTo>
                    <a:pt x="44" y="383"/>
                    <a:pt x="52" y="332"/>
                    <a:pt x="57" y="279"/>
                  </a:cubicBezTo>
                  <a:cubicBezTo>
                    <a:pt x="60" y="245"/>
                    <a:pt x="61" y="215"/>
                    <a:pt x="61" y="181"/>
                  </a:cubicBezTo>
                  <a:cubicBezTo>
                    <a:pt x="61" y="161"/>
                    <a:pt x="61" y="144"/>
                    <a:pt x="60" y="124"/>
                  </a:cubicBezTo>
                  <a:lnTo>
                    <a:pt x="190" y="0"/>
                  </a:lnTo>
                  <a:cubicBezTo>
                    <a:pt x="190" y="0"/>
                    <a:pt x="200" y="69"/>
                    <a:pt x="205" y="147"/>
                  </a:cubicBezTo>
                  <a:cubicBezTo>
                    <a:pt x="209" y="199"/>
                    <a:pt x="210" y="244"/>
                    <a:pt x="210" y="269"/>
                  </a:cubicBezTo>
                  <a:lnTo>
                    <a:pt x="210" y="270"/>
                  </a:lnTo>
                  <a:cubicBezTo>
                    <a:pt x="210" y="278"/>
                    <a:pt x="208" y="286"/>
                    <a:pt x="203" y="294"/>
                  </a:cubicBezTo>
                  <a:cubicBezTo>
                    <a:pt x="201" y="298"/>
                    <a:pt x="198" y="302"/>
                    <a:pt x="194" y="305"/>
                  </a:cubicBezTo>
                  <a:lnTo>
                    <a:pt x="45" y="448"/>
                  </a:lnTo>
                  <a:cubicBezTo>
                    <a:pt x="42" y="450"/>
                    <a:pt x="39" y="453"/>
                    <a:pt x="35" y="455"/>
                  </a:cubicBezTo>
                  <a:cubicBezTo>
                    <a:pt x="28" y="459"/>
                    <a:pt x="20" y="461"/>
                    <a:pt x="11" y="461"/>
                  </a:cubicBezTo>
                  <a:cubicBezTo>
                    <a:pt x="10" y="461"/>
                    <a:pt x="9" y="461"/>
                    <a:pt x="8" y="461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45" name="Freeform: Shape 79"/>
            <p:cNvSpPr/>
            <p:nvPr/>
          </p:nvSpPr>
          <p:spPr>
            <a:xfrm>
              <a:off x="5007600" y="3298680"/>
              <a:ext cx="18000" cy="32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1" h="90">
                  <a:moveTo>
                    <a:pt x="26" y="90"/>
                  </a:moveTo>
                  <a:lnTo>
                    <a:pt x="0" y="90"/>
                  </a:lnTo>
                  <a:lnTo>
                    <a:pt x="0" y="0"/>
                  </a:lnTo>
                  <a:lnTo>
                    <a:pt x="51" y="0"/>
                  </a:lnTo>
                  <a:lnTo>
                    <a:pt x="51" y="9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46" name="Freeform: Shape 80"/>
            <p:cNvSpPr/>
            <p:nvPr/>
          </p:nvSpPr>
          <p:spPr>
            <a:xfrm>
              <a:off x="5062680" y="3298680"/>
              <a:ext cx="17640" cy="32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0" h="90">
                  <a:moveTo>
                    <a:pt x="25" y="90"/>
                  </a:moveTo>
                  <a:lnTo>
                    <a:pt x="0" y="90"/>
                  </a:lnTo>
                  <a:lnTo>
                    <a:pt x="0" y="0"/>
                  </a:lnTo>
                  <a:lnTo>
                    <a:pt x="50" y="0"/>
                  </a:lnTo>
                  <a:lnTo>
                    <a:pt x="50" y="9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47" name="Freeform: Shape 81"/>
            <p:cNvSpPr/>
            <p:nvPr/>
          </p:nvSpPr>
          <p:spPr>
            <a:xfrm>
              <a:off x="5117039" y="3298680"/>
              <a:ext cx="18000" cy="32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1" h="90">
                  <a:moveTo>
                    <a:pt x="25" y="90"/>
                  </a:moveTo>
                  <a:lnTo>
                    <a:pt x="0" y="90"/>
                  </a:lnTo>
                  <a:lnTo>
                    <a:pt x="0" y="0"/>
                  </a:lnTo>
                  <a:lnTo>
                    <a:pt x="51" y="0"/>
                  </a:lnTo>
                  <a:lnTo>
                    <a:pt x="51" y="9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48" name="Freeform: Shape 82"/>
            <p:cNvSpPr/>
            <p:nvPr/>
          </p:nvSpPr>
          <p:spPr>
            <a:xfrm>
              <a:off x="5171760" y="3298680"/>
              <a:ext cx="18000" cy="32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1" h="90">
                  <a:moveTo>
                    <a:pt x="26" y="90"/>
                  </a:moveTo>
                  <a:lnTo>
                    <a:pt x="0" y="90"/>
                  </a:lnTo>
                  <a:lnTo>
                    <a:pt x="0" y="0"/>
                  </a:lnTo>
                  <a:lnTo>
                    <a:pt x="51" y="0"/>
                  </a:lnTo>
                  <a:lnTo>
                    <a:pt x="51" y="9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49" name="Freeform: Shape 83"/>
            <p:cNvSpPr/>
            <p:nvPr/>
          </p:nvSpPr>
          <p:spPr>
            <a:xfrm>
              <a:off x="5226840" y="3298680"/>
              <a:ext cx="17640" cy="32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0" h="90">
                  <a:moveTo>
                    <a:pt x="25" y="90"/>
                  </a:moveTo>
                  <a:lnTo>
                    <a:pt x="0" y="90"/>
                  </a:lnTo>
                  <a:lnTo>
                    <a:pt x="0" y="0"/>
                  </a:lnTo>
                  <a:lnTo>
                    <a:pt x="50" y="0"/>
                  </a:lnTo>
                  <a:lnTo>
                    <a:pt x="50" y="9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50" name="Freeform: Shape 84"/>
            <p:cNvSpPr/>
            <p:nvPr/>
          </p:nvSpPr>
          <p:spPr>
            <a:xfrm>
              <a:off x="5281560" y="3298680"/>
              <a:ext cx="18000" cy="32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1" h="90">
                  <a:moveTo>
                    <a:pt x="25" y="90"/>
                  </a:moveTo>
                  <a:lnTo>
                    <a:pt x="0" y="90"/>
                  </a:lnTo>
                  <a:lnTo>
                    <a:pt x="0" y="0"/>
                  </a:lnTo>
                  <a:lnTo>
                    <a:pt x="51" y="0"/>
                  </a:lnTo>
                  <a:lnTo>
                    <a:pt x="51" y="9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51" name="Freeform: Shape 85"/>
            <p:cNvSpPr/>
            <p:nvPr/>
          </p:nvSpPr>
          <p:spPr>
            <a:xfrm>
              <a:off x="5007600" y="3651839"/>
              <a:ext cx="18000" cy="32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1" h="90">
                  <a:moveTo>
                    <a:pt x="26" y="90"/>
                  </a:moveTo>
                  <a:lnTo>
                    <a:pt x="0" y="90"/>
                  </a:lnTo>
                  <a:lnTo>
                    <a:pt x="0" y="0"/>
                  </a:lnTo>
                  <a:lnTo>
                    <a:pt x="51" y="0"/>
                  </a:lnTo>
                  <a:lnTo>
                    <a:pt x="51" y="9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52" name="Freeform: Shape 86"/>
            <p:cNvSpPr/>
            <p:nvPr/>
          </p:nvSpPr>
          <p:spPr>
            <a:xfrm>
              <a:off x="5062680" y="3651839"/>
              <a:ext cx="17640" cy="32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0" h="90">
                  <a:moveTo>
                    <a:pt x="25" y="90"/>
                  </a:moveTo>
                  <a:lnTo>
                    <a:pt x="0" y="90"/>
                  </a:lnTo>
                  <a:lnTo>
                    <a:pt x="0" y="0"/>
                  </a:lnTo>
                  <a:lnTo>
                    <a:pt x="50" y="0"/>
                  </a:lnTo>
                  <a:lnTo>
                    <a:pt x="50" y="9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53" name="Freeform: Shape 87"/>
            <p:cNvSpPr/>
            <p:nvPr/>
          </p:nvSpPr>
          <p:spPr>
            <a:xfrm>
              <a:off x="5117039" y="3651839"/>
              <a:ext cx="18000" cy="32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1" h="90">
                  <a:moveTo>
                    <a:pt x="25" y="90"/>
                  </a:moveTo>
                  <a:lnTo>
                    <a:pt x="0" y="90"/>
                  </a:lnTo>
                  <a:lnTo>
                    <a:pt x="0" y="0"/>
                  </a:lnTo>
                  <a:lnTo>
                    <a:pt x="51" y="0"/>
                  </a:lnTo>
                  <a:lnTo>
                    <a:pt x="51" y="9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54" name="Freeform: Shape 88"/>
            <p:cNvSpPr/>
            <p:nvPr/>
          </p:nvSpPr>
          <p:spPr>
            <a:xfrm>
              <a:off x="5171760" y="3651839"/>
              <a:ext cx="18000" cy="32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1" h="90">
                  <a:moveTo>
                    <a:pt x="26" y="90"/>
                  </a:moveTo>
                  <a:lnTo>
                    <a:pt x="0" y="90"/>
                  </a:lnTo>
                  <a:lnTo>
                    <a:pt x="0" y="0"/>
                  </a:lnTo>
                  <a:lnTo>
                    <a:pt x="51" y="0"/>
                  </a:lnTo>
                  <a:lnTo>
                    <a:pt x="51" y="9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55" name="Freeform: Shape 89"/>
            <p:cNvSpPr/>
            <p:nvPr/>
          </p:nvSpPr>
          <p:spPr>
            <a:xfrm>
              <a:off x="5226840" y="3651839"/>
              <a:ext cx="17640" cy="32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0" h="90">
                  <a:moveTo>
                    <a:pt x="25" y="90"/>
                  </a:moveTo>
                  <a:lnTo>
                    <a:pt x="0" y="90"/>
                  </a:lnTo>
                  <a:lnTo>
                    <a:pt x="0" y="0"/>
                  </a:lnTo>
                  <a:lnTo>
                    <a:pt x="50" y="0"/>
                  </a:lnTo>
                  <a:lnTo>
                    <a:pt x="50" y="9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56" name="Freeform: Shape 90"/>
            <p:cNvSpPr/>
            <p:nvPr/>
          </p:nvSpPr>
          <p:spPr>
            <a:xfrm>
              <a:off x="5281560" y="3651839"/>
              <a:ext cx="18000" cy="32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1" h="90">
                  <a:moveTo>
                    <a:pt x="25" y="90"/>
                  </a:moveTo>
                  <a:lnTo>
                    <a:pt x="0" y="90"/>
                  </a:lnTo>
                  <a:lnTo>
                    <a:pt x="0" y="0"/>
                  </a:lnTo>
                  <a:lnTo>
                    <a:pt x="51" y="0"/>
                  </a:lnTo>
                  <a:lnTo>
                    <a:pt x="51" y="9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57" name="Freeform: Shape 91"/>
            <p:cNvSpPr/>
            <p:nvPr/>
          </p:nvSpPr>
          <p:spPr>
            <a:xfrm>
              <a:off x="4961160" y="3619440"/>
              <a:ext cx="32040" cy="17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0" h="50">
                  <a:moveTo>
                    <a:pt x="45" y="50"/>
                  </a:moveTo>
                  <a:lnTo>
                    <a:pt x="0" y="50"/>
                  </a:lnTo>
                  <a:lnTo>
                    <a:pt x="0" y="0"/>
                  </a:lnTo>
                  <a:lnTo>
                    <a:pt x="90" y="0"/>
                  </a:lnTo>
                  <a:lnTo>
                    <a:pt x="90" y="5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58" name="Freeform: Shape 92"/>
            <p:cNvSpPr/>
            <p:nvPr/>
          </p:nvSpPr>
          <p:spPr>
            <a:xfrm>
              <a:off x="4961160" y="3564360"/>
              <a:ext cx="32040" cy="18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0" h="51">
                  <a:moveTo>
                    <a:pt x="45" y="51"/>
                  </a:moveTo>
                  <a:lnTo>
                    <a:pt x="0" y="51"/>
                  </a:lnTo>
                  <a:lnTo>
                    <a:pt x="0" y="0"/>
                  </a:lnTo>
                  <a:lnTo>
                    <a:pt x="90" y="0"/>
                  </a:lnTo>
                  <a:lnTo>
                    <a:pt x="90" y="5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59" name="Freeform: Shape 93"/>
            <p:cNvSpPr/>
            <p:nvPr/>
          </p:nvSpPr>
          <p:spPr>
            <a:xfrm>
              <a:off x="4961160" y="3509639"/>
              <a:ext cx="32040" cy="18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0" h="51">
                  <a:moveTo>
                    <a:pt x="45" y="51"/>
                  </a:moveTo>
                  <a:lnTo>
                    <a:pt x="0" y="51"/>
                  </a:lnTo>
                  <a:lnTo>
                    <a:pt x="0" y="0"/>
                  </a:lnTo>
                  <a:lnTo>
                    <a:pt x="90" y="0"/>
                  </a:lnTo>
                  <a:lnTo>
                    <a:pt x="90" y="5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60" name="Freeform: Shape 94"/>
            <p:cNvSpPr/>
            <p:nvPr/>
          </p:nvSpPr>
          <p:spPr>
            <a:xfrm>
              <a:off x="4961160" y="3454920"/>
              <a:ext cx="32040" cy="17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0" h="50">
                  <a:moveTo>
                    <a:pt x="45" y="50"/>
                  </a:moveTo>
                  <a:lnTo>
                    <a:pt x="0" y="50"/>
                  </a:lnTo>
                  <a:lnTo>
                    <a:pt x="0" y="0"/>
                  </a:lnTo>
                  <a:lnTo>
                    <a:pt x="90" y="0"/>
                  </a:lnTo>
                  <a:lnTo>
                    <a:pt x="90" y="5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61" name="Freeform: Shape 95"/>
            <p:cNvSpPr/>
            <p:nvPr/>
          </p:nvSpPr>
          <p:spPr>
            <a:xfrm>
              <a:off x="4961160" y="3399839"/>
              <a:ext cx="32040" cy="18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0" h="51">
                  <a:moveTo>
                    <a:pt x="45" y="51"/>
                  </a:moveTo>
                  <a:lnTo>
                    <a:pt x="0" y="51"/>
                  </a:lnTo>
                  <a:lnTo>
                    <a:pt x="0" y="0"/>
                  </a:lnTo>
                  <a:lnTo>
                    <a:pt x="90" y="0"/>
                  </a:lnTo>
                  <a:lnTo>
                    <a:pt x="90" y="5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62" name="Freeform: Shape 96"/>
            <p:cNvSpPr/>
            <p:nvPr/>
          </p:nvSpPr>
          <p:spPr>
            <a:xfrm>
              <a:off x="4961160" y="3345120"/>
              <a:ext cx="32040" cy="18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0" h="51">
                  <a:moveTo>
                    <a:pt x="45" y="51"/>
                  </a:moveTo>
                  <a:lnTo>
                    <a:pt x="0" y="51"/>
                  </a:lnTo>
                  <a:lnTo>
                    <a:pt x="0" y="0"/>
                  </a:lnTo>
                  <a:lnTo>
                    <a:pt x="90" y="0"/>
                  </a:lnTo>
                  <a:lnTo>
                    <a:pt x="90" y="5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63" name="Freeform: Shape 97"/>
            <p:cNvSpPr/>
            <p:nvPr/>
          </p:nvSpPr>
          <p:spPr>
            <a:xfrm>
              <a:off x="5312880" y="3619440"/>
              <a:ext cx="32040" cy="17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0" h="50">
                  <a:moveTo>
                    <a:pt x="45" y="50"/>
                  </a:moveTo>
                  <a:lnTo>
                    <a:pt x="0" y="50"/>
                  </a:lnTo>
                  <a:lnTo>
                    <a:pt x="0" y="0"/>
                  </a:lnTo>
                  <a:lnTo>
                    <a:pt x="90" y="0"/>
                  </a:lnTo>
                  <a:lnTo>
                    <a:pt x="90" y="5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64" name="Freeform: Shape 98"/>
            <p:cNvSpPr/>
            <p:nvPr/>
          </p:nvSpPr>
          <p:spPr>
            <a:xfrm>
              <a:off x="5312880" y="3564360"/>
              <a:ext cx="32040" cy="18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0" h="51">
                  <a:moveTo>
                    <a:pt x="45" y="51"/>
                  </a:moveTo>
                  <a:lnTo>
                    <a:pt x="0" y="51"/>
                  </a:lnTo>
                  <a:lnTo>
                    <a:pt x="0" y="0"/>
                  </a:lnTo>
                  <a:lnTo>
                    <a:pt x="90" y="0"/>
                  </a:lnTo>
                  <a:lnTo>
                    <a:pt x="90" y="5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65" name="Freeform: Shape 99"/>
            <p:cNvSpPr/>
            <p:nvPr/>
          </p:nvSpPr>
          <p:spPr>
            <a:xfrm>
              <a:off x="5312880" y="3509639"/>
              <a:ext cx="32040" cy="18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0" h="51">
                  <a:moveTo>
                    <a:pt x="45" y="51"/>
                  </a:moveTo>
                  <a:lnTo>
                    <a:pt x="0" y="51"/>
                  </a:lnTo>
                  <a:lnTo>
                    <a:pt x="0" y="0"/>
                  </a:lnTo>
                  <a:lnTo>
                    <a:pt x="90" y="0"/>
                  </a:lnTo>
                  <a:lnTo>
                    <a:pt x="90" y="5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66" name="Freeform: Shape 100"/>
            <p:cNvSpPr/>
            <p:nvPr/>
          </p:nvSpPr>
          <p:spPr>
            <a:xfrm>
              <a:off x="5312880" y="3454920"/>
              <a:ext cx="32040" cy="17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0" h="50">
                  <a:moveTo>
                    <a:pt x="45" y="50"/>
                  </a:moveTo>
                  <a:lnTo>
                    <a:pt x="0" y="50"/>
                  </a:lnTo>
                  <a:lnTo>
                    <a:pt x="0" y="0"/>
                  </a:lnTo>
                  <a:lnTo>
                    <a:pt x="90" y="0"/>
                  </a:lnTo>
                  <a:lnTo>
                    <a:pt x="90" y="5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67" name="Freeform: Shape 101"/>
            <p:cNvSpPr/>
            <p:nvPr/>
          </p:nvSpPr>
          <p:spPr>
            <a:xfrm>
              <a:off x="5312880" y="3399839"/>
              <a:ext cx="32040" cy="18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0" h="51">
                  <a:moveTo>
                    <a:pt x="45" y="51"/>
                  </a:moveTo>
                  <a:lnTo>
                    <a:pt x="0" y="51"/>
                  </a:lnTo>
                  <a:lnTo>
                    <a:pt x="0" y="0"/>
                  </a:lnTo>
                  <a:lnTo>
                    <a:pt x="90" y="0"/>
                  </a:lnTo>
                  <a:lnTo>
                    <a:pt x="90" y="5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68" name="Freeform: Shape 102"/>
            <p:cNvSpPr/>
            <p:nvPr/>
          </p:nvSpPr>
          <p:spPr>
            <a:xfrm>
              <a:off x="5312880" y="3345120"/>
              <a:ext cx="32040" cy="18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0" h="51">
                  <a:moveTo>
                    <a:pt x="45" y="51"/>
                  </a:moveTo>
                  <a:lnTo>
                    <a:pt x="0" y="51"/>
                  </a:lnTo>
                  <a:lnTo>
                    <a:pt x="0" y="0"/>
                  </a:lnTo>
                  <a:lnTo>
                    <a:pt x="90" y="0"/>
                  </a:lnTo>
                  <a:lnTo>
                    <a:pt x="90" y="5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69" name="Freeform: Shape 103"/>
            <p:cNvSpPr/>
            <p:nvPr/>
          </p:nvSpPr>
          <p:spPr>
            <a:xfrm>
              <a:off x="5330880" y="2501280"/>
              <a:ext cx="408960" cy="856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37" h="2381">
                  <a:moveTo>
                    <a:pt x="146" y="2381"/>
                  </a:moveTo>
                  <a:lnTo>
                    <a:pt x="146" y="2332"/>
                  </a:lnTo>
                  <a:lnTo>
                    <a:pt x="252" y="2332"/>
                  </a:lnTo>
                  <a:lnTo>
                    <a:pt x="794" y="1793"/>
                  </a:lnTo>
                  <a:lnTo>
                    <a:pt x="666" y="1674"/>
                  </a:lnTo>
                  <a:lnTo>
                    <a:pt x="1067" y="1273"/>
                  </a:lnTo>
                  <a:lnTo>
                    <a:pt x="552" y="758"/>
                  </a:lnTo>
                  <a:lnTo>
                    <a:pt x="317" y="993"/>
                  </a:lnTo>
                  <a:lnTo>
                    <a:pt x="173" y="849"/>
                  </a:lnTo>
                  <a:lnTo>
                    <a:pt x="173" y="551"/>
                  </a:lnTo>
                  <a:lnTo>
                    <a:pt x="0" y="378"/>
                  </a:lnTo>
                  <a:lnTo>
                    <a:pt x="203" y="175"/>
                  </a:lnTo>
                  <a:lnTo>
                    <a:pt x="975" y="947"/>
                  </a:lnTo>
                  <a:lnTo>
                    <a:pt x="975" y="762"/>
                  </a:lnTo>
                  <a:lnTo>
                    <a:pt x="629" y="416"/>
                  </a:lnTo>
                  <a:lnTo>
                    <a:pt x="764" y="281"/>
                  </a:lnTo>
                  <a:lnTo>
                    <a:pt x="518" y="35"/>
                  </a:lnTo>
                  <a:lnTo>
                    <a:pt x="554" y="0"/>
                  </a:lnTo>
                  <a:lnTo>
                    <a:pt x="835" y="281"/>
                  </a:lnTo>
                  <a:lnTo>
                    <a:pt x="699" y="416"/>
                  </a:lnTo>
                  <a:lnTo>
                    <a:pt x="1025" y="742"/>
                  </a:lnTo>
                  <a:lnTo>
                    <a:pt x="1025" y="1067"/>
                  </a:lnTo>
                  <a:lnTo>
                    <a:pt x="203" y="245"/>
                  </a:lnTo>
                  <a:lnTo>
                    <a:pt x="71" y="378"/>
                  </a:lnTo>
                  <a:lnTo>
                    <a:pt x="223" y="530"/>
                  </a:lnTo>
                  <a:lnTo>
                    <a:pt x="223" y="828"/>
                  </a:lnTo>
                  <a:lnTo>
                    <a:pt x="317" y="923"/>
                  </a:lnTo>
                  <a:lnTo>
                    <a:pt x="552" y="688"/>
                  </a:lnTo>
                  <a:lnTo>
                    <a:pt x="1137" y="1273"/>
                  </a:lnTo>
                  <a:lnTo>
                    <a:pt x="738" y="1672"/>
                  </a:lnTo>
                  <a:lnTo>
                    <a:pt x="866" y="1791"/>
                  </a:lnTo>
                  <a:lnTo>
                    <a:pt x="273" y="238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70" name="Freeform: Shape 104"/>
            <p:cNvSpPr/>
            <p:nvPr/>
          </p:nvSpPr>
          <p:spPr>
            <a:xfrm>
              <a:off x="5187600" y="2435400"/>
              <a:ext cx="354240" cy="83267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85" h="2314">
                  <a:moveTo>
                    <a:pt x="204" y="2314"/>
                  </a:moveTo>
                  <a:lnTo>
                    <a:pt x="204" y="2213"/>
                  </a:lnTo>
                  <a:lnTo>
                    <a:pt x="518" y="2213"/>
                  </a:lnTo>
                  <a:lnTo>
                    <a:pt x="686" y="2046"/>
                  </a:lnTo>
                  <a:lnTo>
                    <a:pt x="439" y="1799"/>
                  </a:lnTo>
                  <a:lnTo>
                    <a:pt x="111" y="1800"/>
                  </a:lnTo>
                  <a:lnTo>
                    <a:pt x="111" y="1395"/>
                  </a:lnTo>
                  <a:lnTo>
                    <a:pt x="278" y="1395"/>
                  </a:lnTo>
                  <a:lnTo>
                    <a:pt x="664" y="1780"/>
                  </a:lnTo>
                  <a:lnTo>
                    <a:pt x="875" y="1569"/>
                  </a:lnTo>
                  <a:lnTo>
                    <a:pt x="450" y="1144"/>
                  </a:lnTo>
                  <a:lnTo>
                    <a:pt x="51" y="1144"/>
                  </a:lnTo>
                  <a:lnTo>
                    <a:pt x="51" y="659"/>
                  </a:lnTo>
                  <a:lnTo>
                    <a:pt x="360" y="350"/>
                  </a:lnTo>
                  <a:lnTo>
                    <a:pt x="275" y="265"/>
                  </a:lnTo>
                  <a:lnTo>
                    <a:pt x="0" y="540"/>
                  </a:lnTo>
                  <a:lnTo>
                    <a:pt x="0" y="174"/>
                  </a:lnTo>
                  <a:lnTo>
                    <a:pt x="174" y="0"/>
                  </a:lnTo>
                  <a:lnTo>
                    <a:pt x="446" y="0"/>
                  </a:lnTo>
                  <a:lnTo>
                    <a:pt x="891" y="445"/>
                  </a:lnTo>
                  <a:lnTo>
                    <a:pt x="950" y="385"/>
                  </a:lnTo>
                  <a:lnTo>
                    <a:pt x="985" y="420"/>
                  </a:lnTo>
                  <a:lnTo>
                    <a:pt x="891" y="515"/>
                  </a:lnTo>
                  <a:lnTo>
                    <a:pt x="425" y="50"/>
                  </a:lnTo>
                  <a:lnTo>
                    <a:pt x="195" y="50"/>
                  </a:lnTo>
                  <a:lnTo>
                    <a:pt x="49" y="195"/>
                  </a:lnTo>
                  <a:lnTo>
                    <a:pt x="49" y="420"/>
                  </a:lnTo>
                  <a:lnTo>
                    <a:pt x="275" y="194"/>
                  </a:lnTo>
                  <a:lnTo>
                    <a:pt x="431" y="350"/>
                  </a:lnTo>
                  <a:lnTo>
                    <a:pt x="101" y="680"/>
                  </a:lnTo>
                  <a:lnTo>
                    <a:pt x="101" y="1094"/>
                  </a:lnTo>
                  <a:lnTo>
                    <a:pt x="471" y="1094"/>
                  </a:lnTo>
                  <a:lnTo>
                    <a:pt x="945" y="1569"/>
                  </a:lnTo>
                  <a:lnTo>
                    <a:pt x="664" y="1851"/>
                  </a:lnTo>
                  <a:lnTo>
                    <a:pt x="258" y="1445"/>
                  </a:lnTo>
                  <a:lnTo>
                    <a:pt x="160" y="1445"/>
                  </a:lnTo>
                  <a:lnTo>
                    <a:pt x="160" y="1750"/>
                  </a:lnTo>
                  <a:lnTo>
                    <a:pt x="460" y="1749"/>
                  </a:lnTo>
                  <a:lnTo>
                    <a:pt x="756" y="2046"/>
                  </a:lnTo>
                  <a:lnTo>
                    <a:pt x="539" y="2263"/>
                  </a:lnTo>
                  <a:lnTo>
                    <a:pt x="254" y="2263"/>
                  </a:lnTo>
                  <a:lnTo>
                    <a:pt x="254" y="231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71" name="Freeform: Shape 105"/>
            <p:cNvSpPr/>
            <p:nvPr/>
          </p:nvSpPr>
          <p:spPr>
            <a:xfrm>
              <a:off x="5383440" y="2976479"/>
              <a:ext cx="453600" cy="424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61" h="1179">
                  <a:moveTo>
                    <a:pt x="0" y="1179"/>
                  </a:moveTo>
                  <a:lnTo>
                    <a:pt x="0" y="1130"/>
                  </a:lnTo>
                  <a:lnTo>
                    <a:pt x="202" y="1130"/>
                  </a:lnTo>
                  <a:lnTo>
                    <a:pt x="615" y="716"/>
                  </a:lnTo>
                  <a:lnTo>
                    <a:pt x="952" y="719"/>
                  </a:lnTo>
                  <a:lnTo>
                    <a:pt x="1191" y="480"/>
                  </a:lnTo>
                  <a:lnTo>
                    <a:pt x="1080" y="369"/>
                  </a:lnTo>
                  <a:lnTo>
                    <a:pt x="915" y="533"/>
                  </a:lnTo>
                  <a:lnTo>
                    <a:pt x="732" y="351"/>
                  </a:lnTo>
                  <a:lnTo>
                    <a:pt x="1083" y="0"/>
                  </a:lnTo>
                  <a:lnTo>
                    <a:pt x="1120" y="34"/>
                  </a:lnTo>
                  <a:lnTo>
                    <a:pt x="803" y="351"/>
                  </a:lnTo>
                  <a:lnTo>
                    <a:pt x="915" y="463"/>
                  </a:lnTo>
                  <a:lnTo>
                    <a:pt x="1080" y="298"/>
                  </a:lnTo>
                  <a:lnTo>
                    <a:pt x="1261" y="480"/>
                  </a:lnTo>
                  <a:lnTo>
                    <a:pt x="972" y="768"/>
                  </a:lnTo>
                  <a:lnTo>
                    <a:pt x="635" y="766"/>
                  </a:lnTo>
                  <a:lnTo>
                    <a:pt x="223" y="1179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72" name="Freeform: Shape 106"/>
            <p:cNvSpPr/>
            <p:nvPr/>
          </p:nvSpPr>
          <p:spPr>
            <a:xfrm>
              <a:off x="5383440" y="3299040"/>
              <a:ext cx="379080" cy="269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54" h="749">
                  <a:moveTo>
                    <a:pt x="305" y="537"/>
                  </a:moveTo>
                  <a:lnTo>
                    <a:pt x="0" y="537"/>
                  </a:lnTo>
                  <a:lnTo>
                    <a:pt x="0" y="487"/>
                  </a:lnTo>
                  <a:lnTo>
                    <a:pt x="329" y="487"/>
                  </a:lnTo>
                  <a:lnTo>
                    <a:pt x="534" y="678"/>
                  </a:lnTo>
                  <a:lnTo>
                    <a:pt x="816" y="396"/>
                  </a:lnTo>
                  <a:lnTo>
                    <a:pt x="575" y="155"/>
                  </a:lnTo>
                  <a:lnTo>
                    <a:pt x="730" y="0"/>
                  </a:lnTo>
                  <a:lnTo>
                    <a:pt x="1054" y="0"/>
                  </a:lnTo>
                  <a:lnTo>
                    <a:pt x="1054" y="50"/>
                  </a:lnTo>
                  <a:lnTo>
                    <a:pt x="750" y="50"/>
                  </a:lnTo>
                  <a:lnTo>
                    <a:pt x="645" y="155"/>
                  </a:lnTo>
                  <a:lnTo>
                    <a:pt x="887" y="396"/>
                  </a:lnTo>
                  <a:lnTo>
                    <a:pt x="534" y="749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73" name="Freeform: Shape 107"/>
            <p:cNvSpPr/>
            <p:nvPr/>
          </p:nvSpPr>
          <p:spPr>
            <a:xfrm>
              <a:off x="5383440" y="3459240"/>
              <a:ext cx="357840" cy="36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95" h="1015">
                  <a:moveTo>
                    <a:pt x="554" y="1011"/>
                  </a:moveTo>
                  <a:lnTo>
                    <a:pt x="262" y="719"/>
                  </a:lnTo>
                  <a:lnTo>
                    <a:pt x="510" y="471"/>
                  </a:lnTo>
                  <a:lnTo>
                    <a:pt x="236" y="212"/>
                  </a:lnTo>
                  <a:lnTo>
                    <a:pt x="0" y="212"/>
                  </a:lnTo>
                  <a:lnTo>
                    <a:pt x="0" y="162"/>
                  </a:lnTo>
                  <a:lnTo>
                    <a:pt x="257" y="162"/>
                  </a:lnTo>
                  <a:lnTo>
                    <a:pt x="580" y="471"/>
                  </a:lnTo>
                  <a:lnTo>
                    <a:pt x="333" y="719"/>
                  </a:lnTo>
                  <a:lnTo>
                    <a:pt x="574" y="961"/>
                  </a:lnTo>
                  <a:lnTo>
                    <a:pt x="705" y="965"/>
                  </a:lnTo>
                  <a:lnTo>
                    <a:pt x="473" y="733"/>
                  </a:lnTo>
                  <a:lnTo>
                    <a:pt x="719" y="487"/>
                  </a:lnTo>
                  <a:lnTo>
                    <a:pt x="595" y="364"/>
                  </a:lnTo>
                  <a:lnTo>
                    <a:pt x="959" y="0"/>
                  </a:lnTo>
                  <a:lnTo>
                    <a:pt x="995" y="35"/>
                  </a:lnTo>
                  <a:lnTo>
                    <a:pt x="666" y="364"/>
                  </a:lnTo>
                  <a:lnTo>
                    <a:pt x="789" y="487"/>
                  </a:lnTo>
                  <a:lnTo>
                    <a:pt x="543" y="733"/>
                  </a:lnTo>
                  <a:lnTo>
                    <a:pt x="826" y="1015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74" name="Freeform: Shape 108"/>
            <p:cNvSpPr/>
            <p:nvPr/>
          </p:nvSpPr>
          <p:spPr>
            <a:xfrm>
              <a:off x="5383440" y="3220200"/>
              <a:ext cx="468720" cy="649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03" h="1804">
                  <a:moveTo>
                    <a:pt x="483" y="1804"/>
                  </a:moveTo>
                  <a:lnTo>
                    <a:pt x="44" y="1364"/>
                  </a:lnTo>
                  <a:lnTo>
                    <a:pt x="274" y="1139"/>
                  </a:lnTo>
                  <a:lnTo>
                    <a:pt x="123" y="993"/>
                  </a:lnTo>
                  <a:lnTo>
                    <a:pt x="0" y="993"/>
                  </a:lnTo>
                  <a:lnTo>
                    <a:pt x="0" y="943"/>
                  </a:lnTo>
                  <a:lnTo>
                    <a:pt x="143" y="943"/>
                  </a:lnTo>
                  <a:lnTo>
                    <a:pt x="345" y="1139"/>
                  </a:lnTo>
                  <a:lnTo>
                    <a:pt x="116" y="1367"/>
                  </a:lnTo>
                  <a:lnTo>
                    <a:pt x="504" y="1754"/>
                  </a:lnTo>
                  <a:lnTo>
                    <a:pt x="883" y="1754"/>
                  </a:lnTo>
                  <a:lnTo>
                    <a:pt x="950" y="1688"/>
                  </a:lnTo>
                  <a:lnTo>
                    <a:pt x="651" y="1389"/>
                  </a:lnTo>
                  <a:lnTo>
                    <a:pt x="821" y="1220"/>
                  </a:lnTo>
                  <a:lnTo>
                    <a:pt x="821" y="974"/>
                  </a:lnTo>
                  <a:lnTo>
                    <a:pt x="1125" y="671"/>
                  </a:lnTo>
                  <a:lnTo>
                    <a:pt x="1125" y="178"/>
                  </a:lnTo>
                  <a:lnTo>
                    <a:pt x="1303" y="0"/>
                  </a:lnTo>
                  <a:lnTo>
                    <a:pt x="1303" y="999"/>
                  </a:lnTo>
                  <a:lnTo>
                    <a:pt x="911" y="1392"/>
                  </a:lnTo>
                  <a:lnTo>
                    <a:pt x="969" y="1443"/>
                  </a:lnTo>
                  <a:lnTo>
                    <a:pt x="1050" y="1362"/>
                  </a:lnTo>
                  <a:lnTo>
                    <a:pt x="1085" y="1397"/>
                  </a:lnTo>
                  <a:lnTo>
                    <a:pt x="969" y="1513"/>
                  </a:lnTo>
                  <a:lnTo>
                    <a:pt x="840" y="1392"/>
                  </a:lnTo>
                  <a:lnTo>
                    <a:pt x="1254" y="978"/>
                  </a:lnTo>
                  <a:lnTo>
                    <a:pt x="1254" y="120"/>
                  </a:lnTo>
                  <a:lnTo>
                    <a:pt x="1174" y="199"/>
                  </a:lnTo>
                  <a:lnTo>
                    <a:pt x="1174" y="691"/>
                  </a:lnTo>
                  <a:lnTo>
                    <a:pt x="871" y="995"/>
                  </a:lnTo>
                  <a:lnTo>
                    <a:pt x="871" y="1240"/>
                  </a:lnTo>
                  <a:lnTo>
                    <a:pt x="722" y="1389"/>
                  </a:lnTo>
                  <a:lnTo>
                    <a:pt x="1020" y="1688"/>
                  </a:lnTo>
                  <a:lnTo>
                    <a:pt x="904" y="180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75" name="Freeform: Shape 109"/>
            <p:cNvSpPr/>
            <p:nvPr/>
          </p:nvSpPr>
          <p:spPr>
            <a:xfrm>
              <a:off x="5297760" y="3612239"/>
              <a:ext cx="343440" cy="311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55" h="865">
                  <a:moveTo>
                    <a:pt x="681" y="864"/>
                  </a:moveTo>
                  <a:lnTo>
                    <a:pt x="402" y="585"/>
                  </a:lnTo>
                  <a:lnTo>
                    <a:pt x="314" y="674"/>
                  </a:lnTo>
                  <a:lnTo>
                    <a:pt x="0" y="351"/>
                  </a:lnTo>
                  <a:lnTo>
                    <a:pt x="283" y="68"/>
                  </a:lnTo>
                  <a:lnTo>
                    <a:pt x="264" y="49"/>
                  </a:lnTo>
                  <a:lnTo>
                    <a:pt x="238" y="49"/>
                  </a:lnTo>
                  <a:lnTo>
                    <a:pt x="238" y="0"/>
                  </a:lnTo>
                  <a:lnTo>
                    <a:pt x="283" y="0"/>
                  </a:lnTo>
                  <a:lnTo>
                    <a:pt x="355" y="66"/>
                  </a:lnTo>
                  <a:lnTo>
                    <a:pt x="70" y="351"/>
                  </a:lnTo>
                  <a:lnTo>
                    <a:pt x="314" y="603"/>
                  </a:lnTo>
                  <a:lnTo>
                    <a:pt x="402" y="515"/>
                  </a:lnTo>
                  <a:lnTo>
                    <a:pt x="701" y="814"/>
                  </a:lnTo>
                  <a:lnTo>
                    <a:pt x="955" y="815"/>
                  </a:lnTo>
                  <a:lnTo>
                    <a:pt x="955" y="865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76" name="Freeform: Shape 110"/>
            <p:cNvSpPr/>
            <p:nvPr/>
          </p:nvSpPr>
          <p:spPr>
            <a:xfrm>
              <a:off x="5208120" y="3717360"/>
              <a:ext cx="317880" cy="449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84" h="1249">
                  <a:moveTo>
                    <a:pt x="255" y="976"/>
                  </a:moveTo>
                  <a:lnTo>
                    <a:pt x="511" y="721"/>
                  </a:lnTo>
                  <a:lnTo>
                    <a:pt x="391" y="603"/>
                  </a:lnTo>
                  <a:lnTo>
                    <a:pt x="251" y="743"/>
                  </a:lnTo>
                  <a:lnTo>
                    <a:pt x="0" y="444"/>
                  </a:lnTo>
                  <a:lnTo>
                    <a:pt x="0" y="0"/>
                  </a:lnTo>
                  <a:lnTo>
                    <a:pt x="50" y="0"/>
                  </a:lnTo>
                  <a:lnTo>
                    <a:pt x="50" y="423"/>
                  </a:lnTo>
                  <a:lnTo>
                    <a:pt x="251" y="672"/>
                  </a:lnTo>
                  <a:lnTo>
                    <a:pt x="391" y="533"/>
                  </a:lnTo>
                  <a:lnTo>
                    <a:pt x="581" y="721"/>
                  </a:lnTo>
                  <a:lnTo>
                    <a:pt x="326" y="976"/>
                  </a:lnTo>
                  <a:lnTo>
                    <a:pt x="528" y="1179"/>
                  </a:lnTo>
                  <a:lnTo>
                    <a:pt x="848" y="859"/>
                  </a:lnTo>
                  <a:lnTo>
                    <a:pt x="884" y="894"/>
                  </a:lnTo>
                  <a:lnTo>
                    <a:pt x="528" y="1249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77" name="Freeform: Shape 111"/>
            <p:cNvSpPr/>
            <p:nvPr/>
          </p:nvSpPr>
          <p:spPr>
            <a:xfrm>
              <a:off x="5256360" y="3717360"/>
              <a:ext cx="265680" cy="36827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39" h="1024">
                  <a:moveTo>
                    <a:pt x="512" y="437"/>
                  </a:moveTo>
                  <a:lnTo>
                    <a:pt x="435" y="514"/>
                  </a:lnTo>
                  <a:lnTo>
                    <a:pt x="145" y="224"/>
                  </a:lnTo>
                  <a:lnTo>
                    <a:pt x="50" y="303"/>
                  </a:lnTo>
                  <a:lnTo>
                    <a:pt x="50" y="0"/>
                  </a:lnTo>
                  <a:lnTo>
                    <a:pt x="0" y="0"/>
                  </a:lnTo>
                  <a:lnTo>
                    <a:pt x="0" y="423"/>
                  </a:lnTo>
                  <a:lnTo>
                    <a:pt x="143" y="297"/>
                  </a:lnTo>
                  <a:lnTo>
                    <a:pt x="433" y="587"/>
                  </a:lnTo>
                  <a:lnTo>
                    <a:pt x="509" y="511"/>
                  </a:lnTo>
                  <a:lnTo>
                    <a:pt x="663" y="665"/>
                  </a:lnTo>
                  <a:lnTo>
                    <a:pt x="342" y="985"/>
                  </a:lnTo>
                  <a:lnTo>
                    <a:pt x="381" y="1024"/>
                  </a:lnTo>
                  <a:lnTo>
                    <a:pt x="739" y="665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78" name="Freeform: Shape 112"/>
            <p:cNvSpPr/>
            <p:nvPr/>
          </p:nvSpPr>
          <p:spPr>
            <a:xfrm>
              <a:off x="5383440" y="3388680"/>
              <a:ext cx="219960" cy="78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2" h="219">
                  <a:moveTo>
                    <a:pt x="416" y="70"/>
                  </a:moveTo>
                  <a:lnTo>
                    <a:pt x="323" y="162"/>
                  </a:lnTo>
                  <a:lnTo>
                    <a:pt x="0" y="162"/>
                  </a:lnTo>
                  <a:lnTo>
                    <a:pt x="0" y="113"/>
                  </a:lnTo>
                  <a:lnTo>
                    <a:pt x="303" y="113"/>
                  </a:lnTo>
                  <a:lnTo>
                    <a:pt x="417" y="0"/>
                  </a:lnTo>
                  <a:lnTo>
                    <a:pt x="612" y="184"/>
                  </a:lnTo>
                  <a:lnTo>
                    <a:pt x="577" y="219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79" name="Freeform: Shape 113"/>
            <p:cNvSpPr/>
            <p:nvPr/>
          </p:nvSpPr>
          <p:spPr>
            <a:xfrm>
              <a:off x="5182200" y="2884680"/>
              <a:ext cx="242280" cy="38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74" h="1066">
                  <a:moveTo>
                    <a:pt x="73" y="1066"/>
                  </a:moveTo>
                  <a:lnTo>
                    <a:pt x="73" y="843"/>
                  </a:lnTo>
                  <a:lnTo>
                    <a:pt x="438" y="843"/>
                  </a:lnTo>
                  <a:lnTo>
                    <a:pt x="497" y="784"/>
                  </a:lnTo>
                  <a:lnTo>
                    <a:pt x="438" y="725"/>
                  </a:lnTo>
                  <a:lnTo>
                    <a:pt x="0" y="725"/>
                  </a:lnTo>
                  <a:lnTo>
                    <a:pt x="0" y="0"/>
                  </a:lnTo>
                  <a:lnTo>
                    <a:pt x="396" y="0"/>
                  </a:lnTo>
                  <a:lnTo>
                    <a:pt x="674" y="278"/>
                  </a:lnTo>
                  <a:lnTo>
                    <a:pt x="639" y="313"/>
                  </a:lnTo>
                  <a:lnTo>
                    <a:pt x="375" y="50"/>
                  </a:lnTo>
                  <a:lnTo>
                    <a:pt x="49" y="50"/>
                  </a:lnTo>
                  <a:lnTo>
                    <a:pt x="49" y="675"/>
                  </a:lnTo>
                  <a:lnTo>
                    <a:pt x="459" y="675"/>
                  </a:lnTo>
                  <a:lnTo>
                    <a:pt x="568" y="784"/>
                  </a:lnTo>
                  <a:lnTo>
                    <a:pt x="459" y="893"/>
                  </a:lnTo>
                  <a:lnTo>
                    <a:pt x="123" y="893"/>
                  </a:lnTo>
                  <a:lnTo>
                    <a:pt x="123" y="1066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80" name="Freeform: Shape 114"/>
            <p:cNvSpPr/>
            <p:nvPr/>
          </p:nvSpPr>
          <p:spPr>
            <a:xfrm>
              <a:off x="5383440" y="2862360"/>
              <a:ext cx="243360" cy="4467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77" h="1242">
                  <a:moveTo>
                    <a:pt x="0" y="1242"/>
                  </a:moveTo>
                  <a:lnTo>
                    <a:pt x="0" y="1192"/>
                  </a:lnTo>
                  <a:lnTo>
                    <a:pt x="53" y="1192"/>
                  </a:lnTo>
                  <a:lnTo>
                    <a:pt x="417" y="830"/>
                  </a:lnTo>
                  <a:lnTo>
                    <a:pt x="252" y="668"/>
                  </a:lnTo>
                  <a:lnTo>
                    <a:pt x="606" y="314"/>
                  </a:lnTo>
                  <a:lnTo>
                    <a:pt x="328" y="35"/>
                  </a:lnTo>
                  <a:lnTo>
                    <a:pt x="363" y="0"/>
                  </a:lnTo>
                  <a:lnTo>
                    <a:pt x="677" y="314"/>
                  </a:lnTo>
                  <a:lnTo>
                    <a:pt x="323" y="667"/>
                  </a:lnTo>
                  <a:lnTo>
                    <a:pt x="488" y="830"/>
                  </a:lnTo>
                  <a:lnTo>
                    <a:pt x="73" y="1242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81" name="Freeform: Shape 115"/>
            <p:cNvSpPr/>
            <p:nvPr/>
          </p:nvSpPr>
          <p:spPr>
            <a:xfrm>
              <a:off x="5258520" y="2684880"/>
              <a:ext cx="97560" cy="112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2" h="313">
                  <a:moveTo>
                    <a:pt x="177" y="0"/>
                  </a:moveTo>
                  <a:lnTo>
                    <a:pt x="0" y="0"/>
                  </a:lnTo>
                  <a:lnTo>
                    <a:pt x="0" y="313"/>
                  </a:lnTo>
                  <a:lnTo>
                    <a:pt x="272" y="313"/>
                  </a:lnTo>
                  <a:lnTo>
                    <a:pt x="272" y="96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82" name="Freeform: Shape 116"/>
            <p:cNvSpPr/>
            <p:nvPr/>
          </p:nvSpPr>
          <p:spPr>
            <a:xfrm>
              <a:off x="5662079" y="3346200"/>
              <a:ext cx="97920" cy="69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3" h="193">
                  <a:moveTo>
                    <a:pt x="0" y="37"/>
                  </a:moveTo>
                  <a:lnTo>
                    <a:pt x="33" y="4"/>
                  </a:lnTo>
                  <a:lnTo>
                    <a:pt x="207" y="0"/>
                  </a:lnTo>
                  <a:lnTo>
                    <a:pt x="273" y="66"/>
                  </a:lnTo>
                  <a:lnTo>
                    <a:pt x="152" y="19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83" name="Freeform: Shape 117"/>
            <p:cNvSpPr/>
            <p:nvPr/>
          </p:nvSpPr>
          <p:spPr>
            <a:xfrm>
              <a:off x="5433480" y="2692440"/>
              <a:ext cx="69120" cy="97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3" h="273">
                  <a:moveTo>
                    <a:pt x="5" y="240"/>
                  </a:moveTo>
                  <a:lnTo>
                    <a:pt x="0" y="66"/>
                  </a:lnTo>
                  <a:lnTo>
                    <a:pt x="67" y="0"/>
                  </a:lnTo>
                  <a:lnTo>
                    <a:pt x="193" y="120"/>
                  </a:lnTo>
                  <a:lnTo>
                    <a:pt x="38" y="27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84" name="Freeform: Shape 118"/>
            <p:cNvSpPr/>
            <p:nvPr/>
          </p:nvSpPr>
          <p:spPr>
            <a:xfrm>
              <a:off x="5724360" y="3510720"/>
              <a:ext cx="79560" cy="133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2" h="373">
                  <a:moveTo>
                    <a:pt x="0" y="221"/>
                  </a:moveTo>
                  <a:lnTo>
                    <a:pt x="222" y="0"/>
                  </a:lnTo>
                  <a:lnTo>
                    <a:pt x="222" y="152"/>
                  </a:lnTo>
                  <a:lnTo>
                    <a:pt x="0" y="37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85" name="Freeform: Shape 119"/>
            <p:cNvSpPr/>
            <p:nvPr/>
          </p:nvSpPr>
          <p:spPr>
            <a:xfrm>
              <a:off x="4566600" y="2501280"/>
              <a:ext cx="408960" cy="856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37" h="2381">
                  <a:moveTo>
                    <a:pt x="992" y="2381"/>
                  </a:moveTo>
                  <a:lnTo>
                    <a:pt x="992" y="2332"/>
                  </a:lnTo>
                  <a:lnTo>
                    <a:pt x="885" y="2332"/>
                  </a:lnTo>
                  <a:lnTo>
                    <a:pt x="343" y="1793"/>
                  </a:lnTo>
                  <a:lnTo>
                    <a:pt x="471" y="1674"/>
                  </a:lnTo>
                  <a:lnTo>
                    <a:pt x="71" y="1273"/>
                  </a:lnTo>
                  <a:lnTo>
                    <a:pt x="585" y="758"/>
                  </a:lnTo>
                  <a:lnTo>
                    <a:pt x="820" y="993"/>
                  </a:lnTo>
                  <a:lnTo>
                    <a:pt x="965" y="849"/>
                  </a:lnTo>
                  <a:lnTo>
                    <a:pt x="965" y="551"/>
                  </a:lnTo>
                  <a:lnTo>
                    <a:pt x="1137" y="378"/>
                  </a:lnTo>
                  <a:lnTo>
                    <a:pt x="934" y="175"/>
                  </a:lnTo>
                  <a:lnTo>
                    <a:pt x="163" y="947"/>
                  </a:lnTo>
                  <a:lnTo>
                    <a:pt x="163" y="762"/>
                  </a:lnTo>
                  <a:lnTo>
                    <a:pt x="509" y="416"/>
                  </a:lnTo>
                  <a:lnTo>
                    <a:pt x="373" y="281"/>
                  </a:lnTo>
                  <a:lnTo>
                    <a:pt x="619" y="35"/>
                  </a:lnTo>
                  <a:lnTo>
                    <a:pt x="584" y="0"/>
                  </a:lnTo>
                  <a:lnTo>
                    <a:pt x="303" y="281"/>
                  </a:lnTo>
                  <a:lnTo>
                    <a:pt x="438" y="416"/>
                  </a:lnTo>
                  <a:lnTo>
                    <a:pt x="113" y="742"/>
                  </a:lnTo>
                  <a:lnTo>
                    <a:pt x="113" y="1067"/>
                  </a:lnTo>
                  <a:lnTo>
                    <a:pt x="934" y="245"/>
                  </a:lnTo>
                  <a:lnTo>
                    <a:pt x="1067" y="378"/>
                  </a:lnTo>
                  <a:lnTo>
                    <a:pt x="915" y="530"/>
                  </a:lnTo>
                  <a:lnTo>
                    <a:pt x="915" y="828"/>
                  </a:lnTo>
                  <a:lnTo>
                    <a:pt x="820" y="923"/>
                  </a:lnTo>
                  <a:lnTo>
                    <a:pt x="585" y="688"/>
                  </a:lnTo>
                  <a:lnTo>
                    <a:pt x="0" y="1273"/>
                  </a:lnTo>
                  <a:lnTo>
                    <a:pt x="400" y="1672"/>
                  </a:lnTo>
                  <a:lnTo>
                    <a:pt x="272" y="1791"/>
                  </a:lnTo>
                  <a:lnTo>
                    <a:pt x="865" y="238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86" name="Freeform: Shape 120"/>
            <p:cNvSpPr/>
            <p:nvPr/>
          </p:nvSpPr>
          <p:spPr>
            <a:xfrm>
              <a:off x="4764600" y="2435400"/>
              <a:ext cx="354600" cy="83267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86" h="2314">
                  <a:moveTo>
                    <a:pt x="781" y="2314"/>
                  </a:moveTo>
                  <a:lnTo>
                    <a:pt x="781" y="2213"/>
                  </a:lnTo>
                  <a:lnTo>
                    <a:pt x="468" y="2213"/>
                  </a:lnTo>
                  <a:lnTo>
                    <a:pt x="300" y="2046"/>
                  </a:lnTo>
                  <a:lnTo>
                    <a:pt x="547" y="1799"/>
                  </a:lnTo>
                  <a:lnTo>
                    <a:pt x="875" y="1800"/>
                  </a:lnTo>
                  <a:lnTo>
                    <a:pt x="875" y="1395"/>
                  </a:lnTo>
                  <a:lnTo>
                    <a:pt x="707" y="1395"/>
                  </a:lnTo>
                  <a:lnTo>
                    <a:pt x="322" y="1780"/>
                  </a:lnTo>
                  <a:lnTo>
                    <a:pt x="110" y="1569"/>
                  </a:lnTo>
                  <a:lnTo>
                    <a:pt x="535" y="1144"/>
                  </a:lnTo>
                  <a:lnTo>
                    <a:pt x="935" y="1144"/>
                  </a:lnTo>
                  <a:lnTo>
                    <a:pt x="935" y="659"/>
                  </a:lnTo>
                  <a:lnTo>
                    <a:pt x="625" y="350"/>
                  </a:lnTo>
                  <a:lnTo>
                    <a:pt x="711" y="265"/>
                  </a:lnTo>
                  <a:lnTo>
                    <a:pt x="986" y="540"/>
                  </a:lnTo>
                  <a:lnTo>
                    <a:pt x="986" y="174"/>
                  </a:lnTo>
                  <a:lnTo>
                    <a:pt x="812" y="0"/>
                  </a:lnTo>
                  <a:lnTo>
                    <a:pt x="540" y="0"/>
                  </a:lnTo>
                  <a:lnTo>
                    <a:pt x="95" y="445"/>
                  </a:lnTo>
                  <a:lnTo>
                    <a:pt x="35" y="385"/>
                  </a:lnTo>
                  <a:lnTo>
                    <a:pt x="0" y="420"/>
                  </a:lnTo>
                  <a:lnTo>
                    <a:pt x="95" y="515"/>
                  </a:lnTo>
                  <a:lnTo>
                    <a:pt x="560" y="50"/>
                  </a:lnTo>
                  <a:lnTo>
                    <a:pt x="791" y="50"/>
                  </a:lnTo>
                  <a:lnTo>
                    <a:pt x="936" y="195"/>
                  </a:lnTo>
                  <a:lnTo>
                    <a:pt x="936" y="420"/>
                  </a:lnTo>
                  <a:lnTo>
                    <a:pt x="711" y="194"/>
                  </a:lnTo>
                  <a:lnTo>
                    <a:pt x="555" y="350"/>
                  </a:lnTo>
                  <a:lnTo>
                    <a:pt x="885" y="680"/>
                  </a:lnTo>
                  <a:lnTo>
                    <a:pt x="885" y="1094"/>
                  </a:lnTo>
                  <a:lnTo>
                    <a:pt x="515" y="1094"/>
                  </a:lnTo>
                  <a:lnTo>
                    <a:pt x="40" y="1569"/>
                  </a:lnTo>
                  <a:lnTo>
                    <a:pt x="322" y="1851"/>
                  </a:lnTo>
                  <a:lnTo>
                    <a:pt x="728" y="1445"/>
                  </a:lnTo>
                  <a:lnTo>
                    <a:pt x="825" y="1445"/>
                  </a:lnTo>
                  <a:lnTo>
                    <a:pt x="825" y="1750"/>
                  </a:lnTo>
                  <a:lnTo>
                    <a:pt x="526" y="1749"/>
                  </a:lnTo>
                  <a:lnTo>
                    <a:pt x="229" y="2046"/>
                  </a:lnTo>
                  <a:lnTo>
                    <a:pt x="447" y="2263"/>
                  </a:lnTo>
                  <a:lnTo>
                    <a:pt x="732" y="2263"/>
                  </a:lnTo>
                  <a:lnTo>
                    <a:pt x="732" y="231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87" name="Freeform: Shape 121"/>
            <p:cNvSpPr/>
            <p:nvPr/>
          </p:nvSpPr>
          <p:spPr>
            <a:xfrm>
              <a:off x="4469760" y="2976479"/>
              <a:ext cx="453600" cy="424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61" h="1179">
                  <a:moveTo>
                    <a:pt x="1261" y="1179"/>
                  </a:moveTo>
                  <a:lnTo>
                    <a:pt x="1261" y="1130"/>
                  </a:lnTo>
                  <a:lnTo>
                    <a:pt x="1059" y="1130"/>
                  </a:lnTo>
                  <a:lnTo>
                    <a:pt x="646" y="716"/>
                  </a:lnTo>
                  <a:lnTo>
                    <a:pt x="309" y="719"/>
                  </a:lnTo>
                  <a:lnTo>
                    <a:pt x="70" y="480"/>
                  </a:lnTo>
                  <a:lnTo>
                    <a:pt x="181" y="369"/>
                  </a:lnTo>
                  <a:lnTo>
                    <a:pt x="346" y="533"/>
                  </a:lnTo>
                  <a:lnTo>
                    <a:pt x="528" y="351"/>
                  </a:lnTo>
                  <a:lnTo>
                    <a:pt x="177" y="0"/>
                  </a:lnTo>
                  <a:lnTo>
                    <a:pt x="141" y="34"/>
                  </a:lnTo>
                  <a:lnTo>
                    <a:pt x="458" y="351"/>
                  </a:lnTo>
                  <a:lnTo>
                    <a:pt x="346" y="463"/>
                  </a:lnTo>
                  <a:lnTo>
                    <a:pt x="181" y="298"/>
                  </a:lnTo>
                  <a:lnTo>
                    <a:pt x="0" y="480"/>
                  </a:lnTo>
                  <a:lnTo>
                    <a:pt x="289" y="768"/>
                  </a:lnTo>
                  <a:lnTo>
                    <a:pt x="625" y="766"/>
                  </a:lnTo>
                  <a:lnTo>
                    <a:pt x="1038" y="1179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88" name="Freeform: Shape 122"/>
            <p:cNvSpPr/>
            <p:nvPr/>
          </p:nvSpPr>
          <p:spPr>
            <a:xfrm>
              <a:off x="4543920" y="3299040"/>
              <a:ext cx="379440" cy="269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55" h="749">
                  <a:moveTo>
                    <a:pt x="750" y="537"/>
                  </a:moveTo>
                  <a:lnTo>
                    <a:pt x="1055" y="537"/>
                  </a:lnTo>
                  <a:lnTo>
                    <a:pt x="1055" y="487"/>
                  </a:lnTo>
                  <a:lnTo>
                    <a:pt x="725" y="487"/>
                  </a:lnTo>
                  <a:lnTo>
                    <a:pt x="521" y="678"/>
                  </a:lnTo>
                  <a:lnTo>
                    <a:pt x="238" y="396"/>
                  </a:lnTo>
                  <a:lnTo>
                    <a:pt x="480" y="155"/>
                  </a:lnTo>
                  <a:lnTo>
                    <a:pt x="325" y="0"/>
                  </a:lnTo>
                  <a:lnTo>
                    <a:pt x="0" y="0"/>
                  </a:lnTo>
                  <a:lnTo>
                    <a:pt x="0" y="50"/>
                  </a:lnTo>
                  <a:lnTo>
                    <a:pt x="304" y="50"/>
                  </a:lnTo>
                  <a:lnTo>
                    <a:pt x="409" y="155"/>
                  </a:lnTo>
                  <a:lnTo>
                    <a:pt x="168" y="396"/>
                  </a:lnTo>
                  <a:lnTo>
                    <a:pt x="521" y="749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89" name="Freeform: Shape 123"/>
            <p:cNvSpPr/>
            <p:nvPr/>
          </p:nvSpPr>
          <p:spPr>
            <a:xfrm>
              <a:off x="4565520" y="3459240"/>
              <a:ext cx="357840" cy="36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95" h="1015">
                  <a:moveTo>
                    <a:pt x="441" y="1011"/>
                  </a:moveTo>
                  <a:lnTo>
                    <a:pt x="732" y="719"/>
                  </a:lnTo>
                  <a:lnTo>
                    <a:pt x="484" y="471"/>
                  </a:lnTo>
                  <a:lnTo>
                    <a:pt x="759" y="212"/>
                  </a:lnTo>
                  <a:lnTo>
                    <a:pt x="995" y="212"/>
                  </a:lnTo>
                  <a:lnTo>
                    <a:pt x="995" y="162"/>
                  </a:lnTo>
                  <a:lnTo>
                    <a:pt x="738" y="162"/>
                  </a:lnTo>
                  <a:lnTo>
                    <a:pt x="414" y="471"/>
                  </a:lnTo>
                  <a:lnTo>
                    <a:pt x="662" y="719"/>
                  </a:lnTo>
                  <a:lnTo>
                    <a:pt x="420" y="961"/>
                  </a:lnTo>
                  <a:lnTo>
                    <a:pt x="289" y="965"/>
                  </a:lnTo>
                  <a:lnTo>
                    <a:pt x="522" y="733"/>
                  </a:lnTo>
                  <a:lnTo>
                    <a:pt x="276" y="487"/>
                  </a:lnTo>
                  <a:lnTo>
                    <a:pt x="399" y="364"/>
                  </a:lnTo>
                  <a:lnTo>
                    <a:pt x="35" y="0"/>
                  </a:lnTo>
                  <a:lnTo>
                    <a:pt x="0" y="35"/>
                  </a:lnTo>
                  <a:lnTo>
                    <a:pt x="329" y="364"/>
                  </a:lnTo>
                  <a:lnTo>
                    <a:pt x="206" y="487"/>
                  </a:lnTo>
                  <a:lnTo>
                    <a:pt x="451" y="733"/>
                  </a:lnTo>
                  <a:lnTo>
                    <a:pt x="169" y="1015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90" name="Freeform: Shape 124"/>
            <p:cNvSpPr/>
            <p:nvPr/>
          </p:nvSpPr>
          <p:spPr>
            <a:xfrm>
              <a:off x="4454280" y="3220200"/>
              <a:ext cx="469080" cy="649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04" h="1804">
                  <a:moveTo>
                    <a:pt x="820" y="1804"/>
                  </a:moveTo>
                  <a:lnTo>
                    <a:pt x="1259" y="1364"/>
                  </a:lnTo>
                  <a:lnTo>
                    <a:pt x="1029" y="1139"/>
                  </a:lnTo>
                  <a:lnTo>
                    <a:pt x="1181" y="993"/>
                  </a:lnTo>
                  <a:lnTo>
                    <a:pt x="1304" y="993"/>
                  </a:lnTo>
                  <a:lnTo>
                    <a:pt x="1304" y="943"/>
                  </a:lnTo>
                  <a:lnTo>
                    <a:pt x="1160" y="943"/>
                  </a:lnTo>
                  <a:lnTo>
                    <a:pt x="959" y="1139"/>
                  </a:lnTo>
                  <a:lnTo>
                    <a:pt x="1188" y="1367"/>
                  </a:lnTo>
                  <a:lnTo>
                    <a:pt x="800" y="1754"/>
                  </a:lnTo>
                  <a:lnTo>
                    <a:pt x="420" y="1754"/>
                  </a:lnTo>
                  <a:lnTo>
                    <a:pt x="354" y="1688"/>
                  </a:lnTo>
                  <a:lnTo>
                    <a:pt x="652" y="1389"/>
                  </a:lnTo>
                  <a:lnTo>
                    <a:pt x="483" y="1220"/>
                  </a:lnTo>
                  <a:lnTo>
                    <a:pt x="483" y="974"/>
                  </a:lnTo>
                  <a:lnTo>
                    <a:pt x="179" y="671"/>
                  </a:lnTo>
                  <a:lnTo>
                    <a:pt x="179" y="178"/>
                  </a:lnTo>
                  <a:lnTo>
                    <a:pt x="0" y="0"/>
                  </a:lnTo>
                  <a:lnTo>
                    <a:pt x="0" y="999"/>
                  </a:lnTo>
                  <a:lnTo>
                    <a:pt x="426" y="1425"/>
                  </a:lnTo>
                  <a:lnTo>
                    <a:pt x="463" y="1392"/>
                  </a:lnTo>
                  <a:lnTo>
                    <a:pt x="50" y="978"/>
                  </a:lnTo>
                  <a:lnTo>
                    <a:pt x="50" y="120"/>
                  </a:lnTo>
                  <a:lnTo>
                    <a:pt x="129" y="199"/>
                  </a:lnTo>
                  <a:lnTo>
                    <a:pt x="129" y="691"/>
                  </a:lnTo>
                  <a:lnTo>
                    <a:pt x="433" y="995"/>
                  </a:lnTo>
                  <a:lnTo>
                    <a:pt x="433" y="1240"/>
                  </a:lnTo>
                  <a:lnTo>
                    <a:pt x="582" y="1389"/>
                  </a:lnTo>
                  <a:lnTo>
                    <a:pt x="283" y="1688"/>
                  </a:lnTo>
                  <a:lnTo>
                    <a:pt x="400" y="180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91" name="Freeform: Shape 125"/>
            <p:cNvSpPr/>
            <p:nvPr/>
          </p:nvSpPr>
          <p:spPr>
            <a:xfrm>
              <a:off x="4665600" y="3612239"/>
              <a:ext cx="343080" cy="311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54" h="865">
                  <a:moveTo>
                    <a:pt x="274" y="864"/>
                  </a:moveTo>
                  <a:lnTo>
                    <a:pt x="553" y="585"/>
                  </a:lnTo>
                  <a:lnTo>
                    <a:pt x="641" y="674"/>
                  </a:lnTo>
                  <a:lnTo>
                    <a:pt x="954" y="351"/>
                  </a:lnTo>
                  <a:lnTo>
                    <a:pt x="671" y="68"/>
                  </a:lnTo>
                  <a:lnTo>
                    <a:pt x="691" y="49"/>
                  </a:lnTo>
                  <a:lnTo>
                    <a:pt x="717" y="49"/>
                  </a:lnTo>
                  <a:lnTo>
                    <a:pt x="717" y="0"/>
                  </a:lnTo>
                  <a:lnTo>
                    <a:pt x="671" y="0"/>
                  </a:lnTo>
                  <a:lnTo>
                    <a:pt x="599" y="66"/>
                  </a:lnTo>
                  <a:lnTo>
                    <a:pt x="884" y="351"/>
                  </a:lnTo>
                  <a:lnTo>
                    <a:pt x="641" y="603"/>
                  </a:lnTo>
                  <a:lnTo>
                    <a:pt x="553" y="515"/>
                  </a:lnTo>
                  <a:lnTo>
                    <a:pt x="253" y="814"/>
                  </a:lnTo>
                  <a:lnTo>
                    <a:pt x="0" y="815"/>
                  </a:lnTo>
                  <a:lnTo>
                    <a:pt x="0" y="865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92" name="Freeform: Shape 126"/>
            <p:cNvSpPr/>
            <p:nvPr/>
          </p:nvSpPr>
          <p:spPr>
            <a:xfrm>
              <a:off x="4780800" y="3717360"/>
              <a:ext cx="317880" cy="449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84" h="1249">
                  <a:moveTo>
                    <a:pt x="628" y="976"/>
                  </a:moveTo>
                  <a:lnTo>
                    <a:pt x="373" y="721"/>
                  </a:lnTo>
                  <a:lnTo>
                    <a:pt x="493" y="603"/>
                  </a:lnTo>
                  <a:lnTo>
                    <a:pt x="632" y="743"/>
                  </a:lnTo>
                  <a:lnTo>
                    <a:pt x="884" y="444"/>
                  </a:lnTo>
                  <a:lnTo>
                    <a:pt x="884" y="0"/>
                  </a:lnTo>
                  <a:lnTo>
                    <a:pt x="834" y="0"/>
                  </a:lnTo>
                  <a:lnTo>
                    <a:pt x="834" y="423"/>
                  </a:lnTo>
                  <a:lnTo>
                    <a:pt x="632" y="672"/>
                  </a:lnTo>
                  <a:lnTo>
                    <a:pt x="493" y="533"/>
                  </a:lnTo>
                  <a:lnTo>
                    <a:pt x="302" y="721"/>
                  </a:lnTo>
                  <a:lnTo>
                    <a:pt x="558" y="976"/>
                  </a:lnTo>
                  <a:lnTo>
                    <a:pt x="355" y="1179"/>
                  </a:lnTo>
                  <a:lnTo>
                    <a:pt x="35" y="859"/>
                  </a:lnTo>
                  <a:lnTo>
                    <a:pt x="0" y="894"/>
                  </a:lnTo>
                  <a:lnTo>
                    <a:pt x="355" y="1249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93" name="Freeform: Shape 127"/>
            <p:cNvSpPr/>
            <p:nvPr/>
          </p:nvSpPr>
          <p:spPr>
            <a:xfrm>
              <a:off x="4784400" y="3717360"/>
              <a:ext cx="265680" cy="36827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39" h="1024">
                  <a:moveTo>
                    <a:pt x="228" y="437"/>
                  </a:moveTo>
                  <a:lnTo>
                    <a:pt x="305" y="514"/>
                  </a:lnTo>
                  <a:lnTo>
                    <a:pt x="595" y="224"/>
                  </a:lnTo>
                  <a:lnTo>
                    <a:pt x="689" y="303"/>
                  </a:lnTo>
                  <a:lnTo>
                    <a:pt x="689" y="0"/>
                  </a:lnTo>
                  <a:lnTo>
                    <a:pt x="739" y="0"/>
                  </a:lnTo>
                  <a:lnTo>
                    <a:pt x="739" y="423"/>
                  </a:lnTo>
                  <a:lnTo>
                    <a:pt x="597" y="297"/>
                  </a:lnTo>
                  <a:lnTo>
                    <a:pt x="307" y="587"/>
                  </a:lnTo>
                  <a:lnTo>
                    <a:pt x="231" y="511"/>
                  </a:lnTo>
                  <a:lnTo>
                    <a:pt x="77" y="665"/>
                  </a:lnTo>
                  <a:lnTo>
                    <a:pt x="397" y="985"/>
                  </a:lnTo>
                  <a:lnTo>
                    <a:pt x="359" y="1024"/>
                  </a:lnTo>
                  <a:lnTo>
                    <a:pt x="0" y="665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94" name="Freeform: Shape 128"/>
            <p:cNvSpPr/>
            <p:nvPr/>
          </p:nvSpPr>
          <p:spPr>
            <a:xfrm>
              <a:off x="4703040" y="3388680"/>
              <a:ext cx="220320" cy="78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3" h="219">
                  <a:moveTo>
                    <a:pt x="196" y="70"/>
                  </a:moveTo>
                  <a:lnTo>
                    <a:pt x="289" y="162"/>
                  </a:lnTo>
                  <a:lnTo>
                    <a:pt x="613" y="162"/>
                  </a:lnTo>
                  <a:lnTo>
                    <a:pt x="613" y="113"/>
                  </a:lnTo>
                  <a:lnTo>
                    <a:pt x="310" y="113"/>
                  </a:lnTo>
                  <a:lnTo>
                    <a:pt x="196" y="0"/>
                  </a:lnTo>
                  <a:lnTo>
                    <a:pt x="0" y="184"/>
                  </a:lnTo>
                  <a:lnTo>
                    <a:pt x="35" y="219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95" name="Freeform: Shape 129"/>
            <p:cNvSpPr/>
            <p:nvPr/>
          </p:nvSpPr>
          <p:spPr>
            <a:xfrm>
              <a:off x="4882320" y="2884680"/>
              <a:ext cx="242280" cy="38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74" h="1066">
                  <a:moveTo>
                    <a:pt x="601" y="1066"/>
                  </a:moveTo>
                  <a:lnTo>
                    <a:pt x="601" y="843"/>
                  </a:lnTo>
                  <a:lnTo>
                    <a:pt x="235" y="843"/>
                  </a:lnTo>
                  <a:lnTo>
                    <a:pt x="176" y="784"/>
                  </a:lnTo>
                  <a:lnTo>
                    <a:pt x="235" y="725"/>
                  </a:lnTo>
                  <a:lnTo>
                    <a:pt x="674" y="725"/>
                  </a:lnTo>
                  <a:lnTo>
                    <a:pt x="674" y="0"/>
                  </a:lnTo>
                  <a:lnTo>
                    <a:pt x="278" y="0"/>
                  </a:lnTo>
                  <a:lnTo>
                    <a:pt x="0" y="278"/>
                  </a:lnTo>
                  <a:lnTo>
                    <a:pt x="35" y="313"/>
                  </a:lnTo>
                  <a:lnTo>
                    <a:pt x="298" y="50"/>
                  </a:lnTo>
                  <a:lnTo>
                    <a:pt x="624" y="50"/>
                  </a:lnTo>
                  <a:lnTo>
                    <a:pt x="624" y="675"/>
                  </a:lnTo>
                  <a:lnTo>
                    <a:pt x="215" y="675"/>
                  </a:lnTo>
                  <a:lnTo>
                    <a:pt x="106" y="784"/>
                  </a:lnTo>
                  <a:lnTo>
                    <a:pt x="215" y="893"/>
                  </a:lnTo>
                  <a:lnTo>
                    <a:pt x="551" y="893"/>
                  </a:lnTo>
                  <a:lnTo>
                    <a:pt x="551" y="1066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96" name="Freeform: Shape 130"/>
            <p:cNvSpPr/>
            <p:nvPr/>
          </p:nvSpPr>
          <p:spPr>
            <a:xfrm>
              <a:off x="4680000" y="2862360"/>
              <a:ext cx="243360" cy="4467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77" h="1242">
                  <a:moveTo>
                    <a:pt x="677" y="1242"/>
                  </a:moveTo>
                  <a:lnTo>
                    <a:pt x="677" y="1192"/>
                  </a:lnTo>
                  <a:lnTo>
                    <a:pt x="624" y="1192"/>
                  </a:lnTo>
                  <a:lnTo>
                    <a:pt x="259" y="830"/>
                  </a:lnTo>
                  <a:lnTo>
                    <a:pt x="424" y="668"/>
                  </a:lnTo>
                  <a:lnTo>
                    <a:pt x="70" y="314"/>
                  </a:lnTo>
                  <a:lnTo>
                    <a:pt x="348" y="35"/>
                  </a:lnTo>
                  <a:lnTo>
                    <a:pt x="313" y="0"/>
                  </a:lnTo>
                  <a:lnTo>
                    <a:pt x="0" y="314"/>
                  </a:lnTo>
                  <a:lnTo>
                    <a:pt x="354" y="667"/>
                  </a:lnTo>
                  <a:lnTo>
                    <a:pt x="188" y="830"/>
                  </a:lnTo>
                  <a:lnTo>
                    <a:pt x="603" y="1242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97" name="Freeform: Shape 131"/>
            <p:cNvSpPr/>
            <p:nvPr/>
          </p:nvSpPr>
          <p:spPr>
            <a:xfrm>
              <a:off x="4950360" y="2684880"/>
              <a:ext cx="97560" cy="112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2" h="313">
                  <a:moveTo>
                    <a:pt x="96" y="0"/>
                  </a:moveTo>
                  <a:lnTo>
                    <a:pt x="272" y="0"/>
                  </a:lnTo>
                  <a:lnTo>
                    <a:pt x="272" y="313"/>
                  </a:lnTo>
                  <a:lnTo>
                    <a:pt x="0" y="313"/>
                  </a:lnTo>
                  <a:lnTo>
                    <a:pt x="0" y="96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98" name="Freeform: Shape 132"/>
            <p:cNvSpPr/>
            <p:nvPr/>
          </p:nvSpPr>
          <p:spPr>
            <a:xfrm>
              <a:off x="4546800" y="3346200"/>
              <a:ext cx="97920" cy="69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3" h="193">
                  <a:moveTo>
                    <a:pt x="273" y="37"/>
                  </a:moveTo>
                  <a:lnTo>
                    <a:pt x="240" y="4"/>
                  </a:lnTo>
                  <a:lnTo>
                    <a:pt x="66" y="0"/>
                  </a:lnTo>
                  <a:lnTo>
                    <a:pt x="0" y="66"/>
                  </a:lnTo>
                  <a:lnTo>
                    <a:pt x="120" y="19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99" name="Freeform: Shape 133"/>
            <p:cNvSpPr/>
            <p:nvPr/>
          </p:nvSpPr>
          <p:spPr>
            <a:xfrm>
              <a:off x="4803840" y="2692440"/>
              <a:ext cx="69480" cy="97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4" h="273">
                  <a:moveTo>
                    <a:pt x="189" y="240"/>
                  </a:moveTo>
                  <a:lnTo>
                    <a:pt x="194" y="66"/>
                  </a:lnTo>
                  <a:lnTo>
                    <a:pt x="127" y="0"/>
                  </a:lnTo>
                  <a:lnTo>
                    <a:pt x="0" y="120"/>
                  </a:lnTo>
                  <a:lnTo>
                    <a:pt x="156" y="27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00" name="Freeform: Shape 134"/>
            <p:cNvSpPr/>
            <p:nvPr/>
          </p:nvSpPr>
          <p:spPr>
            <a:xfrm>
              <a:off x="4502880" y="3510720"/>
              <a:ext cx="79200" cy="133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1" h="373">
                  <a:moveTo>
                    <a:pt x="221" y="221"/>
                  </a:moveTo>
                  <a:lnTo>
                    <a:pt x="0" y="0"/>
                  </a:lnTo>
                  <a:lnTo>
                    <a:pt x="0" y="152"/>
                  </a:lnTo>
                  <a:lnTo>
                    <a:pt x="221" y="37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01" name="Freeform: Shape 135"/>
            <p:cNvSpPr/>
            <p:nvPr/>
          </p:nvSpPr>
          <p:spPr>
            <a:xfrm>
              <a:off x="6507360" y="4309560"/>
              <a:ext cx="3555720" cy="25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878" h="73">
                  <a:moveTo>
                    <a:pt x="4939" y="73"/>
                  </a:moveTo>
                  <a:lnTo>
                    <a:pt x="9842" y="73"/>
                  </a:lnTo>
                  <a:cubicBezTo>
                    <a:pt x="9862" y="73"/>
                    <a:pt x="9878" y="56"/>
                    <a:pt x="9878" y="37"/>
                  </a:cubicBezTo>
                  <a:cubicBezTo>
                    <a:pt x="9878" y="17"/>
                    <a:pt x="9862" y="0"/>
                    <a:pt x="9842" y="0"/>
                  </a:cubicBezTo>
                  <a:lnTo>
                    <a:pt x="36" y="0"/>
                  </a:lnTo>
                  <a:cubicBezTo>
                    <a:pt x="16" y="0"/>
                    <a:pt x="0" y="17"/>
                    <a:pt x="0" y="37"/>
                  </a:cubicBezTo>
                  <a:cubicBezTo>
                    <a:pt x="0" y="56"/>
                    <a:pt x="16" y="73"/>
                    <a:pt x="36" y="73"/>
                  </a:cubicBezTo>
                  <a:close/>
                </a:path>
              </a:pathLst>
            </a:custGeom>
            <a:solidFill>
              <a:srgbClr val="2AB6F4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02" name="Freeform: Shape 136"/>
            <p:cNvSpPr/>
            <p:nvPr/>
          </p:nvSpPr>
          <p:spPr>
            <a:xfrm>
              <a:off x="8198640" y="4195080"/>
              <a:ext cx="173160" cy="42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82" h="120">
                  <a:moveTo>
                    <a:pt x="241" y="120"/>
                  </a:moveTo>
                  <a:lnTo>
                    <a:pt x="432" y="120"/>
                  </a:lnTo>
                  <a:cubicBezTo>
                    <a:pt x="460" y="120"/>
                    <a:pt x="482" y="98"/>
                    <a:pt x="482" y="70"/>
                  </a:cubicBezTo>
                  <a:lnTo>
                    <a:pt x="482" y="50"/>
                  </a:lnTo>
                  <a:cubicBezTo>
                    <a:pt x="482" y="22"/>
                    <a:pt x="460" y="0"/>
                    <a:pt x="432" y="0"/>
                  </a:cubicBezTo>
                  <a:lnTo>
                    <a:pt x="50" y="0"/>
                  </a:lnTo>
                  <a:cubicBezTo>
                    <a:pt x="22" y="0"/>
                    <a:pt x="0" y="22"/>
                    <a:pt x="0" y="50"/>
                  </a:cubicBezTo>
                  <a:lnTo>
                    <a:pt x="0" y="70"/>
                  </a:lnTo>
                  <a:cubicBezTo>
                    <a:pt x="0" y="98"/>
                    <a:pt x="22" y="120"/>
                    <a:pt x="50" y="120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28104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5" grpId="0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0_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8"/>
          <p:cNvSpPr>
            <a:spLocks noGrp="1"/>
          </p:cNvSpPr>
          <p:nvPr>
            <p:ph type="title"/>
          </p:nvPr>
        </p:nvSpPr>
        <p:spPr>
          <a:xfrm>
            <a:off x="698498" y="571499"/>
            <a:ext cx="10774365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lnSpc>
                <a:spcPct val="120000"/>
              </a:lnSpc>
              <a:defRPr sz="2400" b="0" i="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Content Placeholder 4"/>
          <p:cNvSpPr>
            <a:spLocks noGrp="1"/>
          </p:cNvSpPr>
          <p:nvPr>
            <p:ph sz="quarter" idx="12"/>
          </p:nvPr>
        </p:nvSpPr>
        <p:spPr>
          <a:xfrm>
            <a:off x="698498" y="1449387"/>
            <a:ext cx="10774365" cy="4575175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20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600">
                <a:latin typeface="Verdana" charset="0"/>
                <a:ea typeface="Verdana" charset="0"/>
                <a:cs typeface="Verdana" charset="0"/>
              </a:defRPr>
            </a:lvl4pPr>
            <a:lvl5pPr>
              <a:defRPr sz="16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238655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1_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8"/>
          <p:cNvSpPr>
            <a:spLocks noGrp="1"/>
          </p:cNvSpPr>
          <p:nvPr>
            <p:ph type="title"/>
          </p:nvPr>
        </p:nvSpPr>
        <p:spPr>
          <a:xfrm>
            <a:off x="698498" y="571499"/>
            <a:ext cx="10774365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lnSpc>
                <a:spcPct val="120000"/>
              </a:lnSpc>
              <a:defRPr sz="4000" b="0" i="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Content Placeholder 4"/>
          <p:cNvSpPr>
            <a:spLocks noGrp="1"/>
          </p:cNvSpPr>
          <p:nvPr>
            <p:ph sz="quarter" idx="12"/>
          </p:nvPr>
        </p:nvSpPr>
        <p:spPr>
          <a:xfrm>
            <a:off x="698498" y="1449387"/>
            <a:ext cx="10774365" cy="4575175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20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600">
                <a:latin typeface="Verdana" charset="0"/>
                <a:ea typeface="Verdana" charset="0"/>
                <a:cs typeface="Verdana" charset="0"/>
              </a:defRPr>
            </a:lvl4pPr>
            <a:lvl5pPr>
              <a:defRPr sz="16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/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/50_device_fram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 userDrawn="1"/>
        </p:nvGrpSpPr>
        <p:grpSpPr>
          <a:xfrm>
            <a:off x="6546467" y="712043"/>
            <a:ext cx="5138620" cy="3127374"/>
            <a:chOff x="1448280" y="1775160"/>
            <a:chExt cx="7181639" cy="4370759"/>
          </a:xfrm>
        </p:grpSpPr>
        <p:sp>
          <p:nvSpPr>
            <p:cNvPr id="11" name="Freeform: Shape 2"/>
            <p:cNvSpPr/>
            <p:nvPr/>
          </p:nvSpPr>
          <p:spPr>
            <a:xfrm>
              <a:off x="1998360" y="2096279"/>
              <a:ext cx="6083999" cy="3510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901" h="9751">
                  <a:moveTo>
                    <a:pt x="0" y="0"/>
                  </a:moveTo>
                  <a:lnTo>
                    <a:pt x="16901" y="0"/>
                  </a:lnTo>
                  <a:lnTo>
                    <a:pt x="16901" y="9751"/>
                  </a:lnTo>
                  <a:lnTo>
                    <a:pt x="0" y="9751"/>
                  </a:lnTo>
                  <a:close/>
                </a:path>
              </a:pathLst>
            </a:custGeom>
            <a:solidFill>
              <a:srgbClr val="353535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" name="Freeform: Shape 3"/>
            <p:cNvSpPr/>
            <p:nvPr/>
          </p:nvSpPr>
          <p:spPr>
            <a:xfrm>
              <a:off x="1959120" y="1775160"/>
              <a:ext cx="6161040" cy="4170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115" h="11586">
                  <a:moveTo>
                    <a:pt x="16974" y="0"/>
                  </a:moveTo>
                  <a:lnTo>
                    <a:pt x="138" y="0"/>
                  </a:lnTo>
                  <a:cubicBezTo>
                    <a:pt x="62" y="0"/>
                    <a:pt x="0" y="61"/>
                    <a:pt x="0" y="137"/>
                  </a:cubicBezTo>
                  <a:lnTo>
                    <a:pt x="0" y="11586"/>
                  </a:lnTo>
                  <a:lnTo>
                    <a:pt x="17115" y="11586"/>
                  </a:lnTo>
                  <a:lnTo>
                    <a:pt x="17115" y="137"/>
                  </a:lnTo>
                  <a:cubicBezTo>
                    <a:pt x="17112" y="61"/>
                    <a:pt x="17050" y="0"/>
                    <a:pt x="16974" y="0"/>
                  </a:cubicBezTo>
                  <a:close/>
                  <a:moveTo>
                    <a:pt x="16888" y="10499"/>
                  </a:moveTo>
                  <a:lnTo>
                    <a:pt x="221" y="10499"/>
                  </a:lnTo>
                  <a:lnTo>
                    <a:pt x="221" y="1112"/>
                  </a:lnTo>
                  <a:lnTo>
                    <a:pt x="16888" y="1112"/>
                  </a:lnTo>
                  <a:close/>
                </a:path>
              </a:pathLst>
            </a:custGeom>
            <a:solidFill>
              <a:srgbClr val="353535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" name="Freeform: Shape 4"/>
            <p:cNvSpPr/>
            <p:nvPr/>
          </p:nvSpPr>
          <p:spPr>
            <a:xfrm>
              <a:off x="1505519" y="5926679"/>
              <a:ext cx="7065720" cy="219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628" h="610">
                  <a:moveTo>
                    <a:pt x="19217" y="610"/>
                  </a:moveTo>
                  <a:lnTo>
                    <a:pt x="415" y="610"/>
                  </a:lnTo>
                  <a:cubicBezTo>
                    <a:pt x="184" y="610"/>
                    <a:pt x="0" y="426"/>
                    <a:pt x="0" y="195"/>
                  </a:cubicBezTo>
                  <a:lnTo>
                    <a:pt x="0" y="0"/>
                  </a:lnTo>
                  <a:lnTo>
                    <a:pt x="19628" y="0"/>
                  </a:lnTo>
                  <a:lnTo>
                    <a:pt x="19628" y="195"/>
                  </a:lnTo>
                  <a:cubicBezTo>
                    <a:pt x="19628" y="426"/>
                    <a:pt x="19444" y="610"/>
                    <a:pt x="19217" y="610"/>
                  </a:cubicBez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" name="Freeform: Shape 5"/>
            <p:cNvSpPr/>
            <p:nvPr/>
          </p:nvSpPr>
          <p:spPr>
            <a:xfrm>
              <a:off x="4991400" y="1928519"/>
              <a:ext cx="95760" cy="96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67" h="268">
                  <a:moveTo>
                    <a:pt x="267" y="134"/>
                  </a:moveTo>
                  <a:cubicBezTo>
                    <a:pt x="267" y="158"/>
                    <a:pt x="261" y="179"/>
                    <a:pt x="249" y="201"/>
                  </a:cubicBezTo>
                  <a:cubicBezTo>
                    <a:pt x="236" y="222"/>
                    <a:pt x="221" y="237"/>
                    <a:pt x="200" y="250"/>
                  </a:cubicBezTo>
                  <a:cubicBezTo>
                    <a:pt x="178" y="262"/>
                    <a:pt x="157" y="268"/>
                    <a:pt x="133" y="268"/>
                  </a:cubicBezTo>
                  <a:cubicBezTo>
                    <a:pt x="108" y="268"/>
                    <a:pt x="88" y="262"/>
                    <a:pt x="67" y="250"/>
                  </a:cubicBezTo>
                  <a:cubicBezTo>
                    <a:pt x="45" y="237"/>
                    <a:pt x="30" y="222"/>
                    <a:pt x="18" y="201"/>
                  </a:cubicBezTo>
                  <a:cubicBezTo>
                    <a:pt x="5" y="179"/>
                    <a:pt x="0" y="158"/>
                    <a:pt x="0" y="134"/>
                  </a:cubicBezTo>
                  <a:cubicBezTo>
                    <a:pt x="0" y="109"/>
                    <a:pt x="5" y="88"/>
                    <a:pt x="18" y="67"/>
                  </a:cubicBezTo>
                  <a:cubicBezTo>
                    <a:pt x="31" y="46"/>
                    <a:pt x="45" y="30"/>
                    <a:pt x="67" y="18"/>
                  </a:cubicBezTo>
                  <a:cubicBezTo>
                    <a:pt x="88" y="6"/>
                    <a:pt x="109" y="0"/>
                    <a:pt x="133" y="0"/>
                  </a:cubicBezTo>
                  <a:cubicBezTo>
                    <a:pt x="158" y="0"/>
                    <a:pt x="178" y="6"/>
                    <a:pt x="200" y="18"/>
                  </a:cubicBezTo>
                  <a:cubicBezTo>
                    <a:pt x="221" y="30"/>
                    <a:pt x="236" y="46"/>
                    <a:pt x="249" y="67"/>
                  </a:cubicBezTo>
                  <a:cubicBezTo>
                    <a:pt x="261" y="88"/>
                    <a:pt x="267" y="109"/>
                    <a:pt x="267" y="134"/>
                  </a:cubicBezTo>
                  <a:close/>
                </a:path>
              </a:pathLst>
            </a:custGeom>
            <a:solidFill>
              <a:srgbClr val="454646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" name="Freeform: Shape 6"/>
            <p:cNvSpPr/>
            <p:nvPr/>
          </p:nvSpPr>
          <p:spPr>
            <a:xfrm>
              <a:off x="1448280" y="5926679"/>
              <a:ext cx="7181639" cy="81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950" h="227">
                  <a:moveTo>
                    <a:pt x="19881" y="227"/>
                  </a:moveTo>
                  <a:lnTo>
                    <a:pt x="69" y="227"/>
                  </a:lnTo>
                  <a:cubicBezTo>
                    <a:pt x="29" y="227"/>
                    <a:pt x="0" y="198"/>
                    <a:pt x="0" y="158"/>
                  </a:cubicBezTo>
                  <a:lnTo>
                    <a:pt x="0" y="68"/>
                  </a:lnTo>
                  <a:cubicBezTo>
                    <a:pt x="0" y="28"/>
                    <a:pt x="29" y="0"/>
                    <a:pt x="69" y="0"/>
                  </a:cubicBezTo>
                  <a:lnTo>
                    <a:pt x="19881" y="0"/>
                  </a:lnTo>
                  <a:cubicBezTo>
                    <a:pt x="19921" y="0"/>
                    <a:pt x="19950" y="28"/>
                    <a:pt x="19950" y="68"/>
                  </a:cubicBezTo>
                  <a:lnTo>
                    <a:pt x="19950" y="158"/>
                  </a:lnTo>
                  <a:cubicBezTo>
                    <a:pt x="19950" y="195"/>
                    <a:pt x="19917" y="227"/>
                    <a:pt x="19881" y="227"/>
                  </a:cubicBezTo>
                  <a:close/>
                </a:path>
              </a:pathLst>
            </a:custGeom>
            <a:solidFill>
              <a:srgbClr val="353535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" name="Freeform: Shape 7"/>
            <p:cNvSpPr/>
            <p:nvPr/>
          </p:nvSpPr>
          <p:spPr>
            <a:xfrm>
              <a:off x="4845600" y="5684759"/>
              <a:ext cx="386280" cy="94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74" h="263">
                  <a:moveTo>
                    <a:pt x="1033" y="263"/>
                  </a:moveTo>
                  <a:lnTo>
                    <a:pt x="40" y="263"/>
                  </a:lnTo>
                  <a:cubicBezTo>
                    <a:pt x="18" y="263"/>
                    <a:pt x="0" y="245"/>
                    <a:pt x="0" y="224"/>
                  </a:cubicBezTo>
                  <a:lnTo>
                    <a:pt x="0" y="39"/>
                  </a:lnTo>
                  <a:cubicBezTo>
                    <a:pt x="0" y="18"/>
                    <a:pt x="18" y="0"/>
                    <a:pt x="40" y="0"/>
                  </a:cubicBezTo>
                  <a:lnTo>
                    <a:pt x="1033" y="0"/>
                  </a:lnTo>
                  <a:cubicBezTo>
                    <a:pt x="1055" y="0"/>
                    <a:pt x="1073" y="18"/>
                    <a:pt x="1073" y="39"/>
                  </a:cubicBezTo>
                  <a:lnTo>
                    <a:pt x="1073" y="224"/>
                  </a:lnTo>
                  <a:cubicBezTo>
                    <a:pt x="1077" y="245"/>
                    <a:pt x="1059" y="263"/>
                    <a:pt x="1033" y="263"/>
                  </a:cubicBez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sp>
        <p:nvSpPr>
          <p:cNvPr id="21" name="Title 8"/>
          <p:cNvSpPr>
            <a:spLocks noGrp="1"/>
          </p:cNvSpPr>
          <p:nvPr>
            <p:ph type="title"/>
          </p:nvPr>
        </p:nvSpPr>
        <p:spPr>
          <a:xfrm>
            <a:off x="698499" y="571499"/>
            <a:ext cx="5081412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lnSpc>
                <a:spcPct val="120000"/>
              </a:lnSpc>
              <a:defRPr sz="2400" b="0" i="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Content Placeholder 4"/>
          <p:cNvSpPr>
            <a:spLocks noGrp="1"/>
          </p:cNvSpPr>
          <p:nvPr>
            <p:ph sz="quarter" idx="12"/>
          </p:nvPr>
        </p:nvSpPr>
        <p:spPr>
          <a:xfrm>
            <a:off x="698499" y="1449387"/>
            <a:ext cx="5081412" cy="4575175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20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600">
                <a:latin typeface="Verdana" charset="0"/>
                <a:ea typeface="Verdana" charset="0"/>
                <a:cs typeface="Verdana" charset="0"/>
              </a:defRPr>
            </a:lvl4pPr>
            <a:lvl5pPr>
              <a:defRPr sz="16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3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7085372" y="857971"/>
            <a:ext cx="4051300" cy="25676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Box 15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566897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/50_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8"/>
          <p:cNvSpPr>
            <a:spLocks noGrp="1"/>
          </p:cNvSpPr>
          <p:nvPr>
            <p:ph type="title"/>
          </p:nvPr>
        </p:nvSpPr>
        <p:spPr>
          <a:xfrm>
            <a:off x="698500" y="572400"/>
            <a:ext cx="5081412" cy="674213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lnSpc>
                <a:spcPct val="120000"/>
              </a:lnSpc>
              <a:defRPr sz="2400" b="0" i="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4"/>
          <p:cNvSpPr>
            <a:spLocks noGrp="1"/>
          </p:cNvSpPr>
          <p:nvPr>
            <p:ph sz="quarter" idx="12"/>
          </p:nvPr>
        </p:nvSpPr>
        <p:spPr>
          <a:xfrm>
            <a:off x="698499" y="1449387"/>
            <a:ext cx="5081412" cy="4575175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20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600">
                <a:latin typeface="Verdana" charset="0"/>
                <a:ea typeface="Verdana" charset="0"/>
                <a:cs typeface="Verdana" charset="0"/>
              </a:defRPr>
            </a:lvl4pPr>
            <a:lvl5pPr>
              <a:defRPr sz="16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255632" y="757237"/>
            <a:ext cx="5373688" cy="526732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687607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5/25_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7669160" y="1450800"/>
            <a:ext cx="3965627" cy="4577876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20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600">
                <a:latin typeface="Verdana" charset="0"/>
                <a:ea typeface="Verdana" charset="0"/>
                <a:cs typeface="Verdana" charset="0"/>
              </a:defRPr>
            </a:lvl4pPr>
            <a:lvl5pPr>
              <a:defRPr sz="16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Title 8"/>
          <p:cNvSpPr>
            <a:spLocks noGrp="1"/>
          </p:cNvSpPr>
          <p:nvPr>
            <p:ph type="title"/>
          </p:nvPr>
        </p:nvSpPr>
        <p:spPr>
          <a:xfrm>
            <a:off x="698499" y="572400"/>
            <a:ext cx="10936287" cy="667995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lnSpc>
                <a:spcPct val="120000"/>
              </a:lnSpc>
              <a:defRPr sz="2400" b="0" i="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Content Placeholder 4"/>
          <p:cNvSpPr>
            <a:spLocks noGrp="1"/>
          </p:cNvSpPr>
          <p:nvPr>
            <p:ph sz="quarter" idx="12"/>
          </p:nvPr>
        </p:nvSpPr>
        <p:spPr>
          <a:xfrm>
            <a:off x="698499" y="1449387"/>
            <a:ext cx="6637966" cy="4575175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20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600">
                <a:latin typeface="Verdana" charset="0"/>
                <a:ea typeface="Verdana" charset="0"/>
                <a:cs typeface="Verdana" charset="0"/>
              </a:defRPr>
            </a:lvl4pPr>
            <a:lvl5pPr>
              <a:defRPr sz="16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721974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/75_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698500" y="572400"/>
            <a:ext cx="10936288" cy="667993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lnSpc>
                <a:spcPct val="120000"/>
              </a:lnSpc>
              <a:defRPr sz="2400" b="0" i="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698499" y="1450800"/>
            <a:ext cx="3965627" cy="4577873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20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600">
                <a:latin typeface="Verdana" charset="0"/>
                <a:ea typeface="Verdana" charset="0"/>
                <a:cs typeface="Verdana" charset="0"/>
              </a:defRPr>
            </a:lvl4pPr>
            <a:lvl5pPr>
              <a:defRPr sz="16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Content Placeholder 4"/>
          <p:cNvSpPr>
            <a:spLocks noGrp="1"/>
          </p:cNvSpPr>
          <p:nvPr>
            <p:ph sz="quarter" idx="12"/>
          </p:nvPr>
        </p:nvSpPr>
        <p:spPr>
          <a:xfrm>
            <a:off x="4996822" y="1450800"/>
            <a:ext cx="6637966" cy="4577873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20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600">
                <a:latin typeface="Verdana" charset="0"/>
                <a:ea typeface="Verdana" charset="0"/>
                <a:cs typeface="Verdana" charset="0"/>
              </a:defRPr>
            </a:lvl4pPr>
            <a:lvl5pPr>
              <a:defRPr sz="16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31619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_slide"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4739148" y="6656636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4174436" y="3803510"/>
            <a:ext cx="3843130" cy="344557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algn="ctr"/>
            <a:r>
              <a:rPr lang="en-US" sz="1600" b="0" i="0" dirty="0" err="1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www.dynatrace.com</a:t>
            </a:r>
            <a:endParaRPr lang="en-US" sz="1600" b="0" i="0" dirty="0">
              <a:solidFill>
                <a:schemeClr val="bg1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4435" y="2637727"/>
            <a:ext cx="3843133" cy="683056"/>
          </a:xfrm>
          <a:prstGeom prst="rect">
            <a:avLst/>
          </a:prstGeom>
        </p:spPr>
      </p:pic>
      <p:sp>
        <p:nvSpPr>
          <p:cNvPr id="2" name="TextBox 1"/>
          <p:cNvSpPr txBox="1"/>
          <p:nvPr userDrawn="1"/>
        </p:nvSpPr>
        <p:spPr>
          <a:xfrm>
            <a:off x="7315200" y="7686261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3" name="TextBox 2"/>
          <p:cNvSpPr txBox="1"/>
          <p:nvPr userDrawn="1"/>
        </p:nvSpPr>
        <p:spPr>
          <a:xfrm>
            <a:off x="8786191" y="-1325217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176588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sep">
    <p:bg>
      <p:bgPr>
        <a:solidFill>
          <a:srgbClr val="008C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8737600" y="7620000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59" name="Title 1"/>
          <p:cNvSpPr>
            <a:spLocks noGrp="1"/>
          </p:cNvSpPr>
          <p:nvPr>
            <p:ph type="ctrTitle" hasCustomPrompt="1"/>
          </p:nvPr>
        </p:nvSpPr>
        <p:spPr>
          <a:xfrm>
            <a:off x="1961400" y="2893219"/>
            <a:ext cx="8269200" cy="1071562"/>
          </a:xfrm>
          <a:prstGeom prst="rect">
            <a:avLst/>
          </a:prstGeom>
        </p:spPr>
        <p:txBody>
          <a:bodyPr lIns="0" tIns="0" rIns="0" bIns="0" anchor="t"/>
          <a:lstStyle>
            <a:lvl1pPr algn="ctr">
              <a:lnSpc>
                <a:spcPct val="120000"/>
              </a:lnSpc>
              <a:defRPr sz="32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613E52-DF87-FA44-B700-CAE77DB1D91D}"/>
              </a:ext>
            </a:extLst>
          </p:cNvPr>
          <p:cNvSpPr txBox="1"/>
          <p:nvPr userDrawn="1"/>
        </p:nvSpPr>
        <p:spPr>
          <a:xfrm>
            <a:off x="1476000" y="51984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372CEBF-450E-1442-B53A-F7AE9BDFE680}"/>
              </a:ext>
            </a:extLst>
          </p:cNvPr>
          <p:cNvSpPr txBox="1"/>
          <p:nvPr userDrawn="1"/>
        </p:nvSpPr>
        <p:spPr>
          <a:xfrm>
            <a:off x="1303200" y="39672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8328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_sep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8737600" y="7620000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59" name="Title 1"/>
          <p:cNvSpPr>
            <a:spLocks noGrp="1"/>
          </p:cNvSpPr>
          <p:nvPr>
            <p:ph type="ctrTitle" hasCustomPrompt="1"/>
          </p:nvPr>
        </p:nvSpPr>
        <p:spPr>
          <a:xfrm>
            <a:off x="1961400" y="2893219"/>
            <a:ext cx="8269200" cy="1071562"/>
          </a:xfrm>
          <a:prstGeom prst="rect">
            <a:avLst/>
          </a:prstGeom>
        </p:spPr>
        <p:txBody>
          <a:bodyPr lIns="0" tIns="0" rIns="0" bIns="0" anchor="t"/>
          <a:lstStyle>
            <a:lvl1pPr algn="ctr">
              <a:lnSpc>
                <a:spcPct val="120000"/>
              </a:lnSpc>
              <a:defRPr sz="32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554539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sep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8737600" y="7620000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59" name="Title 1"/>
          <p:cNvSpPr>
            <a:spLocks noGrp="1"/>
          </p:cNvSpPr>
          <p:nvPr>
            <p:ph type="ctrTitle" hasCustomPrompt="1"/>
          </p:nvPr>
        </p:nvSpPr>
        <p:spPr>
          <a:xfrm>
            <a:off x="1961400" y="2893219"/>
            <a:ext cx="8269200" cy="1071562"/>
          </a:xfrm>
          <a:prstGeom prst="rect">
            <a:avLst/>
          </a:prstGeom>
        </p:spPr>
        <p:txBody>
          <a:bodyPr lIns="0" tIns="0" rIns="0" bIns="0" anchor="t"/>
          <a:lstStyle>
            <a:lvl1pPr algn="ctr">
              <a:lnSpc>
                <a:spcPct val="120000"/>
              </a:lnSpc>
              <a:defRPr sz="32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579642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rt_slide">
    <p:bg>
      <p:bgPr>
        <a:solidFill>
          <a:srgbClr val="008C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TextBox 284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  <p:sp>
        <p:nvSpPr>
          <p:cNvPr id="268" name="Title 1"/>
          <p:cNvSpPr>
            <a:spLocks noGrp="1"/>
          </p:cNvSpPr>
          <p:nvPr>
            <p:ph type="title"/>
          </p:nvPr>
        </p:nvSpPr>
        <p:spPr>
          <a:xfrm>
            <a:off x="454154" y="1475168"/>
            <a:ext cx="11260767" cy="864001"/>
          </a:xfrm>
          <a:prstGeom prst="rect">
            <a:avLst/>
          </a:prstGeom>
        </p:spPr>
        <p:txBody>
          <a:bodyPr/>
          <a:lstStyle>
            <a:lvl1pPr>
              <a:defRPr sz="3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fontAlgn="ctr">
              <a:lnSpc>
                <a:spcPts val="4000"/>
              </a:lnSpc>
            </a:pPr>
            <a:r>
              <a:rPr lang="en-US" sz="3200"/>
              <a:t>Click to edit Master title style</a:t>
            </a:r>
            <a:endParaRPr lang="en-US" sz="3200" dirty="0"/>
          </a:p>
        </p:txBody>
      </p:sp>
      <p:sp>
        <p:nvSpPr>
          <p:cNvPr id="272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54153" y="1987818"/>
            <a:ext cx="11260767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1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5638800" y="4318000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>
              <a:lnSpc>
                <a:spcPct val="120000"/>
              </a:lnSpc>
            </a:pPr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144" name="Picture 14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153" y="481088"/>
            <a:ext cx="2902622" cy="515896"/>
          </a:xfrm>
          <a:prstGeom prst="rect">
            <a:avLst/>
          </a:prstGeom>
        </p:spPr>
      </p:pic>
      <p:grpSp>
        <p:nvGrpSpPr>
          <p:cNvPr id="145" name="Group 144"/>
          <p:cNvGrpSpPr/>
          <p:nvPr userDrawn="1"/>
        </p:nvGrpSpPr>
        <p:grpSpPr>
          <a:xfrm>
            <a:off x="1026290" y="3959497"/>
            <a:ext cx="10139420" cy="1631406"/>
            <a:chOff x="509040" y="3282119"/>
            <a:chExt cx="8954280" cy="1440720"/>
          </a:xfrm>
        </p:grpSpPr>
        <p:sp>
          <p:nvSpPr>
            <p:cNvPr id="146" name="Freeform: Shape 1"/>
            <p:cNvSpPr/>
            <p:nvPr/>
          </p:nvSpPr>
          <p:spPr>
            <a:xfrm>
              <a:off x="2243160" y="3447000"/>
              <a:ext cx="1195919" cy="1195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23" h="3322">
                  <a:moveTo>
                    <a:pt x="3323" y="1661"/>
                  </a:moveTo>
                  <a:cubicBezTo>
                    <a:pt x="3323" y="1967"/>
                    <a:pt x="3254" y="2227"/>
                    <a:pt x="3101" y="2492"/>
                  </a:cubicBezTo>
                  <a:cubicBezTo>
                    <a:pt x="2948" y="2757"/>
                    <a:pt x="2756" y="2947"/>
                    <a:pt x="2492" y="3100"/>
                  </a:cubicBezTo>
                  <a:cubicBezTo>
                    <a:pt x="2227" y="3253"/>
                    <a:pt x="1968" y="3322"/>
                    <a:pt x="1662" y="3322"/>
                  </a:cubicBezTo>
                  <a:cubicBezTo>
                    <a:pt x="1356" y="3322"/>
                    <a:pt x="1096" y="3253"/>
                    <a:pt x="831" y="3100"/>
                  </a:cubicBezTo>
                  <a:cubicBezTo>
                    <a:pt x="566" y="2947"/>
                    <a:pt x="376" y="2757"/>
                    <a:pt x="223" y="2492"/>
                  </a:cubicBezTo>
                  <a:cubicBezTo>
                    <a:pt x="70" y="2227"/>
                    <a:pt x="0" y="1967"/>
                    <a:pt x="0" y="1661"/>
                  </a:cubicBezTo>
                  <a:cubicBezTo>
                    <a:pt x="0" y="1355"/>
                    <a:pt x="70" y="1095"/>
                    <a:pt x="223" y="831"/>
                  </a:cubicBezTo>
                  <a:cubicBezTo>
                    <a:pt x="376" y="566"/>
                    <a:pt x="566" y="374"/>
                    <a:pt x="831" y="222"/>
                  </a:cubicBezTo>
                  <a:cubicBezTo>
                    <a:pt x="1096" y="69"/>
                    <a:pt x="1356" y="0"/>
                    <a:pt x="1662" y="0"/>
                  </a:cubicBezTo>
                  <a:cubicBezTo>
                    <a:pt x="1968" y="0"/>
                    <a:pt x="2227" y="69"/>
                    <a:pt x="2492" y="222"/>
                  </a:cubicBezTo>
                  <a:cubicBezTo>
                    <a:pt x="2756" y="374"/>
                    <a:pt x="2948" y="566"/>
                    <a:pt x="3101" y="831"/>
                  </a:cubicBezTo>
                  <a:cubicBezTo>
                    <a:pt x="3254" y="1095"/>
                    <a:pt x="3323" y="1355"/>
                    <a:pt x="3323" y="1661"/>
                  </a:cubicBezTo>
                  <a:close/>
                </a:path>
              </a:pathLst>
            </a:custGeom>
            <a:solidFill>
              <a:srgbClr val="2AB6F4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7" name="Freeform: Shape 2"/>
            <p:cNvSpPr/>
            <p:nvPr/>
          </p:nvSpPr>
          <p:spPr>
            <a:xfrm>
              <a:off x="3641400" y="3306960"/>
              <a:ext cx="1396800" cy="139607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881" h="3879">
                  <a:moveTo>
                    <a:pt x="3881" y="1940"/>
                  </a:moveTo>
                  <a:cubicBezTo>
                    <a:pt x="3881" y="2297"/>
                    <a:pt x="3800" y="2600"/>
                    <a:pt x="3621" y="2910"/>
                  </a:cubicBezTo>
                  <a:cubicBezTo>
                    <a:pt x="3442" y="3219"/>
                    <a:pt x="3220" y="3441"/>
                    <a:pt x="2911" y="3620"/>
                  </a:cubicBezTo>
                  <a:cubicBezTo>
                    <a:pt x="2601" y="3798"/>
                    <a:pt x="2297" y="3879"/>
                    <a:pt x="1940" y="3879"/>
                  </a:cubicBezTo>
                  <a:cubicBezTo>
                    <a:pt x="1582" y="3879"/>
                    <a:pt x="1279" y="3798"/>
                    <a:pt x="970" y="3620"/>
                  </a:cubicBezTo>
                  <a:cubicBezTo>
                    <a:pt x="660" y="3441"/>
                    <a:pt x="439" y="3219"/>
                    <a:pt x="260" y="2910"/>
                  </a:cubicBezTo>
                  <a:cubicBezTo>
                    <a:pt x="81" y="2600"/>
                    <a:pt x="0" y="2297"/>
                    <a:pt x="0" y="1940"/>
                  </a:cubicBezTo>
                  <a:cubicBezTo>
                    <a:pt x="0" y="1583"/>
                    <a:pt x="81" y="1279"/>
                    <a:pt x="260" y="970"/>
                  </a:cubicBezTo>
                  <a:cubicBezTo>
                    <a:pt x="439" y="661"/>
                    <a:pt x="660" y="438"/>
                    <a:pt x="970" y="260"/>
                  </a:cubicBezTo>
                  <a:cubicBezTo>
                    <a:pt x="1279" y="81"/>
                    <a:pt x="1583" y="0"/>
                    <a:pt x="1940" y="0"/>
                  </a:cubicBezTo>
                  <a:cubicBezTo>
                    <a:pt x="2298" y="0"/>
                    <a:pt x="2601" y="81"/>
                    <a:pt x="2911" y="260"/>
                  </a:cubicBezTo>
                  <a:cubicBezTo>
                    <a:pt x="3220" y="438"/>
                    <a:pt x="3442" y="661"/>
                    <a:pt x="3621" y="970"/>
                  </a:cubicBezTo>
                  <a:cubicBezTo>
                    <a:pt x="3800" y="1279"/>
                    <a:pt x="3881" y="1583"/>
                    <a:pt x="3881" y="194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8" name="Freeform: Shape 3"/>
            <p:cNvSpPr/>
            <p:nvPr/>
          </p:nvSpPr>
          <p:spPr>
            <a:xfrm>
              <a:off x="6909120" y="3565440"/>
              <a:ext cx="1114200" cy="787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96" h="2188">
                  <a:moveTo>
                    <a:pt x="766" y="2187"/>
                  </a:moveTo>
                  <a:cubicBezTo>
                    <a:pt x="344" y="2187"/>
                    <a:pt x="0" y="1901"/>
                    <a:pt x="0" y="1550"/>
                  </a:cubicBezTo>
                  <a:cubicBezTo>
                    <a:pt x="0" y="1306"/>
                    <a:pt x="168" y="1083"/>
                    <a:pt x="431" y="977"/>
                  </a:cubicBezTo>
                  <a:cubicBezTo>
                    <a:pt x="436" y="880"/>
                    <a:pt x="461" y="798"/>
                    <a:pt x="509" y="714"/>
                  </a:cubicBezTo>
                  <a:cubicBezTo>
                    <a:pt x="564" y="619"/>
                    <a:pt x="632" y="551"/>
                    <a:pt x="726" y="497"/>
                  </a:cubicBezTo>
                  <a:cubicBezTo>
                    <a:pt x="820" y="443"/>
                    <a:pt x="912" y="418"/>
                    <a:pt x="1020" y="417"/>
                  </a:cubicBezTo>
                  <a:lnTo>
                    <a:pt x="1021" y="417"/>
                  </a:lnTo>
                  <a:cubicBezTo>
                    <a:pt x="1104" y="417"/>
                    <a:pt x="1175" y="432"/>
                    <a:pt x="1251" y="464"/>
                  </a:cubicBezTo>
                  <a:cubicBezTo>
                    <a:pt x="1266" y="426"/>
                    <a:pt x="1280" y="395"/>
                    <a:pt x="1301" y="359"/>
                  </a:cubicBezTo>
                  <a:cubicBezTo>
                    <a:pt x="1366" y="245"/>
                    <a:pt x="1449" y="162"/>
                    <a:pt x="1564" y="96"/>
                  </a:cubicBezTo>
                  <a:cubicBezTo>
                    <a:pt x="1678" y="29"/>
                    <a:pt x="1791" y="0"/>
                    <a:pt x="1923" y="0"/>
                  </a:cubicBezTo>
                  <a:cubicBezTo>
                    <a:pt x="2055" y="0"/>
                    <a:pt x="2167" y="29"/>
                    <a:pt x="2282" y="96"/>
                  </a:cubicBezTo>
                  <a:cubicBezTo>
                    <a:pt x="2396" y="162"/>
                    <a:pt x="2478" y="245"/>
                    <a:pt x="2545" y="359"/>
                  </a:cubicBezTo>
                  <a:cubicBezTo>
                    <a:pt x="2611" y="474"/>
                    <a:pt x="2641" y="586"/>
                    <a:pt x="2641" y="718"/>
                  </a:cubicBezTo>
                  <a:cubicBezTo>
                    <a:pt x="2641" y="741"/>
                    <a:pt x="2640" y="763"/>
                    <a:pt x="2638" y="785"/>
                  </a:cubicBezTo>
                  <a:cubicBezTo>
                    <a:pt x="2921" y="918"/>
                    <a:pt x="3096" y="1167"/>
                    <a:pt x="3096" y="1438"/>
                  </a:cubicBezTo>
                  <a:cubicBezTo>
                    <a:pt x="3096" y="1852"/>
                    <a:pt x="2692" y="2188"/>
                    <a:pt x="2195" y="2188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9" name="Freeform: Shape 4"/>
            <p:cNvSpPr/>
            <p:nvPr/>
          </p:nvSpPr>
          <p:spPr>
            <a:xfrm>
              <a:off x="7747560" y="4163760"/>
              <a:ext cx="46440" cy="42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0" h="120">
                  <a:moveTo>
                    <a:pt x="3" y="25"/>
                  </a:moveTo>
                  <a:lnTo>
                    <a:pt x="9" y="27"/>
                  </a:lnTo>
                  <a:lnTo>
                    <a:pt x="10" y="27"/>
                  </a:lnTo>
                  <a:cubicBezTo>
                    <a:pt x="10" y="27"/>
                    <a:pt x="9" y="27"/>
                    <a:pt x="10" y="26"/>
                  </a:cubicBezTo>
                  <a:cubicBezTo>
                    <a:pt x="11" y="25"/>
                    <a:pt x="11" y="26"/>
                    <a:pt x="11" y="26"/>
                  </a:cubicBezTo>
                  <a:lnTo>
                    <a:pt x="11" y="25"/>
                  </a:lnTo>
                  <a:cubicBezTo>
                    <a:pt x="12" y="24"/>
                    <a:pt x="12" y="23"/>
                    <a:pt x="13" y="22"/>
                  </a:cubicBezTo>
                  <a:cubicBezTo>
                    <a:pt x="15" y="18"/>
                    <a:pt x="18" y="15"/>
                    <a:pt x="22" y="13"/>
                  </a:cubicBezTo>
                  <a:cubicBezTo>
                    <a:pt x="25" y="12"/>
                    <a:pt x="27" y="11"/>
                    <a:pt x="31" y="10"/>
                  </a:cubicBezTo>
                  <a:cubicBezTo>
                    <a:pt x="32" y="10"/>
                    <a:pt x="33" y="10"/>
                    <a:pt x="34" y="11"/>
                  </a:cubicBezTo>
                  <a:cubicBezTo>
                    <a:pt x="35" y="12"/>
                    <a:pt x="36" y="12"/>
                    <a:pt x="36" y="13"/>
                  </a:cubicBezTo>
                  <a:lnTo>
                    <a:pt x="37" y="13"/>
                  </a:lnTo>
                  <a:cubicBezTo>
                    <a:pt x="38" y="19"/>
                    <a:pt x="39" y="23"/>
                    <a:pt x="39" y="29"/>
                  </a:cubicBezTo>
                  <a:cubicBezTo>
                    <a:pt x="39" y="34"/>
                    <a:pt x="38" y="39"/>
                    <a:pt x="37" y="44"/>
                  </a:cubicBezTo>
                  <a:lnTo>
                    <a:pt x="12" y="44"/>
                  </a:lnTo>
                  <a:cubicBezTo>
                    <a:pt x="12" y="44"/>
                    <a:pt x="11" y="44"/>
                    <a:pt x="11" y="45"/>
                  </a:cubicBezTo>
                  <a:cubicBezTo>
                    <a:pt x="11" y="45"/>
                    <a:pt x="11" y="44"/>
                    <a:pt x="10" y="45"/>
                  </a:cubicBezTo>
                  <a:cubicBezTo>
                    <a:pt x="9" y="46"/>
                    <a:pt x="10" y="46"/>
                    <a:pt x="10" y="46"/>
                  </a:cubicBezTo>
                  <a:lnTo>
                    <a:pt x="10" y="52"/>
                  </a:lnTo>
                  <a:lnTo>
                    <a:pt x="10" y="53"/>
                  </a:lnTo>
                  <a:cubicBezTo>
                    <a:pt x="11" y="53"/>
                    <a:pt x="11" y="53"/>
                    <a:pt x="11" y="53"/>
                  </a:cubicBezTo>
                  <a:cubicBezTo>
                    <a:pt x="11" y="54"/>
                    <a:pt x="12" y="54"/>
                    <a:pt x="12" y="54"/>
                  </a:cubicBezTo>
                  <a:lnTo>
                    <a:pt x="34" y="54"/>
                  </a:lnTo>
                  <a:cubicBezTo>
                    <a:pt x="32" y="62"/>
                    <a:pt x="29" y="69"/>
                    <a:pt x="24" y="77"/>
                  </a:cubicBezTo>
                  <a:lnTo>
                    <a:pt x="23" y="80"/>
                  </a:lnTo>
                  <a:lnTo>
                    <a:pt x="23" y="81"/>
                  </a:lnTo>
                  <a:lnTo>
                    <a:pt x="23" y="82"/>
                  </a:lnTo>
                  <a:lnTo>
                    <a:pt x="53" y="101"/>
                  </a:lnTo>
                  <a:lnTo>
                    <a:pt x="37" y="112"/>
                  </a:lnTo>
                  <a:lnTo>
                    <a:pt x="37" y="113"/>
                  </a:lnTo>
                  <a:cubicBezTo>
                    <a:pt x="36" y="113"/>
                    <a:pt x="36" y="113"/>
                    <a:pt x="36" y="113"/>
                  </a:cubicBezTo>
                  <a:cubicBezTo>
                    <a:pt x="36" y="114"/>
                    <a:pt x="36" y="114"/>
                    <a:pt x="37" y="114"/>
                  </a:cubicBezTo>
                  <a:lnTo>
                    <a:pt x="40" y="119"/>
                  </a:lnTo>
                  <a:lnTo>
                    <a:pt x="41" y="119"/>
                  </a:lnTo>
                  <a:lnTo>
                    <a:pt x="42" y="119"/>
                  </a:lnTo>
                  <a:lnTo>
                    <a:pt x="62" y="106"/>
                  </a:lnTo>
                  <a:lnTo>
                    <a:pt x="83" y="120"/>
                  </a:lnTo>
                  <a:lnTo>
                    <a:pt x="84" y="120"/>
                  </a:lnTo>
                  <a:cubicBezTo>
                    <a:pt x="85" y="120"/>
                    <a:pt x="85" y="119"/>
                    <a:pt x="85" y="119"/>
                  </a:cubicBezTo>
                  <a:lnTo>
                    <a:pt x="88" y="114"/>
                  </a:lnTo>
                  <a:cubicBezTo>
                    <a:pt x="88" y="113"/>
                    <a:pt x="88" y="113"/>
                    <a:pt x="88" y="113"/>
                  </a:cubicBezTo>
                  <a:lnTo>
                    <a:pt x="88" y="112"/>
                  </a:lnTo>
                  <a:lnTo>
                    <a:pt x="87" y="112"/>
                  </a:lnTo>
                  <a:lnTo>
                    <a:pt x="69" y="100"/>
                  </a:lnTo>
                  <a:lnTo>
                    <a:pt x="99" y="81"/>
                  </a:lnTo>
                  <a:lnTo>
                    <a:pt x="100" y="80"/>
                  </a:lnTo>
                  <a:lnTo>
                    <a:pt x="100" y="79"/>
                  </a:lnTo>
                  <a:lnTo>
                    <a:pt x="100" y="78"/>
                  </a:lnTo>
                  <a:cubicBezTo>
                    <a:pt x="99" y="77"/>
                    <a:pt x="98" y="76"/>
                    <a:pt x="97" y="74"/>
                  </a:cubicBezTo>
                  <a:cubicBezTo>
                    <a:pt x="94" y="70"/>
                    <a:pt x="93" y="65"/>
                    <a:pt x="93" y="59"/>
                  </a:cubicBezTo>
                  <a:cubicBezTo>
                    <a:pt x="93" y="57"/>
                    <a:pt x="93" y="55"/>
                    <a:pt x="93" y="53"/>
                  </a:cubicBezTo>
                  <a:lnTo>
                    <a:pt x="119" y="53"/>
                  </a:lnTo>
                  <a:lnTo>
                    <a:pt x="120" y="53"/>
                  </a:lnTo>
                  <a:lnTo>
                    <a:pt x="121" y="52"/>
                  </a:lnTo>
                  <a:lnTo>
                    <a:pt x="121" y="51"/>
                  </a:lnTo>
                  <a:lnTo>
                    <a:pt x="121" y="46"/>
                  </a:lnTo>
                  <a:cubicBezTo>
                    <a:pt x="121" y="45"/>
                    <a:pt x="121" y="45"/>
                    <a:pt x="121" y="45"/>
                  </a:cubicBezTo>
                  <a:cubicBezTo>
                    <a:pt x="121" y="44"/>
                    <a:pt x="120" y="44"/>
                    <a:pt x="120" y="44"/>
                  </a:cubicBezTo>
                  <a:lnTo>
                    <a:pt x="119" y="44"/>
                  </a:lnTo>
                  <a:lnTo>
                    <a:pt x="97" y="44"/>
                  </a:lnTo>
                  <a:cubicBezTo>
                    <a:pt x="101" y="34"/>
                    <a:pt x="108" y="27"/>
                    <a:pt x="128" y="27"/>
                  </a:cubicBezTo>
                  <a:cubicBezTo>
                    <a:pt x="129" y="27"/>
                    <a:pt x="129" y="27"/>
                    <a:pt x="129" y="26"/>
                  </a:cubicBezTo>
                  <a:lnTo>
                    <a:pt x="130" y="26"/>
                  </a:lnTo>
                  <a:cubicBezTo>
                    <a:pt x="130" y="25"/>
                    <a:pt x="130" y="25"/>
                    <a:pt x="130" y="25"/>
                  </a:cubicBezTo>
                  <a:lnTo>
                    <a:pt x="130" y="19"/>
                  </a:lnTo>
                  <a:lnTo>
                    <a:pt x="130" y="18"/>
                  </a:lnTo>
                  <a:lnTo>
                    <a:pt x="129" y="18"/>
                  </a:lnTo>
                  <a:cubicBezTo>
                    <a:pt x="129" y="17"/>
                    <a:pt x="129" y="17"/>
                    <a:pt x="128" y="17"/>
                  </a:cubicBezTo>
                  <a:cubicBezTo>
                    <a:pt x="127" y="17"/>
                    <a:pt x="125" y="17"/>
                    <a:pt x="124" y="17"/>
                  </a:cubicBezTo>
                  <a:cubicBezTo>
                    <a:pt x="117" y="17"/>
                    <a:pt x="111" y="18"/>
                    <a:pt x="104" y="22"/>
                  </a:cubicBezTo>
                  <a:cubicBezTo>
                    <a:pt x="97" y="26"/>
                    <a:pt x="93" y="30"/>
                    <a:pt x="90" y="36"/>
                  </a:cubicBezTo>
                  <a:cubicBezTo>
                    <a:pt x="88" y="39"/>
                    <a:pt x="88" y="41"/>
                    <a:pt x="87" y="44"/>
                  </a:cubicBezTo>
                  <a:lnTo>
                    <a:pt x="45" y="44"/>
                  </a:lnTo>
                  <a:cubicBezTo>
                    <a:pt x="46" y="38"/>
                    <a:pt x="47" y="34"/>
                    <a:pt x="47" y="28"/>
                  </a:cubicBezTo>
                  <a:cubicBezTo>
                    <a:pt x="47" y="21"/>
                    <a:pt x="46" y="14"/>
                    <a:pt x="43" y="8"/>
                  </a:cubicBezTo>
                  <a:cubicBezTo>
                    <a:pt x="43" y="7"/>
                    <a:pt x="43" y="7"/>
                    <a:pt x="43" y="7"/>
                  </a:cubicBezTo>
                  <a:cubicBezTo>
                    <a:pt x="41" y="5"/>
                    <a:pt x="40" y="4"/>
                    <a:pt x="37" y="2"/>
                  </a:cubicBezTo>
                  <a:cubicBezTo>
                    <a:pt x="34" y="0"/>
                    <a:pt x="32" y="0"/>
                    <a:pt x="3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4" y="0"/>
                    <a:pt x="20" y="1"/>
                    <a:pt x="15" y="4"/>
                  </a:cubicBezTo>
                  <a:cubicBezTo>
                    <a:pt x="10" y="7"/>
                    <a:pt x="6" y="11"/>
                    <a:pt x="3" y="16"/>
                  </a:cubicBezTo>
                  <a:cubicBezTo>
                    <a:pt x="2" y="18"/>
                    <a:pt x="2" y="19"/>
                    <a:pt x="1" y="21"/>
                  </a:cubicBezTo>
                  <a:cubicBezTo>
                    <a:pt x="1" y="21"/>
                    <a:pt x="0" y="21"/>
                    <a:pt x="0" y="22"/>
                  </a:cubicBezTo>
                  <a:lnTo>
                    <a:pt x="0" y="23"/>
                  </a:lnTo>
                  <a:lnTo>
                    <a:pt x="0" y="24"/>
                  </a:lnTo>
                  <a:cubicBezTo>
                    <a:pt x="0" y="24"/>
                    <a:pt x="1" y="24"/>
                    <a:pt x="1" y="25"/>
                  </a:cubicBezTo>
                  <a:lnTo>
                    <a:pt x="2" y="25"/>
                  </a:lnTo>
                  <a:cubicBezTo>
                    <a:pt x="3" y="25"/>
                    <a:pt x="3" y="25"/>
                    <a:pt x="3" y="25"/>
                  </a:cubicBezTo>
                  <a:close/>
                  <a:moveTo>
                    <a:pt x="80" y="84"/>
                  </a:moveTo>
                  <a:lnTo>
                    <a:pt x="63" y="95"/>
                  </a:lnTo>
                  <a:lnTo>
                    <a:pt x="45" y="84"/>
                  </a:lnTo>
                  <a:close/>
                  <a:moveTo>
                    <a:pt x="88" y="75"/>
                  </a:moveTo>
                  <a:lnTo>
                    <a:pt x="36" y="75"/>
                  </a:lnTo>
                  <a:cubicBezTo>
                    <a:pt x="39" y="68"/>
                    <a:pt x="42" y="61"/>
                    <a:pt x="44" y="54"/>
                  </a:cubicBezTo>
                  <a:lnTo>
                    <a:pt x="85" y="54"/>
                  </a:lnTo>
                  <a:cubicBezTo>
                    <a:pt x="85" y="56"/>
                    <a:pt x="85" y="57"/>
                    <a:pt x="85" y="59"/>
                  </a:cubicBezTo>
                  <a:cubicBezTo>
                    <a:pt x="85" y="65"/>
                    <a:pt x="86" y="69"/>
                    <a:pt x="89" y="74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0" name="Freeform: Shape 5"/>
            <p:cNvSpPr/>
            <p:nvPr/>
          </p:nvSpPr>
          <p:spPr>
            <a:xfrm>
              <a:off x="7637760" y="4136760"/>
              <a:ext cx="184320" cy="13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13" h="364">
                  <a:moveTo>
                    <a:pt x="505" y="341"/>
                  </a:moveTo>
                  <a:cubicBezTo>
                    <a:pt x="501" y="337"/>
                    <a:pt x="498" y="335"/>
                    <a:pt x="494" y="333"/>
                  </a:cubicBezTo>
                  <a:cubicBezTo>
                    <a:pt x="484" y="327"/>
                    <a:pt x="474" y="324"/>
                    <a:pt x="463" y="324"/>
                  </a:cubicBezTo>
                  <a:cubicBezTo>
                    <a:pt x="462" y="324"/>
                    <a:pt x="461" y="324"/>
                    <a:pt x="460" y="324"/>
                  </a:cubicBezTo>
                  <a:cubicBezTo>
                    <a:pt x="448" y="311"/>
                    <a:pt x="398" y="258"/>
                    <a:pt x="387" y="246"/>
                  </a:cubicBezTo>
                  <a:cubicBezTo>
                    <a:pt x="411" y="230"/>
                    <a:pt x="428" y="212"/>
                    <a:pt x="443" y="188"/>
                  </a:cubicBezTo>
                  <a:lnTo>
                    <a:pt x="471" y="188"/>
                  </a:lnTo>
                  <a:lnTo>
                    <a:pt x="472" y="187"/>
                  </a:lnTo>
                  <a:lnTo>
                    <a:pt x="473" y="187"/>
                  </a:lnTo>
                  <a:cubicBezTo>
                    <a:pt x="473" y="186"/>
                    <a:pt x="473" y="186"/>
                    <a:pt x="473" y="186"/>
                  </a:cubicBezTo>
                  <a:lnTo>
                    <a:pt x="473" y="179"/>
                  </a:lnTo>
                  <a:lnTo>
                    <a:pt x="473" y="178"/>
                  </a:lnTo>
                  <a:lnTo>
                    <a:pt x="472" y="178"/>
                  </a:lnTo>
                  <a:lnTo>
                    <a:pt x="471" y="178"/>
                  </a:lnTo>
                  <a:lnTo>
                    <a:pt x="448" y="178"/>
                  </a:lnTo>
                  <a:lnTo>
                    <a:pt x="451" y="172"/>
                  </a:lnTo>
                  <a:lnTo>
                    <a:pt x="471" y="172"/>
                  </a:lnTo>
                  <a:lnTo>
                    <a:pt x="472" y="172"/>
                  </a:lnTo>
                  <a:cubicBezTo>
                    <a:pt x="472" y="172"/>
                    <a:pt x="473" y="172"/>
                    <a:pt x="473" y="171"/>
                  </a:cubicBezTo>
                  <a:lnTo>
                    <a:pt x="473" y="170"/>
                  </a:lnTo>
                  <a:lnTo>
                    <a:pt x="473" y="164"/>
                  </a:lnTo>
                  <a:lnTo>
                    <a:pt x="473" y="163"/>
                  </a:lnTo>
                  <a:lnTo>
                    <a:pt x="472" y="163"/>
                  </a:lnTo>
                  <a:cubicBezTo>
                    <a:pt x="472" y="162"/>
                    <a:pt x="471" y="162"/>
                    <a:pt x="471" y="162"/>
                  </a:cubicBezTo>
                  <a:lnTo>
                    <a:pt x="456" y="162"/>
                  </a:lnTo>
                  <a:cubicBezTo>
                    <a:pt x="469" y="132"/>
                    <a:pt x="475" y="104"/>
                    <a:pt x="475" y="72"/>
                  </a:cubicBezTo>
                  <a:cubicBezTo>
                    <a:pt x="475" y="70"/>
                    <a:pt x="475" y="68"/>
                    <a:pt x="475" y="66"/>
                  </a:cubicBezTo>
                  <a:cubicBezTo>
                    <a:pt x="475" y="65"/>
                    <a:pt x="475" y="65"/>
                    <a:pt x="475" y="65"/>
                  </a:cubicBezTo>
                  <a:cubicBezTo>
                    <a:pt x="475" y="42"/>
                    <a:pt x="472" y="23"/>
                    <a:pt x="466" y="1"/>
                  </a:cubicBezTo>
                  <a:lnTo>
                    <a:pt x="465" y="0"/>
                  </a:lnTo>
                  <a:lnTo>
                    <a:pt x="464" y="0"/>
                  </a:lnTo>
                  <a:cubicBezTo>
                    <a:pt x="450" y="6"/>
                    <a:pt x="421" y="24"/>
                    <a:pt x="413" y="44"/>
                  </a:cubicBezTo>
                  <a:cubicBezTo>
                    <a:pt x="399" y="42"/>
                    <a:pt x="386" y="41"/>
                    <a:pt x="372" y="41"/>
                  </a:cubicBezTo>
                  <a:lnTo>
                    <a:pt x="371" y="41"/>
                  </a:lnTo>
                  <a:cubicBezTo>
                    <a:pt x="353" y="41"/>
                    <a:pt x="338" y="43"/>
                    <a:pt x="321" y="45"/>
                  </a:cubicBezTo>
                  <a:cubicBezTo>
                    <a:pt x="314" y="23"/>
                    <a:pt x="287" y="7"/>
                    <a:pt x="271" y="0"/>
                  </a:cubicBezTo>
                  <a:lnTo>
                    <a:pt x="270" y="0"/>
                  </a:lnTo>
                  <a:lnTo>
                    <a:pt x="269" y="0"/>
                  </a:lnTo>
                  <a:lnTo>
                    <a:pt x="269" y="1"/>
                  </a:lnTo>
                  <a:cubicBezTo>
                    <a:pt x="260" y="15"/>
                    <a:pt x="257" y="46"/>
                    <a:pt x="258" y="68"/>
                  </a:cubicBezTo>
                  <a:lnTo>
                    <a:pt x="258" y="69"/>
                  </a:lnTo>
                  <a:cubicBezTo>
                    <a:pt x="258" y="88"/>
                    <a:pt x="261" y="104"/>
                    <a:pt x="265" y="123"/>
                  </a:cubicBezTo>
                  <a:cubicBezTo>
                    <a:pt x="230" y="133"/>
                    <a:pt x="201" y="145"/>
                    <a:pt x="169" y="163"/>
                  </a:cubicBezTo>
                  <a:cubicBezTo>
                    <a:pt x="139" y="181"/>
                    <a:pt x="115" y="199"/>
                    <a:pt x="90" y="223"/>
                  </a:cubicBezTo>
                  <a:cubicBezTo>
                    <a:pt x="86" y="218"/>
                    <a:pt x="82" y="213"/>
                    <a:pt x="79" y="207"/>
                  </a:cubicBezTo>
                  <a:cubicBezTo>
                    <a:pt x="71" y="193"/>
                    <a:pt x="66" y="180"/>
                    <a:pt x="63" y="163"/>
                  </a:cubicBezTo>
                  <a:cubicBezTo>
                    <a:pt x="62" y="160"/>
                    <a:pt x="62" y="157"/>
                    <a:pt x="62" y="153"/>
                  </a:cubicBezTo>
                  <a:cubicBezTo>
                    <a:pt x="62" y="141"/>
                    <a:pt x="65" y="130"/>
                    <a:pt x="71" y="120"/>
                  </a:cubicBezTo>
                  <a:cubicBezTo>
                    <a:pt x="73" y="117"/>
                    <a:pt x="74" y="115"/>
                    <a:pt x="76" y="112"/>
                  </a:cubicBezTo>
                  <a:cubicBezTo>
                    <a:pt x="81" y="106"/>
                    <a:pt x="86" y="102"/>
                    <a:pt x="92" y="98"/>
                  </a:cubicBezTo>
                  <a:cubicBezTo>
                    <a:pt x="102" y="93"/>
                    <a:pt x="111" y="91"/>
                    <a:pt x="121" y="91"/>
                  </a:cubicBezTo>
                  <a:cubicBezTo>
                    <a:pt x="122" y="91"/>
                    <a:pt x="123" y="91"/>
                    <a:pt x="124" y="91"/>
                  </a:cubicBezTo>
                  <a:cubicBezTo>
                    <a:pt x="131" y="91"/>
                    <a:pt x="137" y="91"/>
                    <a:pt x="144" y="92"/>
                  </a:cubicBezTo>
                  <a:cubicBezTo>
                    <a:pt x="144" y="93"/>
                    <a:pt x="144" y="94"/>
                    <a:pt x="144" y="94"/>
                  </a:cubicBezTo>
                  <a:cubicBezTo>
                    <a:pt x="144" y="97"/>
                    <a:pt x="145" y="100"/>
                    <a:pt x="147" y="103"/>
                  </a:cubicBezTo>
                  <a:cubicBezTo>
                    <a:pt x="152" y="110"/>
                    <a:pt x="169" y="113"/>
                    <a:pt x="184" y="113"/>
                  </a:cubicBezTo>
                  <a:cubicBezTo>
                    <a:pt x="184" y="113"/>
                    <a:pt x="185" y="113"/>
                    <a:pt x="186" y="113"/>
                  </a:cubicBezTo>
                  <a:cubicBezTo>
                    <a:pt x="197" y="113"/>
                    <a:pt x="207" y="112"/>
                    <a:pt x="217" y="107"/>
                  </a:cubicBezTo>
                  <a:cubicBezTo>
                    <a:pt x="218" y="107"/>
                    <a:pt x="218" y="107"/>
                    <a:pt x="218" y="107"/>
                  </a:cubicBezTo>
                  <a:cubicBezTo>
                    <a:pt x="218" y="106"/>
                    <a:pt x="218" y="106"/>
                    <a:pt x="218" y="106"/>
                  </a:cubicBezTo>
                  <a:lnTo>
                    <a:pt x="218" y="105"/>
                  </a:lnTo>
                  <a:cubicBezTo>
                    <a:pt x="211" y="95"/>
                    <a:pt x="204" y="89"/>
                    <a:pt x="193" y="83"/>
                  </a:cubicBezTo>
                  <a:cubicBezTo>
                    <a:pt x="183" y="77"/>
                    <a:pt x="173" y="74"/>
                    <a:pt x="162" y="72"/>
                  </a:cubicBezTo>
                  <a:lnTo>
                    <a:pt x="161" y="72"/>
                  </a:lnTo>
                  <a:cubicBezTo>
                    <a:pt x="159" y="72"/>
                    <a:pt x="157" y="73"/>
                    <a:pt x="155" y="74"/>
                  </a:cubicBezTo>
                  <a:cubicBezTo>
                    <a:pt x="152" y="76"/>
                    <a:pt x="150" y="78"/>
                    <a:pt x="148" y="80"/>
                  </a:cubicBezTo>
                  <a:lnTo>
                    <a:pt x="148" y="81"/>
                  </a:lnTo>
                  <a:cubicBezTo>
                    <a:pt x="140" y="79"/>
                    <a:pt x="132" y="78"/>
                    <a:pt x="124" y="78"/>
                  </a:cubicBezTo>
                  <a:cubicBezTo>
                    <a:pt x="123" y="78"/>
                    <a:pt x="122" y="78"/>
                    <a:pt x="121" y="78"/>
                  </a:cubicBezTo>
                  <a:cubicBezTo>
                    <a:pt x="109" y="78"/>
                    <a:pt x="98" y="81"/>
                    <a:pt x="87" y="87"/>
                  </a:cubicBezTo>
                  <a:cubicBezTo>
                    <a:pt x="79" y="92"/>
                    <a:pt x="73" y="97"/>
                    <a:pt x="67" y="104"/>
                  </a:cubicBezTo>
                  <a:cubicBezTo>
                    <a:pt x="65" y="107"/>
                    <a:pt x="63" y="110"/>
                    <a:pt x="60" y="114"/>
                  </a:cubicBezTo>
                  <a:cubicBezTo>
                    <a:pt x="53" y="126"/>
                    <a:pt x="50" y="138"/>
                    <a:pt x="50" y="153"/>
                  </a:cubicBezTo>
                  <a:cubicBezTo>
                    <a:pt x="50" y="157"/>
                    <a:pt x="50" y="161"/>
                    <a:pt x="51" y="165"/>
                  </a:cubicBezTo>
                  <a:cubicBezTo>
                    <a:pt x="54" y="183"/>
                    <a:pt x="60" y="197"/>
                    <a:pt x="69" y="213"/>
                  </a:cubicBezTo>
                  <a:cubicBezTo>
                    <a:pt x="73" y="220"/>
                    <a:pt x="77" y="226"/>
                    <a:pt x="82" y="232"/>
                  </a:cubicBezTo>
                  <a:lnTo>
                    <a:pt x="74" y="240"/>
                  </a:lnTo>
                  <a:cubicBezTo>
                    <a:pt x="33" y="286"/>
                    <a:pt x="0" y="339"/>
                    <a:pt x="0" y="349"/>
                  </a:cubicBezTo>
                  <a:lnTo>
                    <a:pt x="0" y="354"/>
                  </a:lnTo>
                  <a:lnTo>
                    <a:pt x="0" y="355"/>
                  </a:lnTo>
                  <a:cubicBezTo>
                    <a:pt x="1" y="355"/>
                    <a:pt x="1" y="355"/>
                    <a:pt x="1" y="355"/>
                  </a:cubicBezTo>
                  <a:lnTo>
                    <a:pt x="58" y="355"/>
                  </a:lnTo>
                  <a:lnTo>
                    <a:pt x="59" y="355"/>
                  </a:lnTo>
                  <a:cubicBezTo>
                    <a:pt x="59" y="355"/>
                    <a:pt x="59" y="356"/>
                    <a:pt x="60" y="355"/>
                  </a:cubicBezTo>
                  <a:cubicBezTo>
                    <a:pt x="61" y="354"/>
                    <a:pt x="60" y="354"/>
                    <a:pt x="60" y="354"/>
                  </a:cubicBezTo>
                  <a:cubicBezTo>
                    <a:pt x="60" y="353"/>
                    <a:pt x="60" y="353"/>
                    <a:pt x="60" y="353"/>
                  </a:cubicBezTo>
                  <a:lnTo>
                    <a:pt x="59" y="348"/>
                  </a:lnTo>
                  <a:cubicBezTo>
                    <a:pt x="58" y="345"/>
                    <a:pt x="58" y="343"/>
                    <a:pt x="58" y="340"/>
                  </a:cubicBezTo>
                  <a:cubicBezTo>
                    <a:pt x="58" y="327"/>
                    <a:pt x="61" y="317"/>
                    <a:pt x="67" y="306"/>
                  </a:cubicBezTo>
                  <a:cubicBezTo>
                    <a:pt x="70" y="302"/>
                    <a:pt x="72" y="299"/>
                    <a:pt x="75" y="296"/>
                  </a:cubicBezTo>
                  <a:cubicBezTo>
                    <a:pt x="81" y="288"/>
                    <a:pt x="87" y="283"/>
                    <a:pt x="95" y="278"/>
                  </a:cubicBezTo>
                  <a:cubicBezTo>
                    <a:pt x="102" y="274"/>
                    <a:pt x="108" y="272"/>
                    <a:pt x="116" y="270"/>
                  </a:cubicBezTo>
                  <a:cubicBezTo>
                    <a:pt x="139" y="292"/>
                    <a:pt x="159" y="309"/>
                    <a:pt x="185" y="327"/>
                  </a:cubicBezTo>
                  <a:cubicBezTo>
                    <a:pt x="186" y="327"/>
                    <a:pt x="186" y="327"/>
                    <a:pt x="186" y="327"/>
                  </a:cubicBezTo>
                  <a:lnTo>
                    <a:pt x="229" y="327"/>
                  </a:lnTo>
                  <a:cubicBezTo>
                    <a:pt x="229" y="327"/>
                    <a:pt x="228" y="327"/>
                    <a:pt x="229" y="326"/>
                  </a:cubicBezTo>
                  <a:cubicBezTo>
                    <a:pt x="230" y="325"/>
                    <a:pt x="230" y="326"/>
                    <a:pt x="230" y="326"/>
                  </a:cubicBezTo>
                  <a:lnTo>
                    <a:pt x="230" y="325"/>
                  </a:lnTo>
                  <a:lnTo>
                    <a:pt x="230" y="320"/>
                  </a:lnTo>
                  <a:cubicBezTo>
                    <a:pt x="230" y="317"/>
                    <a:pt x="230" y="315"/>
                    <a:pt x="228" y="312"/>
                  </a:cubicBezTo>
                  <a:cubicBezTo>
                    <a:pt x="227" y="310"/>
                    <a:pt x="225" y="308"/>
                    <a:pt x="223" y="307"/>
                  </a:cubicBezTo>
                  <a:cubicBezTo>
                    <a:pt x="222" y="307"/>
                    <a:pt x="222" y="306"/>
                    <a:pt x="222" y="306"/>
                  </a:cubicBezTo>
                  <a:cubicBezTo>
                    <a:pt x="217" y="304"/>
                    <a:pt x="213" y="303"/>
                    <a:pt x="208" y="303"/>
                  </a:cubicBezTo>
                  <a:lnTo>
                    <a:pt x="207" y="303"/>
                  </a:lnTo>
                  <a:cubicBezTo>
                    <a:pt x="203" y="303"/>
                    <a:pt x="199" y="303"/>
                    <a:pt x="195" y="304"/>
                  </a:cubicBezTo>
                  <a:cubicBezTo>
                    <a:pt x="193" y="302"/>
                    <a:pt x="191" y="299"/>
                    <a:pt x="190" y="296"/>
                  </a:cubicBezTo>
                  <a:cubicBezTo>
                    <a:pt x="185" y="287"/>
                    <a:pt x="182" y="279"/>
                    <a:pt x="182" y="268"/>
                  </a:cubicBezTo>
                  <a:cubicBezTo>
                    <a:pt x="278" y="277"/>
                    <a:pt x="370" y="320"/>
                    <a:pt x="456" y="364"/>
                  </a:cubicBezTo>
                  <a:lnTo>
                    <a:pt x="511" y="364"/>
                  </a:lnTo>
                  <a:lnTo>
                    <a:pt x="512" y="364"/>
                  </a:lnTo>
                  <a:cubicBezTo>
                    <a:pt x="512" y="363"/>
                    <a:pt x="512" y="363"/>
                    <a:pt x="512" y="363"/>
                  </a:cubicBezTo>
                  <a:lnTo>
                    <a:pt x="513" y="360"/>
                  </a:lnTo>
                  <a:cubicBezTo>
                    <a:pt x="513" y="359"/>
                    <a:pt x="513" y="359"/>
                    <a:pt x="513" y="359"/>
                  </a:cubicBezTo>
                  <a:cubicBezTo>
                    <a:pt x="513" y="355"/>
                    <a:pt x="512" y="351"/>
                    <a:pt x="510" y="347"/>
                  </a:cubicBezTo>
                  <a:cubicBezTo>
                    <a:pt x="508" y="344"/>
                    <a:pt x="507" y="343"/>
                    <a:pt x="505" y="341"/>
                  </a:cubicBezTo>
                  <a:close/>
                  <a:moveTo>
                    <a:pt x="186" y="213"/>
                  </a:moveTo>
                  <a:lnTo>
                    <a:pt x="178" y="211"/>
                  </a:lnTo>
                  <a:cubicBezTo>
                    <a:pt x="177" y="211"/>
                    <a:pt x="177" y="210"/>
                    <a:pt x="177" y="210"/>
                  </a:cubicBezTo>
                  <a:lnTo>
                    <a:pt x="176" y="211"/>
                  </a:lnTo>
                  <a:lnTo>
                    <a:pt x="175" y="212"/>
                  </a:lnTo>
                  <a:cubicBezTo>
                    <a:pt x="171" y="227"/>
                    <a:pt x="169" y="240"/>
                    <a:pt x="168" y="256"/>
                  </a:cubicBezTo>
                  <a:cubicBezTo>
                    <a:pt x="159" y="256"/>
                    <a:pt x="150" y="255"/>
                    <a:pt x="141" y="255"/>
                  </a:cubicBezTo>
                  <a:lnTo>
                    <a:pt x="140" y="255"/>
                  </a:lnTo>
                  <a:cubicBezTo>
                    <a:pt x="132" y="255"/>
                    <a:pt x="126" y="255"/>
                    <a:pt x="119" y="257"/>
                  </a:cubicBezTo>
                  <a:cubicBezTo>
                    <a:pt x="111" y="249"/>
                    <a:pt x="104" y="242"/>
                    <a:pt x="97" y="233"/>
                  </a:cubicBezTo>
                  <a:cubicBezTo>
                    <a:pt x="110" y="220"/>
                    <a:pt x="121" y="210"/>
                    <a:pt x="135" y="200"/>
                  </a:cubicBezTo>
                  <a:lnTo>
                    <a:pt x="155" y="213"/>
                  </a:lnTo>
                  <a:cubicBezTo>
                    <a:pt x="155" y="214"/>
                    <a:pt x="155" y="214"/>
                    <a:pt x="155" y="214"/>
                  </a:cubicBezTo>
                  <a:cubicBezTo>
                    <a:pt x="155" y="214"/>
                    <a:pt x="156" y="214"/>
                    <a:pt x="156" y="213"/>
                  </a:cubicBezTo>
                  <a:lnTo>
                    <a:pt x="157" y="213"/>
                  </a:lnTo>
                  <a:cubicBezTo>
                    <a:pt x="157" y="212"/>
                    <a:pt x="157" y="212"/>
                    <a:pt x="157" y="212"/>
                  </a:cubicBezTo>
                  <a:cubicBezTo>
                    <a:pt x="158" y="212"/>
                    <a:pt x="158" y="211"/>
                    <a:pt x="158" y="211"/>
                  </a:cubicBezTo>
                  <a:lnTo>
                    <a:pt x="157" y="211"/>
                  </a:lnTo>
                  <a:lnTo>
                    <a:pt x="151" y="188"/>
                  </a:lnTo>
                  <a:cubicBezTo>
                    <a:pt x="157" y="185"/>
                    <a:pt x="163" y="181"/>
                    <a:pt x="169" y="177"/>
                  </a:cubicBezTo>
                  <a:lnTo>
                    <a:pt x="198" y="192"/>
                  </a:lnTo>
                  <a:lnTo>
                    <a:pt x="199" y="192"/>
                  </a:lnTo>
                  <a:lnTo>
                    <a:pt x="200" y="192"/>
                  </a:lnTo>
                  <a:cubicBezTo>
                    <a:pt x="200" y="192"/>
                    <a:pt x="200" y="193"/>
                    <a:pt x="201" y="192"/>
                  </a:cubicBezTo>
                  <a:cubicBezTo>
                    <a:pt x="202" y="191"/>
                    <a:pt x="201" y="191"/>
                    <a:pt x="201" y="191"/>
                  </a:cubicBezTo>
                  <a:cubicBezTo>
                    <a:pt x="201" y="190"/>
                    <a:pt x="201" y="190"/>
                    <a:pt x="201" y="190"/>
                  </a:cubicBezTo>
                  <a:lnTo>
                    <a:pt x="201" y="189"/>
                  </a:lnTo>
                  <a:lnTo>
                    <a:pt x="188" y="166"/>
                  </a:lnTo>
                  <a:lnTo>
                    <a:pt x="198" y="161"/>
                  </a:lnTo>
                  <a:lnTo>
                    <a:pt x="240" y="189"/>
                  </a:lnTo>
                  <a:lnTo>
                    <a:pt x="240" y="190"/>
                  </a:lnTo>
                  <a:lnTo>
                    <a:pt x="241" y="189"/>
                  </a:lnTo>
                  <a:lnTo>
                    <a:pt x="242" y="189"/>
                  </a:lnTo>
                  <a:cubicBezTo>
                    <a:pt x="243" y="188"/>
                    <a:pt x="243" y="188"/>
                    <a:pt x="243" y="188"/>
                  </a:cubicBezTo>
                  <a:cubicBezTo>
                    <a:pt x="243" y="187"/>
                    <a:pt x="243" y="187"/>
                    <a:pt x="242" y="187"/>
                  </a:cubicBezTo>
                  <a:lnTo>
                    <a:pt x="229" y="147"/>
                  </a:lnTo>
                  <a:cubicBezTo>
                    <a:pt x="243" y="142"/>
                    <a:pt x="255" y="138"/>
                    <a:pt x="269" y="134"/>
                  </a:cubicBezTo>
                  <a:cubicBezTo>
                    <a:pt x="272" y="144"/>
                    <a:pt x="275" y="152"/>
                    <a:pt x="279" y="161"/>
                  </a:cubicBezTo>
                  <a:lnTo>
                    <a:pt x="263" y="161"/>
                  </a:lnTo>
                  <a:cubicBezTo>
                    <a:pt x="262" y="161"/>
                    <a:pt x="262" y="161"/>
                    <a:pt x="262" y="161"/>
                  </a:cubicBezTo>
                  <a:lnTo>
                    <a:pt x="261" y="162"/>
                  </a:lnTo>
                  <a:lnTo>
                    <a:pt x="261" y="163"/>
                  </a:lnTo>
                  <a:lnTo>
                    <a:pt x="261" y="169"/>
                  </a:lnTo>
                  <a:cubicBezTo>
                    <a:pt x="261" y="170"/>
                    <a:pt x="261" y="170"/>
                    <a:pt x="261" y="170"/>
                  </a:cubicBezTo>
                  <a:lnTo>
                    <a:pt x="262" y="171"/>
                  </a:lnTo>
                  <a:lnTo>
                    <a:pt x="263" y="171"/>
                  </a:lnTo>
                  <a:lnTo>
                    <a:pt x="284" y="171"/>
                  </a:lnTo>
                  <a:lnTo>
                    <a:pt x="287" y="176"/>
                  </a:lnTo>
                  <a:lnTo>
                    <a:pt x="263" y="176"/>
                  </a:lnTo>
                  <a:cubicBezTo>
                    <a:pt x="263" y="176"/>
                    <a:pt x="262" y="176"/>
                    <a:pt x="262" y="177"/>
                  </a:cubicBezTo>
                  <a:cubicBezTo>
                    <a:pt x="262" y="177"/>
                    <a:pt x="262" y="176"/>
                    <a:pt x="261" y="177"/>
                  </a:cubicBezTo>
                  <a:cubicBezTo>
                    <a:pt x="260" y="178"/>
                    <a:pt x="261" y="178"/>
                    <a:pt x="261" y="178"/>
                  </a:cubicBezTo>
                  <a:lnTo>
                    <a:pt x="261" y="185"/>
                  </a:lnTo>
                  <a:cubicBezTo>
                    <a:pt x="262" y="186"/>
                    <a:pt x="262" y="186"/>
                    <a:pt x="262" y="186"/>
                  </a:cubicBezTo>
                  <a:lnTo>
                    <a:pt x="263" y="186"/>
                  </a:lnTo>
                  <a:lnTo>
                    <a:pt x="294" y="186"/>
                  </a:lnTo>
                  <a:cubicBezTo>
                    <a:pt x="314" y="216"/>
                    <a:pt x="337" y="238"/>
                    <a:pt x="368" y="256"/>
                  </a:cubicBezTo>
                  <a:lnTo>
                    <a:pt x="369" y="257"/>
                  </a:lnTo>
                  <a:lnTo>
                    <a:pt x="370" y="257"/>
                  </a:lnTo>
                  <a:lnTo>
                    <a:pt x="371" y="257"/>
                  </a:lnTo>
                  <a:lnTo>
                    <a:pt x="379" y="251"/>
                  </a:lnTo>
                  <a:lnTo>
                    <a:pt x="385" y="258"/>
                  </a:lnTo>
                  <a:lnTo>
                    <a:pt x="373" y="276"/>
                  </a:lnTo>
                  <a:cubicBezTo>
                    <a:pt x="373" y="277"/>
                    <a:pt x="373" y="277"/>
                    <a:pt x="373" y="277"/>
                  </a:cubicBezTo>
                  <a:cubicBezTo>
                    <a:pt x="373" y="277"/>
                    <a:pt x="372" y="277"/>
                    <a:pt x="372" y="278"/>
                  </a:cubicBezTo>
                  <a:lnTo>
                    <a:pt x="373" y="278"/>
                  </a:lnTo>
                  <a:cubicBezTo>
                    <a:pt x="373" y="279"/>
                    <a:pt x="373" y="279"/>
                    <a:pt x="373" y="279"/>
                  </a:cubicBezTo>
                  <a:cubicBezTo>
                    <a:pt x="374" y="279"/>
                    <a:pt x="374" y="279"/>
                    <a:pt x="374" y="279"/>
                  </a:cubicBezTo>
                  <a:cubicBezTo>
                    <a:pt x="375" y="279"/>
                    <a:pt x="375" y="279"/>
                    <a:pt x="375" y="279"/>
                  </a:cubicBezTo>
                  <a:lnTo>
                    <a:pt x="396" y="269"/>
                  </a:lnTo>
                  <a:lnTo>
                    <a:pt x="407" y="282"/>
                  </a:lnTo>
                  <a:lnTo>
                    <a:pt x="387" y="297"/>
                  </a:lnTo>
                  <a:cubicBezTo>
                    <a:pt x="386" y="297"/>
                    <a:pt x="386" y="297"/>
                    <a:pt x="386" y="297"/>
                  </a:cubicBezTo>
                  <a:cubicBezTo>
                    <a:pt x="386" y="298"/>
                    <a:pt x="386" y="298"/>
                    <a:pt x="386" y="298"/>
                  </a:cubicBezTo>
                  <a:cubicBezTo>
                    <a:pt x="386" y="299"/>
                    <a:pt x="386" y="299"/>
                    <a:pt x="386" y="299"/>
                  </a:cubicBezTo>
                  <a:lnTo>
                    <a:pt x="387" y="300"/>
                  </a:lnTo>
                  <a:lnTo>
                    <a:pt x="388" y="300"/>
                  </a:lnTo>
                  <a:lnTo>
                    <a:pt x="417" y="293"/>
                  </a:lnTo>
                  <a:lnTo>
                    <a:pt x="457" y="335"/>
                  </a:lnTo>
                  <a:lnTo>
                    <a:pt x="458" y="335"/>
                  </a:lnTo>
                  <a:lnTo>
                    <a:pt x="462" y="335"/>
                  </a:lnTo>
                  <a:cubicBezTo>
                    <a:pt x="463" y="335"/>
                    <a:pt x="465" y="335"/>
                    <a:pt x="467" y="335"/>
                  </a:cubicBezTo>
                  <a:cubicBezTo>
                    <a:pt x="474" y="335"/>
                    <a:pt x="481" y="337"/>
                    <a:pt x="488" y="341"/>
                  </a:cubicBezTo>
                  <a:cubicBezTo>
                    <a:pt x="491" y="343"/>
                    <a:pt x="494" y="345"/>
                    <a:pt x="497" y="348"/>
                  </a:cubicBezTo>
                  <a:cubicBezTo>
                    <a:pt x="498" y="349"/>
                    <a:pt x="499" y="350"/>
                    <a:pt x="500" y="352"/>
                  </a:cubicBezTo>
                  <a:lnTo>
                    <a:pt x="460" y="352"/>
                  </a:lnTo>
                  <a:cubicBezTo>
                    <a:pt x="374" y="307"/>
                    <a:pt x="281" y="265"/>
                    <a:pt x="182" y="256"/>
                  </a:cubicBezTo>
                  <a:cubicBezTo>
                    <a:pt x="183" y="241"/>
                    <a:pt x="185" y="228"/>
                    <a:pt x="189" y="214"/>
                  </a:cubicBezTo>
                  <a:lnTo>
                    <a:pt x="189" y="213"/>
                  </a:lnTo>
                  <a:lnTo>
                    <a:pt x="188" y="213"/>
                  </a:lnTo>
                  <a:cubicBezTo>
                    <a:pt x="188" y="212"/>
                    <a:pt x="188" y="212"/>
                    <a:pt x="187" y="212"/>
                  </a:cubicBezTo>
                  <a:close/>
                  <a:moveTo>
                    <a:pt x="303" y="63"/>
                  </a:moveTo>
                  <a:cubicBezTo>
                    <a:pt x="304" y="63"/>
                    <a:pt x="304" y="63"/>
                    <a:pt x="304" y="63"/>
                  </a:cubicBezTo>
                  <a:cubicBezTo>
                    <a:pt x="321" y="58"/>
                    <a:pt x="336" y="56"/>
                    <a:pt x="354" y="55"/>
                  </a:cubicBezTo>
                  <a:lnTo>
                    <a:pt x="369" y="87"/>
                  </a:lnTo>
                  <a:cubicBezTo>
                    <a:pt x="369" y="88"/>
                    <a:pt x="370" y="88"/>
                    <a:pt x="370" y="88"/>
                  </a:cubicBezTo>
                  <a:lnTo>
                    <a:pt x="371" y="88"/>
                  </a:lnTo>
                  <a:lnTo>
                    <a:pt x="372" y="88"/>
                  </a:lnTo>
                  <a:lnTo>
                    <a:pt x="372" y="87"/>
                  </a:lnTo>
                  <a:lnTo>
                    <a:pt x="382" y="54"/>
                  </a:lnTo>
                  <a:cubicBezTo>
                    <a:pt x="400" y="55"/>
                    <a:pt x="415" y="57"/>
                    <a:pt x="433" y="62"/>
                  </a:cubicBezTo>
                  <a:lnTo>
                    <a:pt x="434" y="62"/>
                  </a:lnTo>
                  <a:cubicBezTo>
                    <a:pt x="442" y="56"/>
                    <a:pt x="447" y="50"/>
                    <a:pt x="451" y="42"/>
                  </a:cubicBezTo>
                  <a:cubicBezTo>
                    <a:pt x="455" y="36"/>
                    <a:pt x="457" y="30"/>
                    <a:pt x="459" y="23"/>
                  </a:cubicBezTo>
                  <a:cubicBezTo>
                    <a:pt x="460" y="39"/>
                    <a:pt x="461" y="52"/>
                    <a:pt x="461" y="67"/>
                  </a:cubicBezTo>
                  <a:cubicBezTo>
                    <a:pt x="461" y="69"/>
                    <a:pt x="461" y="71"/>
                    <a:pt x="461" y="72"/>
                  </a:cubicBezTo>
                  <a:cubicBezTo>
                    <a:pt x="461" y="74"/>
                    <a:pt x="461" y="75"/>
                    <a:pt x="461" y="77"/>
                  </a:cubicBezTo>
                  <a:cubicBezTo>
                    <a:pt x="461" y="90"/>
                    <a:pt x="460" y="101"/>
                    <a:pt x="458" y="113"/>
                  </a:cubicBezTo>
                  <a:lnTo>
                    <a:pt x="441" y="121"/>
                  </a:lnTo>
                  <a:lnTo>
                    <a:pt x="440" y="121"/>
                  </a:lnTo>
                  <a:cubicBezTo>
                    <a:pt x="440" y="122"/>
                    <a:pt x="440" y="122"/>
                    <a:pt x="440" y="122"/>
                  </a:cubicBezTo>
                  <a:cubicBezTo>
                    <a:pt x="440" y="123"/>
                    <a:pt x="440" y="123"/>
                    <a:pt x="440" y="123"/>
                  </a:cubicBezTo>
                  <a:lnTo>
                    <a:pt x="441" y="124"/>
                  </a:lnTo>
                  <a:lnTo>
                    <a:pt x="455" y="126"/>
                  </a:lnTo>
                  <a:cubicBezTo>
                    <a:pt x="453" y="130"/>
                    <a:pt x="452" y="134"/>
                    <a:pt x="451" y="138"/>
                  </a:cubicBezTo>
                  <a:lnTo>
                    <a:pt x="437" y="142"/>
                  </a:lnTo>
                  <a:cubicBezTo>
                    <a:pt x="436" y="142"/>
                    <a:pt x="436" y="143"/>
                    <a:pt x="436" y="143"/>
                  </a:cubicBezTo>
                  <a:lnTo>
                    <a:pt x="436" y="144"/>
                  </a:lnTo>
                  <a:lnTo>
                    <a:pt x="436" y="145"/>
                  </a:lnTo>
                  <a:lnTo>
                    <a:pt x="437" y="145"/>
                  </a:lnTo>
                  <a:lnTo>
                    <a:pt x="447" y="149"/>
                  </a:lnTo>
                  <a:cubicBezTo>
                    <a:pt x="446" y="153"/>
                    <a:pt x="444" y="158"/>
                    <a:pt x="442" y="162"/>
                  </a:cubicBezTo>
                  <a:lnTo>
                    <a:pt x="418" y="162"/>
                  </a:lnTo>
                  <a:cubicBezTo>
                    <a:pt x="417" y="162"/>
                    <a:pt x="417" y="162"/>
                    <a:pt x="417" y="162"/>
                  </a:cubicBezTo>
                  <a:cubicBezTo>
                    <a:pt x="416" y="162"/>
                    <a:pt x="416" y="163"/>
                    <a:pt x="416" y="163"/>
                  </a:cubicBezTo>
                  <a:lnTo>
                    <a:pt x="416" y="164"/>
                  </a:lnTo>
                  <a:lnTo>
                    <a:pt x="416" y="170"/>
                  </a:lnTo>
                  <a:lnTo>
                    <a:pt x="416" y="171"/>
                  </a:lnTo>
                  <a:lnTo>
                    <a:pt x="417" y="172"/>
                  </a:lnTo>
                  <a:lnTo>
                    <a:pt x="418" y="172"/>
                  </a:lnTo>
                  <a:lnTo>
                    <a:pt x="436" y="172"/>
                  </a:lnTo>
                  <a:lnTo>
                    <a:pt x="433" y="177"/>
                  </a:lnTo>
                  <a:lnTo>
                    <a:pt x="418" y="177"/>
                  </a:lnTo>
                  <a:cubicBezTo>
                    <a:pt x="417" y="177"/>
                    <a:pt x="417" y="177"/>
                    <a:pt x="417" y="177"/>
                  </a:cubicBezTo>
                  <a:cubicBezTo>
                    <a:pt x="416" y="178"/>
                    <a:pt x="416" y="178"/>
                    <a:pt x="416" y="178"/>
                  </a:cubicBezTo>
                  <a:lnTo>
                    <a:pt x="416" y="179"/>
                  </a:lnTo>
                  <a:lnTo>
                    <a:pt x="416" y="185"/>
                  </a:lnTo>
                  <a:cubicBezTo>
                    <a:pt x="416" y="186"/>
                    <a:pt x="416" y="186"/>
                    <a:pt x="416" y="186"/>
                  </a:cubicBezTo>
                  <a:cubicBezTo>
                    <a:pt x="416" y="187"/>
                    <a:pt x="416" y="187"/>
                    <a:pt x="417" y="187"/>
                  </a:cubicBezTo>
                  <a:lnTo>
                    <a:pt x="418" y="187"/>
                  </a:lnTo>
                  <a:lnTo>
                    <a:pt x="427" y="187"/>
                  </a:lnTo>
                  <a:cubicBezTo>
                    <a:pt x="410" y="211"/>
                    <a:pt x="392" y="227"/>
                    <a:pt x="368" y="242"/>
                  </a:cubicBezTo>
                  <a:cubicBezTo>
                    <a:pt x="365" y="240"/>
                    <a:pt x="363" y="239"/>
                    <a:pt x="360" y="237"/>
                  </a:cubicBezTo>
                  <a:cubicBezTo>
                    <a:pt x="337" y="224"/>
                    <a:pt x="321" y="209"/>
                    <a:pt x="306" y="187"/>
                  </a:cubicBezTo>
                  <a:lnTo>
                    <a:pt x="312" y="187"/>
                  </a:lnTo>
                  <a:lnTo>
                    <a:pt x="313" y="187"/>
                  </a:lnTo>
                  <a:cubicBezTo>
                    <a:pt x="313" y="187"/>
                    <a:pt x="312" y="187"/>
                    <a:pt x="313" y="186"/>
                  </a:cubicBezTo>
                  <a:cubicBezTo>
                    <a:pt x="314" y="185"/>
                    <a:pt x="314" y="186"/>
                    <a:pt x="314" y="185"/>
                  </a:cubicBezTo>
                  <a:lnTo>
                    <a:pt x="314" y="179"/>
                  </a:lnTo>
                  <a:cubicBezTo>
                    <a:pt x="314" y="179"/>
                    <a:pt x="314" y="178"/>
                    <a:pt x="313" y="178"/>
                  </a:cubicBezTo>
                  <a:cubicBezTo>
                    <a:pt x="313" y="178"/>
                    <a:pt x="314" y="178"/>
                    <a:pt x="313" y="177"/>
                  </a:cubicBezTo>
                  <a:cubicBezTo>
                    <a:pt x="312" y="176"/>
                    <a:pt x="312" y="177"/>
                    <a:pt x="312" y="177"/>
                  </a:cubicBezTo>
                  <a:lnTo>
                    <a:pt x="300" y="177"/>
                  </a:lnTo>
                  <a:lnTo>
                    <a:pt x="297" y="172"/>
                  </a:lnTo>
                  <a:lnTo>
                    <a:pt x="314" y="172"/>
                  </a:lnTo>
                  <a:cubicBezTo>
                    <a:pt x="315" y="171"/>
                    <a:pt x="315" y="171"/>
                    <a:pt x="315" y="171"/>
                  </a:cubicBezTo>
                  <a:lnTo>
                    <a:pt x="315" y="170"/>
                  </a:lnTo>
                  <a:lnTo>
                    <a:pt x="315" y="164"/>
                  </a:lnTo>
                  <a:cubicBezTo>
                    <a:pt x="315" y="163"/>
                    <a:pt x="315" y="163"/>
                    <a:pt x="315" y="163"/>
                  </a:cubicBezTo>
                  <a:cubicBezTo>
                    <a:pt x="315" y="163"/>
                    <a:pt x="315" y="162"/>
                    <a:pt x="314" y="162"/>
                  </a:cubicBezTo>
                  <a:lnTo>
                    <a:pt x="293" y="162"/>
                  </a:lnTo>
                  <a:cubicBezTo>
                    <a:pt x="289" y="155"/>
                    <a:pt x="287" y="149"/>
                    <a:pt x="284" y="142"/>
                  </a:cubicBezTo>
                  <a:lnTo>
                    <a:pt x="293" y="139"/>
                  </a:lnTo>
                  <a:cubicBezTo>
                    <a:pt x="294" y="139"/>
                    <a:pt x="294" y="139"/>
                    <a:pt x="294" y="139"/>
                  </a:cubicBezTo>
                  <a:cubicBezTo>
                    <a:pt x="294" y="139"/>
                    <a:pt x="294" y="138"/>
                    <a:pt x="295" y="138"/>
                  </a:cubicBezTo>
                  <a:lnTo>
                    <a:pt x="295" y="137"/>
                  </a:lnTo>
                  <a:cubicBezTo>
                    <a:pt x="295" y="137"/>
                    <a:pt x="296" y="137"/>
                    <a:pt x="295" y="136"/>
                  </a:cubicBezTo>
                  <a:cubicBezTo>
                    <a:pt x="294" y="135"/>
                    <a:pt x="294" y="136"/>
                    <a:pt x="294" y="136"/>
                  </a:cubicBezTo>
                  <a:lnTo>
                    <a:pt x="280" y="130"/>
                  </a:lnTo>
                  <a:cubicBezTo>
                    <a:pt x="279" y="127"/>
                    <a:pt x="278" y="123"/>
                    <a:pt x="277" y="119"/>
                  </a:cubicBezTo>
                  <a:lnTo>
                    <a:pt x="297" y="118"/>
                  </a:lnTo>
                  <a:lnTo>
                    <a:pt x="298" y="118"/>
                  </a:lnTo>
                  <a:cubicBezTo>
                    <a:pt x="298" y="118"/>
                    <a:pt x="297" y="118"/>
                    <a:pt x="298" y="117"/>
                  </a:cubicBezTo>
                  <a:cubicBezTo>
                    <a:pt x="299" y="116"/>
                    <a:pt x="299" y="117"/>
                    <a:pt x="299" y="116"/>
                  </a:cubicBezTo>
                  <a:lnTo>
                    <a:pt x="298" y="115"/>
                  </a:lnTo>
                  <a:lnTo>
                    <a:pt x="274" y="102"/>
                  </a:lnTo>
                  <a:cubicBezTo>
                    <a:pt x="271" y="88"/>
                    <a:pt x="270" y="76"/>
                    <a:pt x="270" y="62"/>
                  </a:cubicBezTo>
                  <a:cubicBezTo>
                    <a:pt x="270" y="48"/>
                    <a:pt x="271" y="36"/>
                    <a:pt x="274" y="22"/>
                  </a:cubicBezTo>
                  <a:cubicBezTo>
                    <a:pt x="274" y="29"/>
                    <a:pt x="276" y="35"/>
                    <a:pt x="280" y="42"/>
                  </a:cubicBezTo>
                  <a:cubicBezTo>
                    <a:pt x="284" y="50"/>
                    <a:pt x="291" y="56"/>
                    <a:pt x="299" y="61"/>
                  </a:cubicBezTo>
                  <a:cubicBezTo>
                    <a:pt x="301" y="62"/>
                    <a:pt x="302" y="62"/>
                    <a:pt x="303" y="63"/>
                  </a:cubicBezTo>
                  <a:close/>
                  <a:moveTo>
                    <a:pt x="45" y="343"/>
                  </a:moveTo>
                  <a:lnTo>
                    <a:pt x="14" y="343"/>
                  </a:lnTo>
                  <a:cubicBezTo>
                    <a:pt x="14" y="342"/>
                    <a:pt x="15" y="342"/>
                    <a:pt x="15" y="341"/>
                  </a:cubicBezTo>
                  <a:cubicBezTo>
                    <a:pt x="37" y="303"/>
                    <a:pt x="59" y="274"/>
                    <a:pt x="89" y="242"/>
                  </a:cubicBezTo>
                  <a:cubicBezTo>
                    <a:pt x="94" y="248"/>
                    <a:pt x="99" y="254"/>
                    <a:pt x="105" y="260"/>
                  </a:cubicBezTo>
                  <a:cubicBezTo>
                    <a:pt x="99" y="262"/>
                    <a:pt x="94" y="265"/>
                    <a:pt x="88" y="268"/>
                  </a:cubicBezTo>
                  <a:cubicBezTo>
                    <a:pt x="78" y="273"/>
                    <a:pt x="71" y="280"/>
                    <a:pt x="64" y="288"/>
                  </a:cubicBezTo>
                  <a:cubicBezTo>
                    <a:pt x="61" y="292"/>
                    <a:pt x="58" y="296"/>
                    <a:pt x="56" y="300"/>
                  </a:cubicBezTo>
                  <a:cubicBezTo>
                    <a:pt x="48" y="313"/>
                    <a:pt x="45" y="326"/>
                    <a:pt x="45" y="341"/>
                  </a:cubicBezTo>
                  <a:cubicBezTo>
                    <a:pt x="45" y="342"/>
                    <a:pt x="45" y="343"/>
                    <a:pt x="45" y="343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1" name="Freeform: Shape 6"/>
            <p:cNvSpPr/>
            <p:nvPr/>
          </p:nvSpPr>
          <p:spPr>
            <a:xfrm>
              <a:off x="7050599" y="4083840"/>
              <a:ext cx="8640" cy="96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" h="270">
                  <a:moveTo>
                    <a:pt x="13" y="270"/>
                  </a:moveTo>
                  <a:lnTo>
                    <a:pt x="0" y="270"/>
                  </a:lnTo>
                  <a:lnTo>
                    <a:pt x="0" y="0"/>
                  </a:lnTo>
                  <a:lnTo>
                    <a:pt x="25" y="0"/>
                  </a:lnTo>
                  <a:lnTo>
                    <a:pt x="25" y="270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2" name="Freeform: Shape 7"/>
            <p:cNvSpPr/>
            <p:nvPr/>
          </p:nvSpPr>
          <p:spPr>
            <a:xfrm>
              <a:off x="7076880" y="4083840"/>
              <a:ext cx="8640" cy="96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" h="270">
                  <a:moveTo>
                    <a:pt x="13" y="270"/>
                  </a:moveTo>
                  <a:lnTo>
                    <a:pt x="0" y="270"/>
                  </a:lnTo>
                  <a:lnTo>
                    <a:pt x="0" y="0"/>
                  </a:lnTo>
                  <a:lnTo>
                    <a:pt x="25" y="0"/>
                  </a:lnTo>
                  <a:lnTo>
                    <a:pt x="25" y="270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3" name="Freeform: Shape 8"/>
            <p:cNvSpPr/>
            <p:nvPr/>
          </p:nvSpPr>
          <p:spPr>
            <a:xfrm>
              <a:off x="7100640" y="4083840"/>
              <a:ext cx="74160" cy="96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07" h="270">
                  <a:moveTo>
                    <a:pt x="156" y="270"/>
                  </a:moveTo>
                  <a:lnTo>
                    <a:pt x="3" y="270"/>
                  </a:lnTo>
                  <a:lnTo>
                    <a:pt x="3" y="245"/>
                  </a:lnTo>
                  <a:lnTo>
                    <a:pt x="156" y="245"/>
                  </a:lnTo>
                  <a:cubicBezTo>
                    <a:pt x="160" y="244"/>
                    <a:pt x="164" y="243"/>
                    <a:pt x="168" y="241"/>
                  </a:cubicBezTo>
                  <a:cubicBezTo>
                    <a:pt x="170" y="240"/>
                    <a:pt x="172" y="238"/>
                    <a:pt x="174" y="237"/>
                  </a:cubicBezTo>
                  <a:cubicBezTo>
                    <a:pt x="181" y="230"/>
                    <a:pt x="183" y="213"/>
                    <a:pt x="181" y="190"/>
                  </a:cubicBezTo>
                  <a:cubicBezTo>
                    <a:pt x="180" y="175"/>
                    <a:pt x="161" y="167"/>
                    <a:pt x="160" y="166"/>
                  </a:cubicBezTo>
                  <a:cubicBezTo>
                    <a:pt x="148" y="162"/>
                    <a:pt x="46" y="126"/>
                    <a:pt x="33" y="121"/>
                  </a:cubicBezTo>
                  <a:cubicBezTo>
                    <a:pt x="32" y="120"/>
                    <a:pt x="31" y="120"/>
                    <a:pt x="31" y="119"/>
                  </a:cubicBezTo>
                  <a:cubicBezTo>
                    <a:pt x="20" y="113"/>
                    <a:pt x="13" y="106"/>
                    <a:pt x="6" y="95"/>
                  </a:cubicBezTo>
                  <a:lnTo>
                    <a:pt x="6" y="94"/>
                  </a:lnTo>
                  <a:lnTo>
                    <a:pt x="6" y="93"/>
                  </a:lnTo>
                  <a:cubicBezTo>
                    <a:pt x="2" y="83"/>
                    <a:pt x="0" y="73"/>
                    <a:pt x="0" y="62"/>
                  </a:cubicBezTo>
                  <a:cubicBezTo>
                    <a:pt x="0" y="53"/>
                    <a:pt x="1" y="45"/>
                    <a:pt x="4" y="36"/>
                  </a:cubicBezTo>
                  <a:cubicBezTo>
                    <a:pt x="16" y="2"/>
                    <a:pt x="57" y="0"/>
                    <a:pt x="59" y="0"/>
                  </a:cubicBezTo>
                  <a:lnTo>
                    <a:pt x="196" y="0"/>
                  </a:lnTo>
                  <a:lnTo>
                    <a:pt x="196" y="25"/>
                  </a:lnTo>
                  <a:lnTo>
                    <a:pt x="60" y="25"/>
                  </a:lnTo>
                  <a:cubicBezTo>
                    <a:pt x="58" y="25"/>
                    <a:pt x="33" y="28"/>
                    <a:pt x="28" y="44"/>
                  </a:cubicBezTo>
                  <a:cubicBezTo>
                    <a:pt x="26" y="51"/>
                    <a:pt x="25" y="56"/>
                    <a:pt x="25" y="63"/>
                  </a:cubicBezTo>
                  <a:cubicBezTo>
                    <a:pt x="25" y="70"/>
                    <a:pt x="26" y="76"/>
                    <a:pt x="29" y="83"/>
                  </a:cubicBezTo>
                  <a:cubicBezTo>
                    <a:pt x="32" y="90"/>
                    <a:pt x="37" y="95"/>
                    <a:pt x="44" y="98"/>
                  </a:cubicBezTo>
                  <a:cubicBezTo>
                    <a:pt x="54" y="103"/>
                    <a:pt x="137" y="132"/>
                    <a:pt x="168" y="143"/>
                  </a:cubicBezTo>
                  <a:cubicBezTo>
                    <a:pt x="170" y="143"/>
                    <a:pt x="203" y="156"/>
                    <a:pt x="206" y="188"/>
                  </a:cubicBezTo>
                  <a:cubicBezTo>
                    <a:pt x="209" y="209"/>
                    <a:pt x="208" y="238"/>
                    <a:pt x="191" y="255"/>
                  </a:cubicBezTo>
                  <a:cubicBezTo>
                    <a:pt x="188" y="258"/>
                    <a:pt x="185" y="260"/>
                    <a:pt x="181" y="263"/>
                  </a:cubicBezTo>
                  <a:cubicBezTo>
                    <a:pt x="173" y="267"/>
                    <a:pt x="165" y="269"/>
                    <a:pt x="156" y="27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4" name="Freeform: Shape 9"/>
            <p:cNvSpPr/>
            <p:nvPr/>
          </p:nvSpPr>
          <p:spPr>
            <a:xfrm>
              <a:off x="7402319" y="3870720"/>
              <a:ext cx="180360" cy="146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02" h="409">
                  <a:moveTo>
                    <a:pt x="8" y="316"/>
                  </a:moveTo>
                  <a:cubicBezTo>
                    <a:pt x="8" y="316"/>
                    <a:pt x="7" y="316"/>
                    <a:pt x="6" y="316"/>
                  </a:cubicBezTo>
                  <a:cubicBezTo>
                    <a:pt x="6" y="319"/>
                    <a:pt x="16" y="325"/>
                    <a:pt x="22" y="325"/>
                  </a:cubicBezTo>
                  <a:cubicBezTo>
                    <a:pt x="24" y="326"/>
                    <a:pt x="25" y="326"/>
                    <a:pt x="27" y="326"/>
                  </a:cubicBezTo>
                  <a:cubicBezTo>
                    <a:pt x="28" y="326"/>
                    <a:pt x="31" y="326"/>
                    <a:pt x="32" y="325"/>
                  </a:cubicBezTo>
                  <a:cubicBezTo>
                    <a:pt x="31" y="327"/>
                    <a:pt x="30" y="328"/>
                    <a:pt x="29" y="330"/>
                  </a:cubicBezTo>
                  <a:cubicBezTo>
                    <a:pt x="28" y="331"/>
                    <a:pt x="28" y="333"/>
                    <a:pt x="27" y="335"/>
                  </a:cubicBezTo>
                  <a:cubicBezTo>
                    <a:pt x="31" y="331"/>
                    <a:pt x="34" y="328"/>
                    <a:pt x="39" y="326"/>
                  </a:cubicBezTo>
                  <a:cubicBezTo>
                    <a:pt x="40" y="325"/>
                    <a:pt x="41" y="325"/>
                    <a:pt x="42" y="324"/>
                  </a:cubicBezTo>
                  <a:cubicBezTo>
                    <a:pt x="46" y="322"/>
                    <a:pt x="51" y="321"/>
                    <a:pt x="56" y="320"/>
                  </a:cubicBezTo>
                  <a:cubicBezTo>
                    <a:pt x="11" y="375"/>
                    <a:pt x="0" y="409"/>
                    <a:pt x="0" y="409"/>
                  </a:cubicBezTo>
                  <a:cubicBezTo>
                    <a:pt x="0" y="409"/>
                    <a:pt x="32" y="369"/>
                    <a:pt x="68" y="329"/>
                  </a:cubicBezTo>
                  <a:cubicBezTo>
                    <a:pt x="68" y="341"/>
                    <a:pt x="63" y="343"/>
                    <a:pt x="63" y="356"/>
                  </a:cubicBezTo>
                  <a:cubicBezTo>
                    <a:pt x="63" y="361"/>
                    <a:pt x="66" y="372"/>
                    <a:pt x="72" y="374"/>
                  </a:cubicBezTo>
                  <a:lnTo>
                    <a:pt x="73" y="374"/>
                  </a:lnTo>
                  <a:lnTo>
                    <a:pt x="74" y="374"/>
                  </a:lnTo>
                  <a:cubicBezTo>
                    <a:pt x="74" y="374"/>
                    <a:pt x="74" y="373"/>
                    <a:pt x="74" y="372"/>
                  </a:cubicBezTo>
                  <a:cubicBezTo>
                    <a:pt x="68" y="361"/>
                    <a:pt x="70" y="356"/>
                    <a:pt x="72" y="354"/>
                  </a:cubicBezTo>
                  <a:cubicBezTo>
                    <a:pt x="74" y="354"/>
                    <a:pt x="73" y="358"/>
                    <a:pt x="75" y="361"/>
                  </a:cubicBezTo>
                  <a:cubicBezTo>
                    <a:pt x="77" y="364"/>
                    <a:pt x="82" y="375"/>
                    <a:pt x="91" y="374"/>
                  </a:cubicBezTo>
                  <a:cubicBezTo>
                    <a:pt x="88" y="372"/>
                    <a:pt x="86" y="370"/>
                    <a:pt x="85" y="368"/>
                  </a:cubicBezTo>
                  <a:cubicBezTo>
                    <a:pt x="82" y="363"/>
                    <a:pt x="82" y="359"/>
                    <a:pt x="81" y="354"/>
                  </a:cubicBezTo>
                  <a:cubicBezTo>
                    <a:pt x="83" y="355"/>
                    <a:pt x="84" y="356"/>
                    <a:pt x="85" y="361"/>
                  </a:cubicBezTo>
                  <a:cubicBezTo>
                    <a:pt x="85" y="362"/>
                    <a:pt x="85" y="364"/>
                    <a:pt x="86" y="363"/>
                  </a:cubicBezTo>
                  <a:cubicBezTo>
                    <a:pt x="86" y="363"/>
                    <a:pt x="87" y="363"/>
                    <a:pt x="87" y="362"/>
                  </a:cubicBezTo>
                  <a:cubicBezTo>
                    <a:pt x="88" y="361"/>
                    <a:pt x="88" y="360"/>
                    <a:pt x="88" y="358"/>
                  </a:cubicBezTo>
                  <a:cubicBezTo>
                    <a:pt x="90" y="359"/>
                    <a:pt x="91" y="360"/>
                    <a:pt x="93" y="360"/>
                  </a:cubicBezTo>
                  <a:cubicBezTo>
                    <a:pt x="94" y="360"/>
                    <a:pt x="94" y="361"/>
                    <a:pt x="94" y="361"/>
                  </a:cubicBezTo>
                  <a:cubicBezTo>
                    <a:pt x="95" y="361"/>
                    <a:pt x="95" y="360"/>
                    <a:pt x="95" y="360"/>
                  </a:cubicBezTo>
                  <a:lnTo>
                    <a:pt x="95" y="359"/>
                  </a:lnTo>
                  <a:lnTo>
                    <a:pt x="89" y="353"/>
                  </a:lnTo>
                  <a:cubicBezTo>
                    <a:pt x="88" y="351"/>
                    <a:pt x="87" y="345"/>
                    <a:pt x="86" y="345"/>
                  </a:cubicBezTo>
                  <a:cubicBezTo>
                    <a:pt x="84" y="339"/>
                    <a:pt x="81" y="334"/>
                    <a:pt x="78" y="328"/>
                  </a:cubicBezTo>
                  <a:cubicBezTo>
                    <a:pt x="77" y="326"/>
                    <a:pt x="75" y="324"/>
                    <a:pt x="74" y="322"/>
                  </a:cubicBezTo>
                  <a:cubicBezTo>
                    <a:pt x="87" y="308"/>
                    <a:pt x="100" y="294"/>
                    <a:pt x="112" y="282"/>
                  </a:cubicBezTo>
                  <a:cubicBezTo>
                    <a:pt x="181" y="216"/>
                    <a:pt x="245" y="167"/>
                    <a:pt x="326" y="117"/>
                  </a:cubicBezTo>
                  <a:cubicBezTo>
                    <a:pt x="386" y="79"/>
                    <a:pt x="437" y="45"/>
                    <a:pt x="469" y="24"/>
                  </a:cubicBezTo>
                  <a:cubicBezTo>
                    <a:pt x="490" y="10"/>
                    <a:pt x="502" y="1"/>
                    <a:pt x="502" y="1"/>
                  </a:cubicBezTo>
                  <a:cubicBezTo>
                    <a:pt x="501" y="0"/>
                    <a:pt x="501" y="0"/>
                    <a:pt x="500" y="0"/>
                  </a:cubicBezTo>
                  <a:cubicBezTo>
                    <a:pt x="497" y="0"/>
                    <a:pt x="495" y="0"/>
                    <a:pt x="493" y="2"/>
                  </a:cubicBezTo>
                  <a:cubicBezTo>
                    <a:pt x="492" y="3"/>
                    <a:pt x="492" y="3"/>
                    <a:pt x="492" y="3"/>
                  </a:cubicBezTo>
                  <a:cubicBezTo>
                    <a:pt x="480" y="9"/>
                    <a:pt x="459" y="25"/>
                    <a:pt x="409" y="55"/>
                  </a:cubicBezTo>
                  <a:cubicBezTo>
                    <a:pt x="344" y="94"/>
                    <a:pt x="296" y="117"/>
                    <a:pt x="191" y="196"/>
                  </a:cubicBezTo>
                  <a:cubicBezTo>
                    <a:pt x="142" y="232"/>
                    <a:pt x="104" y="266"/>
                    <a:pt x="64" y="312"/>
                  </a:cubicBezTo>
                  <a:cubicBezTo>
                    <a:pt x="63" y="311"/>
                    <a:pt x="63" y="311"/>
                    <a:pt x="62" y="311"/>
                  </a:cubicBezTo>
                  <a:cubicBezTo>
                    <a:pt x="50" y="304"/>
                    <a:pt x="41" y="296"/>
                    <a:pt x="32" y="286"/>
                  </a:cubicBezTo>
                  <a:cubicBezTo>
                    <a:pt x="32" y="287"/>
                    <a:pt x="32" y="287"/>
                    <a:pt x="32" y="287"/>
                  </a:cubicBezTo>
                  <a:cubicBezTo>
                    <a:pt x="32" y="292"/>
                    <a:pt x="33" y="297"/>
                    <a:pt x="36" y="301"/>
                  </a:cubicBezTo>
                  <a:cubicBezTo>
                    <a:pt x="37" y="303"/>
                    <a:pt x="38" y="304"/>
                    <a:pt x="38" y="305"/>
                  </a:cubicBezTo>
                  <a:cubicBezTo>
                    <a:pt x="37" y="305"/>
                    <a:pt x="36" y="305"/>
                    <a:pt x="35" y="305"/>
                  </a:cubicBezTo>
                  <a:cubicBezTo>
                    <a:pt x="31" y="305"/>
                    <a:pt x="28" y="304"/>
                    <a:pt x="25" y="302"/>
                  </a:cubicBezTo>
                  <a:cubicBezTo>
                    <a:pt x="23" y="301"/>
                    <a:pt x="21" y="300"/>
                    <a:pt x="19" y="298"/>
                  </a:cubicBezTo>
                  <a:cubicBezTo>
                    <a:pt x="18" y="297"/>
                    <a:pt x="18" y="297"/>
                    <a:pt x="17" y="297"/>
                  </a:cubicBezTo>
                  <a:cubicBezTo>
                    <a:pt x="17" y="297"/>
                    <a:pt x="17" y="298"/>
                    <a:pt x="17" y="299"/>
                  </a:cubicBezTo>
                  <a:cubicBezTo>
                    <a:pt x="18" y="301"/>
                    <a:pt x="18" y="302"/>
                    <a:pt x="19" y="304"/>
                  </a:cubicBezTo>
                  <a:cubicBezTo>
                    <a:pt x="21" y="306"/>
                    <a:pt x="22" y="308"/>
                    <a:pt x="24" y="309"/>
                  </a:cubicBezTo>
                  <a:cubicBezTo>
                    <a:pt x="22" y="310"/>
                    <a:pt x="20" y="310"/>
                    <a:pt x="18" y="311"/>
                  </a:cubicBezTo>
                  <a:cubicBezTo>
                    <a:pt x="16" y="312"/>
                    <a:pt x="15" y="313"/>
                    <a:pt x="15" y="314"/>
                  </a:cubicBezTo>
                  <a:cubicBezTo>
                    <a:pt x="16" y="314"/>
                    <a:pt x="18" y="314"/>
                    <a:pt x="19" y="314"/>
                  </a:cubicBezTo>
                  <a:cubicBezTo>
                    <a:pt x="25" y="314"/>
                    <a:pt x="29" y="315"/>
                    <a:pt x="34" y="317"/>
                  </a:cubicBezTo>
                  <a:lnTo>
                    <a:pt x="33" y="318"/>
                  </a:lnTo>
                  <a:cubicBezTo>
                    <a:pt x="29" y="319"/>
                    <a:pt x="26" y="320"/>
                    <a:pt x="22" y="320"/>
                  </a:cubicBezTo>
                  <a:cubicBezTo>
                    <a:pt x="17" y="320"/>
                    <a:pt x="12" y="319"/>
                    <a:pt x="8" y="316"/>
                  </a:cubicBezTo>
                  <a:close/>
                  <a:moveTo>
                    <a:pt x="73" y="323"/>
                  </a:moveTo>
                  <a:cubicBezTo>
                    <a:pt x="74" y="327"/>
                    <a:pt x="75" y="330"/>
                    <a:pt x="76" y="334"/>
                  </a:cubicBezTo>
                  <a:cubicBezTo>
                    <a:pt x="74" y="332"/>
                    <a:pt x="72" y="328"/>
                    <a:pt x="70" y="326"/>
                  </a:cubicBezTo>
                  <a:close/>
                  <a:moveTo>
                    <a:pt x="61" y="313"/>
                  </a:moveTo>
                  <a:cubicBezTo>
                    <a:pt x="61" y="313"/>
                    <a:pt x="62" y="313"/>
                    <a:pt x="63" y="313"/>
                  </a:cubicBezTo>
                  <a:lnTo>
                    <a:pt x="62" y="314"/>
                  </a:lnTo>
                  <a:cubicBezTo>
                    <a:pt x="61" y="314"/>
                    <a:pt x="61" y="313"/>
                    <a:pt x="61" y="313"/>
                  </a:cubicBezTo>
                  <a:close/>
                  <a:moveTo>
                    <a:pt x="54" y="316"/>
                  </a:moveTo>
                  <a:cubicBezTo>
                    <a:pt x="57" y="314"/>
                    <a:pt x="59" y="316"/>
                    <a:pt x="61" y="316"/>
                  </a:cubicBezTo>
                  <a:lnTo>
                    <a:pt x="59" y="318"/>
                  </a:lnTo>
                  <a:cubicBezTo>
                    <a:pt x="58" y="318"/>
                    <a:pt x="58" y="318"/>
                    <a:pt x="57" y="318"/>
                  </a:cubicBezTo>
                  <a:cubicBezTo>
                    <a:pt x="56" y="318"/>
                    <a:pt x="55" y="317"/>
                    <a:pt x="54" y="317"/>
                  </a:cubicBezTo>
                  <a:cubicBezTo>
                    <a:pt x="53" y="316"/>
                    <a:pt x="53" y="316"/>
                    <a:pt x="53" y="316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5" name="Freeform: Shape 10"/>
            <p:cNvSpPr/>
            <p:nvPr/>
          </p:nvSpPr>
          <p:spPr>
            <a:xfrm>
              <a:off x="7432920" y="3873959"/>
              <a:ext cx="149760" cy="119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7" h="332">
                  <a:moveTo>
                    <a:pt x="389" y="20"/>
                  </a:moveTo>
                  <a:cubicBezTo>
                    <a:pt x="355" y="43"/>
                    <a:pt x="301" y="78"/>
                    <a:pt x="246" y="113"/>
                  </a:cubicBezTo>
                  <a:cubicBezTo>
                    <a:pt x="165" y="162"/>
                    <a:pt x="101" y="211"/>
                    <a:pt x="33" y="277"/>
                  </a:cubicBezTo>
                  <a:cubicBezTo>
                    <a:pt x="23" y="286"/>
                    <a:pt x="12" y="297"/>
                    <a:pt x="0" y="311"/>
                  </a:cubicBezTo>
                  <a:cubicBezTo>
                    <a:pt x="1" y="314"/>
                    <a:pt x="3" y="316"/>
                    <a:pt x="4" y="319"/>
                  </a:cubicBezTo>
                  <a:cubicBezTo>
                    <a:pt x="6" y="322"/>
                    <a:pt x="8" y="324"/>
                    <a:pt x="11" y="326"/>
                  </a:cubicBezTo>
                  <a:cubicBezTo>
                    <a:pt x="12" y="328"/>
                    <a:pt x="14" y="330"/>
                    <a:pt x="16" y="331"/>
                  </a:cubicBezTo>
                  <a:cubicBezTo>
                    <a:pt x="17" y="332"/>
                    <a:pt x="19" y="332"/>
                    <a:pt x="22" y="332"/>
                  </a:cubicBezTo>
                  <a:cubicBezTo>
                    <a:pt x="24" y="332"/>
                    <a:pt x="26" y="333"/>
                    <a:pt x="28" y="331"/>
                  </a:cubicBezTo>
                  <a:cubicBezTo>
                    <a:pt x="29" y="330"/>
                    <a:pt x="29" y="330"/>
                    <a:pt x="30" y="329"/>
                  </a:cubicBezTo>
                  <a:cubicBezTo>
                    <a:pt x="29" y="329"/>
                    <a:pt x="29" y="329"/>
                    <a:pt x="29" y="329"/>
                  </a:cubicBezTo>
                  <a:cubicBezTo>
                    <a:pt x="23" y="325"/>
                    <a:pt x="19" y="321"/>
                    <a:pt x="16" y="316"/>
                  </a:cubicBezTo>
                  <a:cubicBezTo>
                    <a:pt x="15" y="314"/>
                    <a:pt x="14" y="313"/>
                    <a:pt x="14" y="312"/>
                  </a:cubicBezTo>
                  <a:cubicBezTo>
                    <a:pt x="18" y="316"/>
                    <a:pt x="22" y="319"/>
                    <a:pt x="28" y="322"/>
                  </a:cubicBezTo>
                  <a:cubicBezTo>
                    <a:pt x="30" y="324"/>
                    <a:pt x="33" y="325"/>
                    <a:pt x="35" y="326"/>
                  </a:cubicBezTo>
                  <a:cubicBezTo>
                    <a:pt x="42" y="328"/>
                    <a:pt x="41" y="324"/>
                    <a:pt x="39" y="323"/>
                  </a:cubicBezTo>
                  <a:cubicBezTo>
                    <a:pt x="31" y="317"/>
                    <a:pt x="45" y="323"/>
                    <a:pt x="52" y="319"/>
                  </a:cubicBezTo>
                  <a:cubicBezTo>
                    <a:pt x="56" y="316"/>
                    <a:pt x="55" y="312"/>
                    <a:pt x="59" y="310"/>
                  </a:cubicBezTo>
                  <a:cubicBezTo>
                    <a:pt x="63" y="309"/>
                    <a:pt x="66" y="309"/>
                    <a:pt x="69" y="306"/>
                  </a:cubicBezTo>
                  <a:cubicBezTo>
                    <a:pt x="72" y="301"/>
                    <a:pt x="75" y="298"/>
                    <a:pt x="79" y="296"/>
                  </a:cubicBezTo>
                  <a:cubicBezTo>
                    <a:pt x="81" y="294"/>
                    <a:pt x="83" y="293"/>
                    <a:pt x="84" y="291"/>
                  </a:cubicBezTo>
                  <a:lnTo>
                    <a:pt x="86" y="289"/>
                  </a:lnTo>
                  <a:cubicBezTo>
                    <a:pt x="88" y="289"/>
                    <a:pt x="91" y="289"/>
                    <a:pt x="93" y="287"/>
                  </a:cubicBezTo>
                  <a:cubicBezTo>
                    <a:pt x="97" y="285"/>
                    <a:pt x="98" y="282"/>
                    <a:pt x="102" y="278"/>
                  </a:cubicBezTo>
                  <a:cubicBezTo>
                    <a:pt x="105" y="275"/>
                    <a:pt x="111" y="273"/>
                    <a:pt x="113" y="268"/>
                  </a:cubicBezTo>
                  <a:lnTo>
                    <a:pt x="114" y="267"/>
                  </a:lnTo>
                  <a:cubicBezTo>
                    <a:pt x="114" y="266"/>
                    <a:pt x="115" y="265"/>
                    <a:pt x="116" y="265"/>
                  </a:cubicBezTo>
                  <a:cubicBezTo>
                    <a:pt x="117" y="265"/>
                    <a:pt x="117" y="264"/>
                    <a:pt x="117" y="264"/>
                  </a:cubicBezTo>
                  <a:cubicBezTo>
                    <a:pt x="118" y="264"/>
                    <a:pt x="120" y="263"/>
                    <a:pt x="120" y="262"/>
                  </a:cubicBezTo>
                  <a:cubicBezTo>
                    <a:pt x="123" y="260"/>
                    <a:pt x="125" y="258"/>
                    <a:pt x="127" y="255"/>
                  </a:cubicBezTo>
                  <a:cubicBezTo>
                    <a:pt x="127" y="254"/>
                    <a:pt x="127" y="254"/>
                    <a:pt x="127" y="254"/>
                  </a:cubicBezTo>
                  <a:cubicBezTo>
                    <a:pt x="128" y="251"/>
                    <a:pt x="133" y="251"/>
                    <a:pt x="135" y="248"/>
                  </a:cubicBezTo>
                  <a:cubicBezTo>
                    <a:pt x="137" y="247"/>
                    <a:pt x="138" y="245"/>
                    <a:pt x="140" y="243"/>
                  </a:cubicBezTo>
                  <a:lnTo>
                    <a:pt x="140" y="242"/>
                  </a:lnTo>
                  <a:cubicBezTo>
                    <a:pt x="142" y="239"/>
                    <a:pt x="145" y="239"/>
                    <a:pt x="147" y="237"/>
                  </a:cubicBezTo>
                  <a:cubicBezTo>
                    <a:pt x="148" y="235"/>
                    <a:pt x="150" y="234"/>
                    <a:pt x="151" y="232"/>
                  </a:cubicBezTo>
                  <a:lnTo>
                    <a:pt x="151" y="231"/>
                  </a:lnTo>
                  <a:cubicBezTo>
                    <a:pt x="155" y="229"/>
                    <a:pt x="160" y="228"/>
                    <a:pt x="162" y="223"/>
                  </a:cubicBezTo>
                  <a:lnTo>
                    <a:pt x="166" y="219"/>
                  </a:lnTo>
                  <a:cubicBezTo>
                    <a:pt x="168" y="218"/>
                    <a:pt x="170" y="217"/>
                    <a:pt x="171" y="215"/>
                  </a:cubicBezTo>
                  <a:cubicBezTo>
                    <a:pt x="171" y="214"/>
                    <a:pt x="172" y="213"/>
                    <a:pt x="172" y="212"/>
                  </a:cubicBezTo>
                  <a:cubicBezTo>
                    <a:pt x="174" y="209"/>
                    <a:pt x="177" y="209"/>
                    <a:pt x="179" y="207"/>
                  </a:cubicBezTo>
                  <a:lnTo>
                    <a:pt x="180" y="206"/>
                  </a:lnTo>
                  <a:cubicBezTo>
                    <a:pt x="181" y="205"/>
                    <a:pt x="182" y="204"/>
                    <a:pt x="183" y="203"/>
                  </a:cubicBezTo>
                  <a:lnTo>
                    <a:pt x="183" y="202"/>
                  </a:lnTo>
                  <a:cubicBezTo>
                    <a:pt x="185" y="200"/>
                    <a:pt x="188" y="200"/>
                    <a:pt x="190" y="198"/>
                  </a:cubicBezTo>
                  <a:cubicBezTo>
                    <a:pt x="193" y="196"/>
                    <a:pt x="196" y="194"/>
                    <a:pt x="198" y="191"/>
                  </a:cubicBezTo>
                  <a:lnTo>
                    <a:pt x="202" y="187"/>
                  </a:lnTo>
                  <a:lnTo>
                    <a:pt x="203" y="187"/>
                  </a:lnTo>
                  <a:cubicBezTo>
                    <a:pt x="206" y="185"/>
                    <a:pt x="208" y="184"/>
                    <a:pt x="210" y="182"/>
                  </a:cubicBezTo>
                  <a:cubicBezTo>
                    <a:pt x="212" y="181"/>
                    <a:pt x="214" y="180"/>
                    <a:pt x="216" y="179"/>
                  </a:cubicBezTo>
                  <a:cubicBezTo>
                    <a:pt x="220" y="177"/>
                    <a:pt x="224" y="174"/>
                    <a:pt x="227" y="171"/>
                  </a:cubicBezTo>
                  <a:cubicBezTo>
                    <a:pt x="229" y="169"/>
                    <a:pt x="230" y="168"/>
                    <a:pt x="232" y="167"/>
                  </a:cubicBezTo>
                  <a:cubicBezTo>
                    <a:pt x="233" y="167"/>
                    <a:pt x="233" y="166"/>
                    <a:pt x="234" y="166"/>
                  </a:cubicBezTo>
                  <a:cubicBezTo>
                    <a:pt x="236" y="165"/>
                    <a:pt x="238" y="165"/>
                    <a:pt x="239" y="163"/>
                  </a:cubicBezTo>
                  <a:lnTo>
                    <a:pt x="242" y="161"/>
                  </a:lnTo>
                  <a:cubicBezTo>
                    <a:pt x="244" y="161"/>
                    <a:pt x="246" y="162"/>
                    <a:pt x="248" y="160"/>
                  </a:cubicBezTo>
                  <a:cubicBezTo>
                    <a:pt x="250" y="158"/>
                    <a:pt x="252" y="158"/>
                    <a:pt x="253" y="155"/>
                  </a:cubicBezTo>
                  <a:cubicBezTo>
                    <a:pt x="254" y="153"/>
                    <a:pt x="254" y="152"/>
                    <a:pt x="254" y="150"/>
                  </a:cubicBezTo>
                  <a:cubicBezTo>
                    <a:pt x="255" y="148"/>
                    <a:pt x="258" y="148"/>
                    <a:pt x="259" y="147"/>
                  </a:cubicBezTo>
                  <a:cubicBezTo>
                    <a:pt x="259" y="146"/>
                    <a:pt x="260" y="146"/>
                    <a:pt x="260" y="146"/>
                  </a:cubicBezTo>
                  <a:cubicBezTo>
                    <a:pt x="262" y="145"/>
                    <a:pt x="263" y="144"/>
                    <a:pt x="265" y="142"/>
                  </a:cubicBezTo>
                  <a:cubicBezTo>
                    <a:pt x="267" y="142"/>
                    <a:pt x="267" y="140"/>
                    <a:pt x="267" y="139"/>
                  </a:cubicBezTo>
                  <a:cubicBezTo>
                    <a:pt x="269" y="139"/>
                    <a:pt x="271" y="138"/>
                    <a:pt x="273" y="137"/>
                  </a:cubicBezTo>
                  <a:cubicBezTo>
                    <a:pt x="276" y="136"/>
                    <a:pt x="278" y="133"/>
                    <a:pt x="280" y="130"/>
                  </a:cubicBezTo>
                  <a:lnTo>
                    <a:pt x="280" y="129"/>
                  </a:lnTo>
                  <a:cubicBezTo>
                    <a:pt x="282" y="127"/>
                    <a:pt x="282" y="125"/>
                    <a:pt x="285" y="125"/>
                  </a:cubicBezTo>
                  <a:cubicBezTo>
                    <a:pt x="287" y="125"/>
                    <a:pt x="295" y="121"/>
                    <a:pt x="292" y="117"/>
                  </a:cubicBezTo>
                  <a:cubicBezTo>
                    <a:pt x="298" y="118"/>
                    <a:pt x="302" y="114"/>
                    <a:pt x="299" y="113"/>
                  </a:cubicBezTo>
                  <a:lnTo>
                    <a:pt x="299" y="112"/>
                  </a:lnTo>
                  <a:cubicBezTo>
                    <a:pt x="293" y="109"/>
                    <a:pt x="289" y="105"/>
                    <a:pt x="285" y="99"/>
                  </a:cubicBezTo>
                  <a:cubicBezTo>
                    <a:pt x="285" y="98"/>
                    <a:pt x="284" y="98"/>
                    <a:pt x="284" y="97"/>
                  </a:cubicBezTo>
                  <a:cubicBezTo>
                    <a:pt x="287" y="99"/>
                    <a:pt x="289" y="101"/>
                    <a:pt x="293" y="103"/>
                  </a:cubicBezTo>
                  <a:cubicBezTo>
                    <a:pt x="296" y="105"/>
                    <a:pt x="300" y="107"/>
                    <a:pt x="304" y="108"/>
                  </a:cubicBezTo>
                  <a:cubicBezTo>
                    <a:pt x="312" y="108"/>
                    <a:pt x="315" y="104"/>
                    <a:pt x="315" y="100"/>
                  </a:cubicBezTo>
                  <a:cubicBezTo>
                    <a:pt x="321" y="100"/>
                    <a:pt x="333" y="91"/>
                    <a:pt x="331" y="82"/>
                  </a:cubicBezTo>
                  <a:cubicBezTo>
                    <a:pt x="336" y="84"/>
                    <a:pt x="343" y="77"/>
                    <a:pt x="343" y="71"/>
                  </a:cubicBezTo>
                  <a:cubicBezTo>
                    <a:pt x="353" y="70"/>
                    <a:pt x="362" y="65"/>
                    <a:pt x="364" y="58"/>
                  </a:cubicBezTo>
                  <a:cubicBezTo>
                    <a:pt x="368" y="59"/>
                    <a:pt x="378" y="52"/>
                    <a:pt x="377" y="48"/>
                  </a:cubicBezTo>
                  <a:cubicBezTo>
                    <a:pt x="380" y="49"/>
                    <a:pt x="389" y="43"/>
                    <a:pt x="388" y="37"/>
                  </a:cubicBezTo>
                  <a:cubicBezTo>
                    <a:pt x="388" y="37"/>
                    <a:pt x="394" y="37"/>
                    <a:pt x="394" y="33"/>
                  </a:cubicBezTo>
                  <a:cubicBezTo>
                    <a:pt x="395" y="32"/>
                    <a:pt x="398" y="31"/>
                    <a:pt x="399" y="28"/>
                  </a:cubicBezTo>
                  <a:cubicBezTo>
                    <a:pt x="400" y="27"/>
                    <a:pt x="401" y="26"/>
                    <a:pt x="402" y="25"/>
                  </a:cubicBezTo>
                  <a:cubicBezTo>
                    <a:pt x="403" y="24"/>
                    <a:pt x="403" y="23"/>
                    <a:pt x="403" y="22"/>
                  </a:cubicBezTo>
                  <a:cubicBezTo>
                    <a:pt x="404" y="22"/>
                    <a:pt x="403" y="22"/>
                    <a:pt x="404" y="21"/>
                  </a:cubicBezTo>
                  <a:cubicBezTo>
                    <a:pt x="405" y="20"/>
                    <a:pt x="406" y="20"/>
                    <a:pt x="407" y="19"/>
                  </a:cubicBezTo>
                  <a:cubicBezTo>
                    <a:pt x="407" y="18"/>
                    <a:pt x="407" y="17"/>
                    <a:pt x="407" y="17"/>
                  </a:cubicBezTo>
                  <a:cubicBezTo>
                    <a:pt x="407" y="17"/>
                    <a:pt x="407" y="18"/>
                    <a:pt x="408" y="17"/>
                  </a:cubicBezTo>
                  <a:cubicBezTo>
                    <a:pt x="410" y="16"/>
                    <a:pt x="411" y="14"/>
                    <a:pt x="412" y="12"/>
                  </a:cubicBezTo>
                  <a:cubicBezTo>
                    <a:pt x="413" y="11"/>
                    <a:pt x="413" y="11"/>
                    <a:pt x="413" y="10"/>
                  </a:cubicBezTo>
                  <a:cubicBezTo>
                    <a:pt x="414" y="8"/>
                    <a:pt x="415" y="7"/>
                    <a:pt x="415" y="5"/>
                  </a:cubicBezTo>
                  <a:lnTo>
                    <a:pt x="415" y="4"/>
                  </a:lnTo>
                  <a:cubicBezTo>
                    <a:pt x="418" y="2"/>
                    <a:pt x="417" y="-1"/>
                    <a:pt x="416" y="0"/>
                  </a:cubicBezTo>
                  <a:cubicBezTo>
                    <a:pt x="412" y="4"/>
                    <a:pt x="402" y="11"/>
                    <a:pt x="389" y="2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6" name="Freeform: Shape 11"/>
            <p:cNvSpPr/>
            <p:nvPr/>
          </p:nvSpPr>
          <p:spPr>
            <a:xfrm>
              <a:off x="7420320" y="3868559"/>
              <a:ext cx="158040" cy="110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0" h="307">
                  <a:moveTo>
                    <a:pt x="12" y="306"/>
                  </a:moveTo>
                  <a:lnTo>
                    <a:pt x="13" y="307"/>
                  </a:lnTo>
                  <a:cubicBezTo>
                    <a:pt x="53" y="263"/>
                    <a:pt x="90" y="230"/>
                    <a:pt x="137" y="195"/>
                  </a:cubicBezTo>
                  <a:cubicBezTo>
                    <a:pt x="193" y="153"/>
                    <a:pt x="242" y="120"/>
                    <a:pt x="303" y="85"/>
                  </a:cubicBezTo>
                  <a:cubicBezTo>
                    <a:pt x="308" y="82"/>
                    <a:pt x="312" y="80"/>
                    <a:pt x="317" y="77"/>
                  </a:cubicBezTo>
                  <a:cubicBezTo>
                    <a:pt x="329" y="69"/>
                    <a:pt x="342" y="62"/>
                    <a:pt x="356" y="54"/>
                  </a:cubicBezTo>
                  <a:cubicBezTo>
                    <a:pt x="381" y="39"/>
                    <a:pt x="399" y="27"/>
                    <a:pt x="412" y="19"/>
                  </a:cubicBezTo>
                  <a:cubicBezTo>
                    <a:pt x="425" y="11"/>
                    <a:pt x="433" y="6"/>
                    <a:pt x="439" y="3"/>
                  </a:cubicBezTo>
                  <a:cubicBezTo>
                    <a:pt x="442" y="1"/>
                    <a:pt x="437" y="0"/>
                    <a:pt x="437" y="0"/>
                  </a:cubicBezTo>
                  <a:cubicBezTo>
                    <a:pt x="435" y="0"/>
                    <a:pt x="434" y="0"/>
                    <a:pt x="433" y="0"/>
                  </a:cubicBezTo>
                  <a:cubicBezTo>
                    <a:pt x="430" y="0"/>
                    <a:pt x="427" y="0"/>
                    <a:pt x="425" y="2"/>
                  </a:cubicBezTo>
                  <a:lnTo>
                    <a:pt x="424" y="2"/>
                  </a:lnTo>
                  <a:cubicBezTo>
                    <a:pt x="422" y="2"/>
                    <a:pt x="421" y="2"/>
                    <a:pt x="419" y="2"/>
                  </a:cubicBezTo>
                  <a:cubicBezTo>
                    <a:pt x="412" y="2"/>
                    <a:pt x="407" y="4"/>
                    <a:pt x="401" y="7"/>
                  </a:cubicBezTo>
                  <a:cubicBezTo>
                    <a:pt x="400" y="8"/>
                    <a:pt x="398" y="9"/>
                    <a:pt x="397" y="10"/>
                  </a:cubicBezTo>
                  <a:cubicBezTo>
                    <a:pt x="396" y="10"/>
                    <a:pt x="396" y="10"/>
                    <a:pt x="396" y="10"/>
                  </a:cubicBezTo>
                  <a:cubicBezTo>
                    <a:pt x="395" y="10"/>
                    <a:pt x="395" y="9"/>
                    <a:pt x="394" y="10"/>
                  </a:cubicBezTo>
                  <a:cubicBezTo>
                    <a:pt x="393" y="11"/>
                    <a:pt x="393" y="11"/>
                    <a:pt x="393" y="12"/>
                  </a:cubicBezTo>
                  <a:lnTo>
                    <a:pt x="389" y="15"/>
                  </a:lnTo>
                  <a:cubicBezTo>
                    <a:pt x="387" y="14"/>
                    <a:pt x="386" y="14"/>
                    <a:pt x="385" y="14"/>
                  </a:cubicBezTo>
                  <a:cubicBezTo>
                    <a:pt x="383" y="14"/>
                    <a:pt x="382" y="14"/>
                    <a:pt x="381" y="15"/>
                  </a:cubicBezTo>
                  <a:cubicBezTo>
                    <a:pt x="380" y="15"/>
                    <a:pt x="380" y="16"/>
                    <a:pt x="380" y="16"/>
                  </a:cubicBezTo>
                  <a:cubicBezTo>
                    <a:pt x="377" y="18"/>
                    <a:pt x="375" y="20"/>
                    <a:pt x="373" y="22"/>
                  </a:cubicBezTo>
                  <a:lnTo>
                    <a:pt x="370" y="24"/>
                  </a:lnTo>
                  <a:cubicBezTo>
                    <a:pt x="367" y="25"/>
                    <a:pt x="365" y="25"/>
                    <a:pt x="362" y="27"/>
                  </a:cubicBezTo>
                  <a:cubicBezTo>
                    <a:pt x="360" y="28"/>
                    <a:pt x="358" y="30"/>
                    <a:pt x="356" y="32"/>
                  </a:cubicBezTo>
                  <a:lnTo>
                    <a:pt x="352" y="34"/>
                  </a:lnTo>
                  <a:cubicBezTo>
                    <a:pt x="348" y="34"/>
                    <a:pt x="345" y="38"/>
                    <a:pt x="342" y="37"/>
                  </a:cubicBezTo>
                  <a:cubicBezTo>
                    <a:pt x="340" y="37"/>
                    <a:pt x="339" y="37"/>
                    <a:pt x="337" y="37"/>
                  </a:cubicBezTo>
                  <a:cubicBezTo>
                    <a:pt x="333" y="37"/>
                    <a:pt x="330" y="38"/>
                    <a:pt x="326" y="40"/>
                  </a:cubicBezTo>
                  <a:cubicBezTo>
                    <a:pt x="324" y="41"/>
                    <a:pt x="322" y="43"/>
                    <a:pt x="320" y="46"/>
                  </a:cubicBezTo>
                  <a:cubicBezTo>
                    <a:pt x="319" y="45"/>
                    <a:pt x="319" y="45"/>
                    <a:pt x="318" y="45"/>
                  </a:cubicBezTo>
                  <a:cubicBezTo>
                    <a:pt x="316" y="45"/>
                    <a:pt x="315" y="46"/>
                    <a:pt x="313" y="47"/>
                  </a:cubicBezTo>
                  <a:cubicBezTo>
                    <a:pt x="311" y="48"/>
                    <a:pt x="310" y="49"/>
                    <a:pt x="309" y="51"/>
                  </a:cubicBezTo>
                  <a:cubicBezTo>
                    <a:pt x="303" y="52"/>
                    <a:pt x="299" y="54"/>
                    <a:pt x="293" y="57"/>
                  </a:cubicBezTo>
                  <a:cubicBezTo>
                    <a:pt x="293" y="58"/>
                    <a:pt x="293" y="58"/>
                    <a:pt x="293" y="58"/>
                  </a:cubicBezTo>
                  <a:cubicBezTo>
                    <a:pt x="288" y="60"/>
                    <a:pt x="285" y="61"/>
                    <a:pt x="281" y="63"/>
                  </a:cubicBezTo>
                  <a:cubicBezTo>
                    <a:pt x="280" y="63"/>
                    <a:pt x="280" y="63"/>
                    <a:pt x="280" y="63"/>
                  </a:cubicBezTo>
                  <a:cubicBezTo>
                    <a:pt x="277" y="63"/>
                    <a:pt x="274" y="64"/>
                    <a:pt x="271" y="66"/>
                  </a:cubicBezTo>
                  <a:cubicBezTo>
                    <a:pt x="269" y="67"/>
                    <a:pt x="267" y="68"/>
                    <a:pt x="266" y="70"/>
                  </a:cubicBezTo>
                  <a:lnTo>
                    <a:pt x="256" y="75"/>
                  </a:lnTo>
                  <a:cubicBezTo>
                    <a:pt x="254" y="76"/>
                    <a:pt x="253" y="77"/>
                    <a:pt x="253" y="78"/>
                  </a:cubicBezTo>
                  <a:cubicBezTo>
                    <a:pt x="252" y="79"/>
                    <a:pt x="250" y="78"/>
                    <a:pt x="249" y="78"/>
                  </a:cubicBezTo>
                  <a:cubicBezTo>
                    <a:pt x="248" y="78"/>
                    <a:pt x="248" y="78"/>
                    <a:pt x="247" y="78"/>
                  </a:cubicBezTo>
                  <a:cubicBezTo>
                    <a:pt x="244" y="78"/>
                    <a:pt x="242" y="78"/>
                    <a:pt x="239" y="80"/>
                  </a:cubicBezTo>
                  <a:cubicBezTo>
                    <a:pt x="236" y="82"/>
                    <a:pt x="236" y="83"/>
                    <a:pt x="234" y="86"/>
                  </a:cubicBezTo>
                  <a:cubicBezTo>
                    <a:pt x="233" y="87"/>
                    <a:pt x="233" y="87"/>
                    <a:pt x="233" y="88"/>
                  </a:cubicBezTo>
                  <a:lnTo>
                    <a:pt x="209" y="102"/>
                  </a:lnTo>
                  <a:lnTo>
                    <a:pt x="202" y="107"/>
                  </a:lnTo>
                  <a:cubicBezTo>
                    <a:pt x="201" y="107"/>
                    <a:pt x="199" y="108"/>
                    <a:pt x="197" y="109"/>
                  </a:cubicBezTo>
                  <a:cubicBezTo>
                    <a:pt x="195" y="111"/>
                    <a:pt x="193" y="112"/>
                    <a:pt x="190" y="114"/>
                  </a:cubicBezTo>
                  <a:cubicBezTo>
                    <a:pt x="178" y="119"/>
                    <a:pt x="163" y="125"/>
                    <a:pt x="163" y="133"/>
                  </a:cubicBezTo>
                  <a:cubicBezTo>
                    <a:pt x="164" y="143"/>
                    <a:pt x="166" y="152"/>
                    <a:pt x="171" y="162"/>
                  </a:cubicBezTo>
                  <a:cubicBezTo>
                    <a:pt x="168" y="159"/>
                    <a:pt x="165" y="155"/>
                    <a:pt x="163" y="151"/>
                  </a:cubicBezTo>
                  <a:cubicBezTo>
                    <a:pt x="160" y="146"/>
                    <a:pt x="158" y="142"/>
                    <a:pt x="157" y="136"/>
                  </a:cubicBezTo>
                  <a:cubicBezTo>
                    <a:pt x="156" y="129"/>
                    <a:pt x="145" y="132"/>
                    <a:pt x="146" y="141"/>
                  </a:cubicBezTo>
                  <a:cubicBezTo>
                    <a:pt x="145" y="141"/>
                    <a:pt x="144" y="140"/>
                    <a:pt x="142" y="140"/>
                  </a:cubicBezTo>
                  <a:cubicBezTo>
                    <a:pt x="141" y="140"/>
                    <a:pt x="140" y="140"/>
                    <a:pt x="139" y="141"/>
                  </a:cubicBezTo>
                  <a:cubicBezTo>
                    <a:pt x="138" y="142"/>
                    <a:pt x="137" y="143"/>
                    <a:pt x="136" y="144"/>
                  </a:cubicBezTo>
                  <a:cubicBezTo>
                    <a:pt x="136" y="145"/>
                    <a:pt x="135" y="146"/>
                    <a:pt x="135" y="147"/>
                  </a:cubicBezTo>
                  <a:cubicBezTo>
                    <a:pt x="134" y="148"/>
                    <a:pt x="133" y="149"/>
                    <a:pt x="132" y="150"/>
                  </a:cubicBezTo>
                  <a:cubicBezTo>
                    <a:pt x="132" y="151"/>
                    <a:pt x="132" y="151"/>
                    <a:pt x="131" y="151"/>
                  </a:cubicBezTo>
                  <a:cubicBezTo>
                    <a:pt x="128" y="154"/>
                    <a:pt x="123" y="155"/>
                    <a:pt x="120" y="159"/>
                  </a:cubicBezTo>
                  <a:cubicBezTo>
                    <a:pt x="119" y="159"/>
                    <a:pt x="118" y="161"/>
                    <a:pt x="117" y="161"/>
                  </a:cubicBezTo>
                  <a:cubicBezTo>
                    <a:pt x="115" y="162"/>
                    <a:pt x="113" y="163"/>
                    <a:pt x="111" y="164"/>
                  </a:cubicBezTo>
                  <a:cubicBezTo>
                    <a:pt x="108" y="166"/>
                    <a:pt x="106" y="168"/>
                    <a:pt x="104" y="171"/>
                  </a:cubicBezTo>
                  <a:cubicBezTo>
                    <a:pt x="101" y="172"/>
                    <a:pt x="100" y="173"/>
                    <a:pt x="98" y="174"/>
                  </a:cubicBezTo>
                  <a:cubicBezTo>
                    <a:pt x="95" y="175"/>
                    <a:pt x="93" y="177"/>
                    <a:pt x="91" y="179"/>
                  </a:cubicBezTo>
                  <a:cubicBezTo>
                    <a:pt x="89" y="180"/>
                    <a:pt x="88" y="181"/>
                    <a:pt x="88" y="183"/>
                  </a:cubicBezTo>
                  <a:cubicBezTo>
                    <a:pt x="86" y="183"/>
                    <a:pt x="85" y="183"/>
                    <a:pt x="83" y="184"/>
                  </a:cubicBezTo>
                  <a:cubicBezTo>
                    <a:pt x="80" y="185"/>
                    <a:pt x="78" y="188"/>
                    <a:pt x="76" y="191"/>
                  </a:cubicBezTo>
                  <a:cubicBezTo>
                    <a:pt x="74" y="192"/>
                    <a:pt x="72" y="192"/>
                    <a:pt x="70" y="193"/>
                  </a:cubicBezTo>
                  <a:cubicBezTo>
                    <a:pt x="67" y="195"/>
                    <a:pt x="65" y="197"/>
                    <a:pt x="63" y="201"/>
                  </a:cubicBezTo>
                  <a:cubicBezTo>
                    <a:pt x="62" y="202"/>
                    <a:pt x="62" y="203"/>
                    <a:pt x="62" y="204"/>
                  </a:cubicBezTo>
                  <a:cubicBezTo>
                    <a:pt x="60" y="207"/>
                    <a:pt x="56" y="207"/>
                    <a:pt x="54" y="210"/>
                  </a:cubicBezTo>
                  <a:cubicBezTo>
                    <a:pt x="52" y="213"/>
                    <a:pt x="48" y="214"/>
                    <a:pt x="48" y="218"/>
                  </a:cubicBezTo>
                  <a:lnTo>
                    <a:pt x="45" y="220"/>
                  </a:lnTo>
                  <a:cubicBezTo>
                    <a:pt x="43" y="222"/>
                    <a:pt x="42" y="223"/>
                    <a:pt x="41" y="225"/>
                  </a:cubicBezTo>
                  <a:cubicBezTo>
                    <a:pt x="41" y="226"/>
                    <a:pt x="40" y="226"/>
                    <a:pt x="40" y="227"/>
                  </a:cubicBezTo>
                  <a:cubicBezTo>
                    <a:pt x="38" y="229"/>
                    <a:pt x="35" y="229"/>
                    <a:pt x="33" y="232"/>
                  </a:cubicBezTo>
                  <a:cubicBezTo>
                    <a:pt x="32" y="233"/>
                    <a:pt x="31" y="234"/>
                    <a:pt x="30" y="236"/>
                  </a:cubicBezTo>
                  <a:cubicBezTo>
                    <a:pt x="29" y="237"/>
                    <a:pt x="28" y="239"/>
                    <a:pt x="28" y="241"/>
                  </a:cubicBezTo>
                  <a:lnTo>
                    <a:pt x="27" y="242"/>
                  </a:lnTo>
                  <a:cubicBezTo>
                    <a:pt x="25" y="242"/>
                    <a:pt x="24" y="243"/>
                    <a:pt x="22" y="244"/>
                  </a:cubicBezTo>
                  <a:cubicBezTo>
                    <a:pt x="20" y="245"/>
                    <a:pt x="19" y="246"/>
                    <a:pt x="18" y="248"/>
                  </a:cubicBezTo>
                  <a:cubicBezTo>
                    <a:pt x="18" y="248"/>
                    <a:pt x="17" y="248"/>
                    <a:pt x="17" y="249"/>
                  </a:cubicBezTo>
                  <a:cubicBezTo>
                    <a:pt x="16" y="250"/>
                    <a:pt x="16" y="251"/>
                    <a:pt x="16" y="252"/>
                  </a:cubicBezTo>
                  <a:cubicBezTo>
                    <a:pt x="16" y="253"/>
                    <a:pt x="16" y="253"/>
                    <a:pt x="16" y="253"/>
                  </a:cubicBezTo>
                  <a:cubicBezTo>
                    <a:pt x="16" y="255"/>
                    <a:pt x="14" y="255"/>
                    <a:pt x="13" y="256"/>
                  </a:cubicBezTo>
                  <a:cubicBezTo>
                    <a:pt x="11" y="257"/>
                    <a:pt x="9" y="259"/>
                    <a:pt x="8" y="261"/>
                  </a:cubicBezTo>
                  <a:cubicBezTo>
                    <a:pt x="7" y="263"/>
                    <a:pt x="6" y="266"/>
                    <a:pt x="6" y="269"/>
                  </a:cubicBezTo>
                  <a:lnTo>
                    <a:pt x="6" y="270"/>
                  </a:lnTo>
                  <a:cubicBezTo>
                    <a:pt x="5" y="272"/>
                    <a:pt x="5" y="273"/>
                    <a:pt x="4" y="273"/>
                  </a:cubicBezTo>
                  <a:cubicBezTo>
                    <a:pt x="3" y="274"/>
                    <a:pt x="2" y="275"/>
                    <a:pt x="1" y="276"/>
                  </a:cubicBezTo>
                  <a:cubicBezTo>
                    <a:pt x="0" y="278"/>
                    <a:pt x="0" y="280"/>
                    <a:pt x="0" y="282"/>
                  </a:cubicBezTo>
                  <a:cubicBezTo>
                    <a:pt x="0" y="283"/>
                    <a:pt x="0" y="284"/>
                    <a:pt x="0" y="285"/>
                  </a:cubicBezTo>
                  <a:cubicBezTo>
                    <a:pt x="0" y="287"/>
                    <a:pt x="1" y="289"/>
                    <a:pt x="2" y="291"/>
                  </a:cubicBezTo>
                  <a:cubicBezTo>
                    <a:pt x="4" y="293"/>
                    <a:pt x="5" y="295"/>
                    <a:pt x="7" y="297"/>
                  </a:cubicBezTo>
                  <a:cubicBezTo>
                    <a:pt x="6" y="301"/>
                    <a:pt x="9" y="304"/>
                    <a:pt x="12" y="306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7" name="Freeform: Shape 12"/>
            <p:cNvSpPr/>
            <p:nvPr/>
          </p:nvSpPr>
          <p:spPr>
            <a:xfrm>
              <a:off x="3393000" y="3816359"/>
              <a:ext cx="14400" cy="35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" h="99">
                  <a:moveTo>
                    <a:pt x="21" y="74"/>
                  </a:moveTo>
                  <a:lnTo>
                    <a:pt x="23" y="71"/>
                  </a:lnTo>
                  <a:lnTo>
                    <a:pt x="21" y="74"/>
                  </a:lnTo>
                  <a:lnTo>
                    <a:pt x="41" y="99"/>
                  </a:lnTo>
                  <a:cubicBezTo>
                    <a:pt x="36" y="87"/>
                    <a:pt x="32" y="74"/>
                    <a:pt x="28" y="62"/>
                  </a:cubicBezTo>
                  <a:cubicBezTo>
                    <a:pt x="20" y="41"/>
                    <a:pt x="12" y="21"/>
                    <a:pt x="4" y="0"/>
                  </a:cubicBezTo>
                  <a:lnTo>
                    <a:pt x="0" y="6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8" name="Freeform: Shape 13"/>
            <p:cNvSpPr/>
            <p:nvPr/>
          </p:nvSpPr>
          <p:spPr>
            <a:xfrm>
              <a:off x="2373840" y="4104360"/>
              <a:ext cx="67680" cy="94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9" h="264">
                  <a:moveTo>
                    <a:pt x="159" y="168"/>
                  </a:moveTo>
                  <a:lnTo>
                    <a:pt x="159" y="168"/>
                  </a:lnTo>
                  <a:lnTo>
                    <a:pt x="159" y="168"/>
                  </a:lnTo>
                  <a:lnTo>
                    <a:pt x="155" y="152"/>
                  </a:lnTo>
                  <a:lnTo>
                    <a:pt x="189" y="34"/>
                  </a:lnTo>
                  <a:lnTo>
                    <a:pt x="162" y="6"/>
                  </a:lnTo>
                  <a:lnTo>
                    <a:pt x="126" y="0"/>
                  </a:lnTo>
                  <a:lnTo>
                    <a:pt x="59" y="7"/>
                  </a:lnTo>
                  <a:lnTo>
                    <a:pt x="22" y="50"/>
                  </a:lnTo>
                  <a:lnTo>
                    <a:pt x="0" y="72"/>
                  </a:lnTo>
                  <a:lnTo>
                    <a:pt x="58" y="84"/>
                  </a:lnTo>
                  <a:lnTo>
                    <a:pt x="47" y="67"/>
                  </a:lnTo>
                  <a:lnTo>
                    <a:pt x="38" y="63"/>
                  </a:lnTo>
                  <a:lnTo>
                    <a:pt x="47" y="67"/>
                  </a:lnTo>
                  <a:lnTo>
                    <a:pt x="59" y="84"/>
                  </a:lnTo>
                  <a:lnTo>
                    <a:pt x="70" y="98"/>
                  </a:lnTo>
                  <a:lnTo>
                    <a:pt x="88" y="73"/>
                  </a:lnTo>
                  <a:lnTo>
                    <a:pt x="115" y="71"/>
                  </a:lnTo>
                  <a:lnTo>
                    <a:pt x="144" y="38"/>
                  </a:lnTo>
                  <a:lnTo>
                    <a:pt x="168" y="40"/>
                  </a:lnTo>
                  <a:lnTo>
                    <a:pt x="168" y="40"/>
                  </a:lnTo>
                  <a:lnTo>
                    <a:pt x="168" y="40"/>
                  </a:lnTo>
                  <a:lnTo>
                    <a:pt x="168" y="40"/>
                  </a:lnTo>
                  <a:lnTo>
                    <a:pt x="144" y="38"/>
                  </a:lnTo>
                  <a:lnTo>
                    <a:pt x="115" y="71"/>
                  </a:lnTo>
                  <a:lnTo>
                    <a:pt x="88" y="73"/>
                  </a:lnTo>
                  <a:lnTo>
                    <a:pt x="70" y="98"/>
                  </a:lnTo>
                  <a:lnTo>
                    <a:pt x="60" y="101"/>
                  </a:lnTo>
                  <a:lnTo>
                    <a:pt x="106" y="162"/>
                  </a:lnTo>
                  <a:lnTo>
                    <a:pt x="99" y="190"/>
                  </a:lnTo>
                  <a:lnTo>
                    <a:pt x="148" y="221"/>
                  </a:lnTo>
                  <a:lnTo>
                    <a:pt x="171" y="264"/>
                  </a:lnTo>
                  <a:lnTo>
                    <a:pt x="184" y="213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9" name="Freeform: Shape 14"/>
            <p:cNvSpPr/>
            <p:nvPr/>
          </p:nvSpPr>
          <p:spPr>
            <a:xfrm>
              <a:off x="2442240" y="4019760"/>
              <a:ext cx="91440" cy="4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5" h="114">
                  <a:moveTo>
                    <a:pt x="246" y="90"/>
                  </a:moveTo>
                  <a:lnTo>
                    <a:pt x="166" y="37"/>
                  </a:lnTo>
                  <a:lnTo>
                    <a:pt x="95" y="5"/>
                  </a:lnTo>
                  <a:lnTo>
                    <a:pt x="68" y="0"/>
                  </a:lnTo>
                  <a:lnTo>
                    <a:pt x="18" y="15"/>
                  </a:lnTo>
                  <a:lnTo>
                    <a:pt x="0" y="45"/>
                  </a:lnTo>
                  <a:lnTo>
                    <a:pt x="51" y="16"/>
                  </a:lnTo>
                  <a:lnTo>
                    <a:pt x="148" y="53"/>
                  </a:lnTo>
                  <a:lnTo>
                    <a:pt x="183" y="96"/>
                  </a:lnTo>
                  <a:lnTo>
                    <a:pt x="164" y="114"/>
                  </a:lnTo>
                  <a:lnTo>
                    <a:pt x="255" y="108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0" name="Freeform: Shape 15"/>
            <p:cNvSpPr/>
            <p:nvPr/>
          </p:nvSpPr>
          <p:spPr>
            <a:xfrm>
              <a:off x="3145679" y="3800160"/>
              <a:ext cx="109440" cy="85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5" h="238">
                  <a:moveTo>
                    <a:pt x="305" y="52"/>
                  </a:moveTo>
                  <a:lnTo>
                    <a:pt x="304" y="35"/>
                  </a:lnTo>
                  <a:lnTo>
                    <a:pt x="269" y="33"/>
                  </a:lnTo>
                  <a:lnTo>
                    <a:pt x="262" y="30"/>
                  </a:lnTo>
                  <a:lnTo>
                    <a:pt x="225" y="24"/>
                  </a:lnTo>
                  <a:lnTo>
                    <a:pt x="187" y="6"/>
                  </a:lnTo>
                  <a:lnTo>
                    <a:pt x="59" y="0"/>
                  </a:lnTo>
                  <a:lnTo>
                    <a:pt x="12" y="12"/>
                  </a:lnTo>
                  <a:lnTo>
                    <a:pt x="21" y="50"/>
                  </a:lnTo>
                  <a:lnTo>
                    <a:pt x="21" y="50"/>
                  </a:lnTo>
                  <a:lnTo>
                    <a:pt x="23" y="80"/>
                  </a:lnTo>
                  <a:lnTo>
                    <a:pt x="0" y="152"/>
                  </a:lnTo>
                  <a:lnTo>
                    <a:pt x="17" y="169"/>
                  </a:lnTo>
                  <a:lnTo>
                    <a:pt x="10" y="205"/>
                  </a:lnTo>
                  <a:lnTo>
                    <a:pt x="49" y="200"/>
                  </a:lnTo>
                  <a:lnTo>
                    <a:pt x="55" y="175"/>
                  </a:lnTo>
                  <a:lnTo>
                    <a:pt x="64" y="80"/>
                  </a:lnTo>
                  <a:lnTo>
                    <a:pt x="82" y="62"/>
                  </a:lnTo>
                  <a:lnTo>
                    <a:pt x="82" y="62"/>
                  </a:lnTo>
                  <a:lnTo>
                    <a:pt x="64" y="80"/>
                  </a:lnTo>
                  <a:lnTo>
                    <a:pt x="55" y="175"/>
                  </a:lnTo>
                  <a:lnTo>
                    <a:pt x="49" y="200"/>
                  </a:lnTo>
                  <a:lnTo>
                    <a:pt x="92" y="238"/>
                  </a:lnTo>
                  <a:lnTo>
                    <a:pt x="121" y="215"/>
                  </a:lnTo>
                  <a:lnTo>
                    <a:pt x="178" y="215"/>
                  </a:lnTo>
                  <a:lnTo>
                    <a:pt x="235" y="152"/>
                  </a:lnTo>
                  <a:lnTo>
                    <a:pt x="221" y="129"/>
                  </a:lnTo>
                  <a:lnTo>
                    <a:pt x="252" y="79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1" name="Freeform: Shape 16"/>
            <p:cNvSpPr/>
            <p:nvPr/>
          </p:nvSpPr>
          <p:spPr>
            <a:xfrm>
              <a:off x="3301920" y="3809520"/>
              <a:ext cx="5760" cy="14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" h="42">
                  <a:moveTo>
                    <a:pt x="0" y="4"/>
                  </a:moveTo>
                  <a:lnTo>
                    <a:pt x="14" y="42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2" name="Freeform: Shape 17"/>
            <p:cNvSpPr/>
            <p:nvPr/>
          </p:nvSpPr>
          <p:spPr>
            <a:xfrm>
              <a:off x="3189960" y="3653279"/>
              <a:ext cx="203760" cy="209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67" h="584">
                  <a:moveTo>
                    <a:pt x="63" y="213"/>
                  </a:moveTo>
                  <a:lnTo>
                    <a:pt x="72" y="247"/>
                  </a:lnTo>
                  <a:lnTo>
                    <a:pt x="36" y="240"/>
                  </a:lnTo>
                  <a:lnTo>
                    <a:pt x="0" y="265"/>
                  </a:lnTo>
                  <a:lnTo>
                    <a:pt x="46" y="280"/>
                  </a:lnTo>
                  <a:lnTo>
                    <a:pt x="82" y="322"/>
                  </a:lnTo>
                  <a:lnTo>
                    <a:pt x="65" y="414"/>
                  </a:lnTo>
                  <a:lnTo>
                    <a:pt x="103" y="432"/>
                  </a:lnTo>
                  <a:lnTo>
                    <a:pt x="140" y="438"/>
                  </a:lnTo>
                  <a:lnTo>
                    <a:pt x="147" y="441"/>
                  </a:lnTo>
                  <a:lnTo>
                    <a:pt x="182" y="443"/>
                  </a:lnTo>
                  <a:lnTo>
                    <a:pt x="200" y="407"/>
                  </a:lnTo>
                  <a:lnTo>
                    <a:pt x="256" y="422"/>
                  </a:lnTo>
                  <a:lnTo>
                    <a:pt x="282" y="400"/>
                  </a:lnTo>
                  <a:lnTo>
                    <a:pt x="265" y="335"/>
                  </a:lnTo>
                  <a:lnTo>
                    <a:pt x="269" y="332"/>
                  </a:lnTo>
                  <a:lnTo>
                    <a:pt x="247" y="312"/>
                  </a:lnTo>
                  <a:lnTo>
                    <a:pt x="266" y="287"/>
                  </a:lnTo>
                  <a:lnTo>
                    <a:pt x="279" y="280"/>
                  </a:lnTo>
                  <a:lnTo>
                    <a:pt x="282" y="280"/>
                  </a:lnTo>
                  <a:lnTo>
                    <a:pt x="279" y="280"/>
                  </a:lnTo>
                  <a:lnTo>
                    <a:pt x="266" y="287"/>
                  </a:lnTo>
                  <a:lnTo>
                    <a:pt x="247" y="312"/>
                  </a:lnTo>
                  <a:lnTo>
                    <a:pt x="269" y="332"/>
                  </a:lnTo>
                  <a:lnTo>
                    <a:pt x="310" y="328"/>
                  </a:lnTo>
                  <a:lnTo>
                    <a:pt x="346" y="303"/>
                  </a:lnTo>
                  <a:lnTo>
                    <a:pt x="326" y="296"/>
                  </a:lnTo>
                  <a:lnTo>
                    <a:pt x="346" y="303"/>
                  </a:lnTo>
                  <a:lnTo>
                    <a:pt x="385" y="295"/>
                  </a:lnTo>
                  <a:lnTo>
                    <a:pt x="421" y="312"/>
                  </a:lnTo>
                  <a:lnTo>
                    <a:pt x="385" y="295"/>
                  </a:lnTo>
                  <a:lnTo>
                    <a:pt x="346" y="303"/>
                  </a:lnTo>
                  <a:lnTo>
                    <a:pt x="310" y="328"/>
                  </a:lnTo>
                  <a:lnTo>
                    <a:pt x="269" y="332"/>
                  </a:lnTo>
                  <a:lnTo>
                    <a:pt x="265" y="335"/>
                  </a:lnTo>
                  <a:lnTo>
                    <a:pt x="282" y="400"/>
                  </a:lnTo>
                  <a:lnTo>
                    <a:pt x="310" y="379"/>
                  </a:lnTo>
                  <a:lnTo>
                    <a:pt x="344" y="394"/>
                  </a:lnTo>
                  <a:lnTo>
                    <a:pt x="370" y="442"/>
                  </a:lnTo>
                  <a:lnTo>
                    <a:pt x="480" y="516"/>
                  </a:lnTo>
                  <a:lnTo>
                    <a:pt x="496" y="584"/>
                  </a:lnTo>
                  <a:lnTo>
                    <a:pt x="519" y="537"/>
                  </a:lnTo>
                  <a:lnTo>
                    <a:pt x="513" y="501"/>
                  </a:lnTo>
                  <a:lnTo>
                    <a:pt x="536" y="497"/>
                  </a:lnTo>
                  <a:lnTo>
                    <a:pt x="489" y="474"/>
                  </a:lnTo>
                  <a:lnTo>
                    <a:pt x="435" y="434"/>
                  </a:lnTo>
                  <a:lnTo>
                    <a:pt x="393" y="383"/>
                  </a:lnTo>
                  <a:lnTo>
                    <a:pt x="389" y="347"/>
                  </a:lnTo>
                  <a:lnTo>
                    <a:pt x="422" y="343"/>
                  </a:lnTo>
                  <a:lnTo>
                    <a:pt x="420" y="346"/>
                  </a:lnTo>
                  <a:lnTo>
                    <a:pt x="460" y="341"/>
                  </a:lnTo>
                  <a:lnTo>
                    <a:pt x="484" y="314"/>
                  </a:lnTo>
                  <a:lnTo>
                    <a:pt x="460" y="341"/>
                  </a:lnTo>
                  <a:lnTo>
                    <a:pt x="420" y="346"/>
                  </a:lnTo>
                  <a:lnTo>
                    <a:pt x="458" y="385"/>
                  </a:lnTo>
                  <a:lnTo>
                    <a:pt x="519" y="426"/>
                  </a:lnTo>
                  <a:lnTo>
                    <a:pt x="476" y="371"/>
                  </a:lnTo>
                  <a:lnTo>
                    <a:pt x="519" y="426"/>
                  </a:lnTo>
                  <a:lnTo>
                    <a:pt x="540" y="438"/>
                  </a:lnTo>
                  <a:lnTo>
                    <a:pt x="564" y="460"/>
                  </a:lnTo>
                  <a:lnTo>
                    <a:pt x="567" y="455"/>
                  </a:lnTo>
                  <a:cubicBezTo>
                    <a:pt x="561" y="440"/>
                    <a:pt x="555" y="426"/>
                    <a:pt x="549" y="412"/>
                  </a:cubicBezTo>
                  <a:cubicBezTo>
                    <a:pt x="541" y="394"/>
                    <a:pt x="533" y="377"/>
                    <a:pt x="525" y="360"/>
                  </a:cubicBezTo>
                  <a:cubicBezTo>
                    <a:pt x="520" y="350"/>
                    <a:pt x="515" y="341"/>
                    <a:pt x="510" y="331"/>
                  </a:cubicBezTo>
                  <a:cubicBezTo>
                    <a:pt x="501" y="312"/>
                    <a:pt x="491" y="294"/>
                    <a:pt x="480" y="276"/>
                  </a:cubicBezTo>
                  <a:cubicBezTo>
                    <a:pt x="473" y="264"/>
                    <a:pt x="466" y="251"/>
                    <a:pt x="459" y="239"/>
                  </a:cubicBezTo>
                  <a:cubicBezTo>
                    <a:pt x="446" y="218"/>
                    <a:pt x="433" y="196"/>
                    <a:pt x="419" y="175"/>
                  </a:cubicBezTo>
                  <a:cubicBezTo>
                    <a:pt x="396" y="140"/>
                    <a:pt x="371" y="106"/>
                    <a:pt x="345" y="72"/>
                  </a:cubicBezTo>
                  <a:cubicBezTo>
                    <a:pt x="334" y="58"/>
                    <a:pt x="323" y="44"/>
                    <a:pt x="311" y="30"/>
                  </a:cubicBezTo>
                  <a:cubicBezTo>
                    <a:pt x="303" y="20"/>
                    <a:pt x="294" y="10"/>
                    <a:pt x="285" y="0"/>
                  </a:cubicBezTo>
                  <a:lnTo>
                    <a:pt x="291" y="51"/>
                  </a:lnTo>
                  <a:lnTo>
                    <a:pt x="308" y="53"/>
                  </a:lnTo>
                  <a:lnTo>
                    <a:pt x="291" y="51"/>
                  </a:lnTo>
                  <a:lnTo>
                    <a:pt x="299" y="82"/>
                  </a:lnTo>
                  <a:lnTo>
                    <a:pt x="262" y="103"/>
                  </a:lnTo>
                  <a:lnTo>
                    <a:pt x="233" y="99"/>
                  </a:lnTo>
                  <a:lnTo>
                    <a:pt x="184" y="160"/>
                  </a:lnTo>
                  <a:lnTo>
                    <a:pt x="200" y="163"/>
                  </a:lnTo>
                  <a:lnTo>
                    <a:pt x="162" y="172"/>
                  </a:lnTo>
                  <a:lnTo>
                    <a:pt x="106" y="228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3" name="Freeform: Shape 18"/>
            <p:cNvSpPr/>
            <p:nvPr/>
          </p:nvSpPr>
          <p:spPr>
            <a:xfrm>
              <a:off x="3183840" y="3628440"/>
              <a:ext cx="57240" cy="9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0" h="265">
                  <a:moveTo>
                    <a:pt x="54" y="166"/>
                  </a:moveTo>
                  <a:lnTo>
                    <a:pt x="6" y="214"/>
                  </a:lnTo>
                  <a:lnTo>
                    <a:pt x="29" y="235"/>
                  </a:lnTo>
                  <a:lnTo>
                    <a:pt x="5" y="265"/>
                  </a:lnTo>
                  <a:lnTo>
                    <a:pt x="59" y="250"/>
                  </a:lnTo>
                  <a:lnTo>
                    <a:pt x="129" y="249"/>
                  </a:lnTo>
                  <a:lnTo>
                    <a:pt x="160" y="187"/>
                  </a:lnTo>
                  <a:lnTo>
                    <a:pt x="130" y="176"/>
                  </a:lnTo>
                  <a:lnTo>
                    <a:pt x="88" y="97"/>
                  </a:lnTo>
                  <a:lnTo>
                    <a:pt x="56" y="82"/>
                  </a:lnTo>
                  <a:lnTo>
                    <a:pt x="83" y="30"/>
                  </a:lnTo>
                  <a:lnTo>
                    <a:pt x="34" y="36"/>
                  </a:lnTo>
                  <a:lnTo>
                    <a:pt x="54" y="0"/>
                  </a:lnTo>
                  <a:lnTo>
                    <a:pt x="20" y="1"/>
                  </a:lnTo>
                  <a:lnTo>
                    <a:pt x="2" y="25"/>
                  </a:lnTo>
                  <a:lnTo>
                    <a:pt x="0" y="106"/>
                  </a:lnTo>
                  <a:lnTo>
                    <a:pt x="50" y="119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4" name="Freeform: Shape 19"/>
            <p:cNvSpPr/>
            <p:nvPr/>
          </p:nvSpPr>
          <p:spPr>
            <a:xfrm>
              <a:off x="3069000" y="4140000"/>
              <a:ext cx="15480" cy="5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" h="16">
                  <a:moveTo>
                    <a:pt x="6" y="0"/>
                  </a:moveTo>
                  <a:lnTo>
                    <a:pt x="0" y="16"/>
                  </a:lnTo>
                  <a:lnTo>
                    <a:pt x="44" y="1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5" name="Freeform: Shape 20"/>
            <p:cNvSpPr/>
            <p:nvPr/>
          </p:nvSpPr>
          <p:spPr>
            <a:xfrm>
              <a:off x="2243520" y="3474720"/>
              <a:ext cx="550440" cy="655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30" h="1822">
                  <a:moveTo>
                    <a:pt x="421" y="1757"/>
                  </a:moveTo>
                  <a:lnTo>
                    <a:pt x="404" y="1751"/>
                  </a:lnTo>
                  <a:lnTo>
                    <a:pt x="422" y="1730"/>
                  </a:lnTo>
                  <a:lnTo>
                    <a:pt x="434" y="1665"/>
                  </a:lnTo>
                  <a:lnTo>
                    <a:pt x="491" y="1569"/>
                  </a:lnTo>
                  <a:lnTo>
                    <a:pt x="462" y="1563"/>
                  </a:lnTo>
                  <a:lnTo>
                    <a:pt x="398" y="1579"/>
                  </a:lnTo>
                  <a:lnTo>
                    <a:pt x="376" y="1635"/>
                  </a:lnTo>
                  <a:lnTo>
                    <a:pt x="353" y="1652"/>
                  </a:lnTo>
                  <a:lnTo>
                    <a:pt x="270" y="1670"/>
                  </a:lnTo>
                  <a:lnTo>
                    <a:pt x="243" y="1650"/>
                  </a:lnTo>
                  <a:lnTo>
                    <a:pt x="215" y="1557"/>
                  </a:lnTo>
                  <a:lnTo>
                    <a:pt x="216" y="1521"/>
                  </a:lnTo>
                  <a:lnTo>
                    <a:pt x="264" y="1409"/>
                  </a:lnTo>
                  <a:lnTo>
                    <a:pt x="263" y="1380"/>
                  </a:lnTo>
                  <a:lnTo>
                    <a:pt x="297" y="1328"/>
                  </a:lnTo>
                  <a:lnTo>
                    <a:pt x="378" y="1290"/>
                  </a:lnTo>
                  <a:lnTo>
                    <a:pt x="435" y="1287"/>
                  </a:lnTo>
                  <a:lnTo>
                    <a:pt x="454" y="1311"/>
                  </a:lnTo>
                  <a:lnTo>
                    <a:pt x="487" y="1278"/>
                  </a:lnTo>
                  <a:lnTo>
                    <a:pt x="583" y="1272"/>
                  </a:lnTo>
                  <a:lnTo>
                    <a:pt x="596" y="1298"/>
                  </a:lnTo>
                  <a:lnTo>
                    <a:pt x="632" y="1286"/>
                  </a:lnTo>
                  <a:lnTo>
                    <a:pt x="655" y="1328"/>
                  </a:lnTo>
                  <a:lnTo>
                    <a:pt x="642" y="1375"/>
                  </a:lnTo>
                  <a:lnTo>
                    <a:pt x="664" y="1452"/>
                  </a:lnTo>
                  <a:lnTo>
                    <a:pt x="682" y="1451"/>
                  </a:lnTo>
                  <a:lnTo>
                    <a:pt x="703" y="1395"/>
                  </a:lnTo>
                  <a:lnTo>
                    <a:pt x="697" y="1303"/>
                  </a:lnTo>
                  <a:lnTo>
                    <a:pt x="721" y="1231"/>
                  </a:lnTo>
                  <a:lnTo>
                    <a:pt x="890" y="1108"/>
                  </a:lnTo>
                  <a:lnTo>
                    <a:pt x="899" y="1021"/>
                  </a:lnTo>
                  <a:lnTo>
                    <a:pt x="931" y="1029"/>
                  </a:lnTo>
                  <a:lnTo>
                    <a:pt x="994" y="945"/>
                  </a:lnTo>
                  <a:lnTo>
                    <a:pt x="1048" y="936"/>
                  </a:lnTo>
                  <a:lnTo>
                    <a:pt x="1104" y="862"/>
                  </a:lnTo>
                  <a:lnTo>
                    <a:pt x="1183" y="836"/>
                  </a:lnTo>
                  <a:lnTo>
                    <a:pt x="1190" y="819"/>
                  </a:lnTo>
                  <a:lnTo>
                    <a:pt x="1243" y="814"/>
                  </a:lnTo>
                  <a:lnTo>
                    <a:pt x="1209" y="839"/>
                  </a:lnTo>
                  <a:lnTo>
                    <a:pt x="1205" y="874"/>
                  </a:lnTo>
                  <a:lnTo>
                    <a:pt x="1251" y="841"/>
                  </a:lnTo>
                  <a:lnTo>
                    <a:pt x="1332" y="820"/>
                  </a:lnTo>
                  <a:lnTo>
                    <a:pt x="1326" y="811"/>
                  </a:lnTo>
                  <a:lnTo>
                    <a:pt x="1260" y="788"/>
                  </a:lnTo>
                  <a:lnTo>
                    <a:pt x="1294" y="716"/>
                  </a:lnTo>
                  <a:lnTo>
                    <a:pt x="1286" y="692"/>
                  </a:lnTo>
                  <a:lnTo>
                    <a:pt x="1248" y="693"/>
                  </a:lnTo>
                  <a:lnTo>
                    <a:pt x="1186" y="717"/>
                  </a:lnTo>
                  <a:lnTo>
                    <a:pt x="1129" y="759"/>
                  </a:lnTo>
                  <a:lnTo>
                    <a:pt x="1064" y="784"/>
                  </a:lnTo>
                  <a:lnTo>
                    <a:pt x="1063" y="786"/>
                  </a:lnTo>
                  <a:lnTo>
                    <a:pt x="1016" y="815"/>
                  </a:lnTo>
                  <a:lnTo>
                    <a:pt x="1062" y="786"/>
                  </a:lnTo>
                  <a:lnTo>
                    <a:pt x="1064" y="785"/>
                  </a:lnTo>
                  <a:lnTo>
                    <a:pt x="1064" y="784"/>
                  </a:lnTo>
                  <a:lnTo>
                    <a:pt x="1113" y="764"/>
                  </a:lnTo>
                  <a:lnTo>
                    <a:pt x="1189" y="702"/>
                  </a:lnTo>
                  <a:lnTo>
                    <a:pt x="1233" y="686"/>
                  </a:lnTo>
                  <a:lnTo>
                    <a:pt x="1263" y="658"/>
                  </a:lnTo>
                  <a:lnTo>
                    <a:pt x="1408" y="664"/>
                  </a:lnTo>
                  <a:lnTo>
                    <a:pt x="1452" y="632"/>
                  </a:lnTo>
                  <a:lnTo>
                    <a:pt x="1524" y="606"/>
                  </a:lnTo>
                  <a:lnTo>
                    <a:pt x="1530" y="562"/>
                  </a:lnTo>
                  <a:lnTo>
                    <a:pt x="1441" y="466"/>
                  </a:lnTo>
                  <a:lnTo>
                    <a:pt x="1462" y="450"/>
                  </a:lnTo>
                  <a:lnTo>
                    <a:pt x="1444" y="340"/>
                  </a:lnTo>
                  <a:lnTo>
                    <a:pt x="1392" y="391"/>
                  </a:lnTo>
                  <a:lnTo>
                    <a:pt x="1349" y="403"/>
                  </a:lnTo>
                  <a:lnTo>
                    <a:pt x="1326" y="381"/>
                  </a:lnTo>
                  <a:lnTo>
                    <a:pt x="1361" y="311"/>
                  </a:lnTo>
                  <a:lnTo>
                    <a:pt x="1327" y="307"/>
                  </a:lnTo>
                  <a:lnTo>
                    <a:pt x="1307" y="263"/>
                  </a:lnTo>
                  <a:lnTo>
                    <a:pt x="1237" y="255"/>
                  </a:lnTo>
                  <a:lnTo>
                    <a:pt x="1191" y="308"/>
                  </a:lnTo>
                  <a:lnTo>
                    <a:pt x="1189" y="343"/>
                  </a:lnTo>
                  <a:lnTo>
                    <a:pt x="1149" y="367"/>
                  </a:lnTo>
                  <a:lnTo>
                    <a:pt x="1160" y="398"/>
                  </a:lnTo>
                  <a:lnTo>
                    <a:pt x="1143" y="453"/>
                  </a:lnTo>
                  <a:lnTo>
                    <a:pt x="1119" y="473"/>
                  </a:lnTo>
                  <a:lnTo>
                    <a:pt x="1048" y="501"/>
                  </a:lnTo>
                  <a:lnTo>
                    <a:pt x="1031" y="583"/>
                  </a:lnTo>
                  <a:lnTo>
                    <a:pt x="992" y="614"/>
                  </a:lnTo>
                  <a:lnTo>
                    <a:pt x="968" y="552"/>
                  </a:lnTo>
                  <a:lnTo>
                    <a:pt x="1004" y="485"/>
                  </a:lnTo>
                  <a:lnTo>
                    <a:pt x="960" y="476"/>
                  </a:lnTo>
                  <a:lnTo>
                    <a:pt x="919" y="450"/>
                  </a:lnTo>
                  <a:lnTo>
                    <a:pt x="904" y="419"/>
                  </a:lnTo>
                  <a:lnTo>
                    <a:pt x="836" y="408"/>
                  </a:lnTo>
                  <a:lnTo>
                    <a:pt x="860" y="353"/>
                  </a:lnTo>
                  <a:lnTo>
                    <a:pt x="837" y="340"/>
                  </a:lnTo>
                  <a:lnTo>
                    <a:pt x="923" y="253"/>
                  </a:lnTo>
                  <a:lnTo>
                    <a:pt x="1004" y="223"/>
                  </a:lnTo>
                  <a:lnTo>
                    <a:pt x="1033" y="195"/>
                  </a:lnTo>
                  <a:lnTo>
                    <a:pt x="1078" y="192"/>
                  </a:lnTo>
                  <a:lnTo>
                    <a:pt x="1161" y="133"/>
                  </a:lnTo>
                  <a:lnTo>
                    <a:pt x="1197" y="137"/>
                  </a:lnTo>
                  <a:lnTo>
                    <a:pt x="1256" y="114"/>
                  </a:lnTo>
                  <a:lnTo>
                    <a:pt x="1299" y="31"/>
                  </a:lnTo>
                  <a:lnTo>
                    <a:pt x="1257" y="22"/>
                  </a:lnTo>
                  <a:lnTo>
                    <a:pt x="1178" y="96"/>
                  </a:lnTo>
                  <a:lnTo>
                    <a:pt x="1159" y="99"/>
                  </a:lnTo>
                  <a:lnTo>
                    <a:pt x="1181" y="35"/>
                  </a:lnTo>
                  <a:lnTo>
                    <a:pt x="1134" y="64"/>
                  </a:lnTo>
                  <a:lnTo>
                    <a:pt x="1159" y="0"/>
                  </a:lnTo>
                  <a:cubicBezTo>
                    <a:pt x="1140" y="6"/>
                    <a:pt x="1121" y="12"/>
                    <a:pt x="1102" y="19"/>
                  </a:cubicBezTo>
                  <a:cubicBezTo>
                    <a:pt x="1082" y="26"/>
                    <a:pt x="1062" y="34"/>
                    <a:pt x="1042" y="42"/>
                  </a:cubicBezTo>
                  <a:lnTo>
                    <a:pt x="1033" y="45"/>
                  </a:lnTo>
                  <a:cubicBezTo>
                    <a:pt x="1013" y="53"/>
                    <a:pt x="993" y="62"/>
                    <a:pt x="974" y="71"/>
                  </a:cubicBezTo>
                  <a:cubicBezTo>
                    <a:pt x="923" y="94"/>
                    <a:pt x="881" y="116"/>
                    <a:pt x="832" y="144"/>
                  </a:cubicBezTo>
                  <a:cubicBezTo>
                    <a:pt x="611" y="271"/>
                    <a:pt x="447" y="421"/>
                    <a:pt x="300" y="631"/>
                  </a:cubicBezTo>
                  <a:cubicBezTo>
                    <a:pt x="271" y="673"/>
                    <a:pt x="247" y="710"/>
                    <a:pt x="222" y="754"/>
                  </a:cubicBezTo>
                  <a:cubicBezTo>
                    <a:pt x="87" y="987"/>
                    <a:pt x="20" y="1211"/>
                    <a:pt x="3" y="1479"/>
                  </a:cubicBezTo>
                  <a:lnTo>
                    <a:pt x="15" y="1510"/>
                  </a:lnTo>
                  <a:lnTo>
                    <a:pt x="21" y="1549"/>
                  </a:lnTo>
                  <a:lnTo>
                    <a:pt x="0" y="1585"/>
                  </a:lnTo>
                  <a:cubicBezTo>
                    <a:pt x="0" y="1588"/>
                    <a:pt x="0" y="1590"/>
                    <a:pt x="0" y="1592"/>
                  </a:cubicBezTo>
                  <a:lnTo>
                    <a:pt x="8" y="1622"/>
                  </a:lnTo>
                  <a:lnTo>
                    <a:pt x="42" y="1660"/>
                  </a:lnTo>
                  <a:lnTo>
                    <a:pt x="96" y="1696"/>
                  </a:lnTo>
                  <a:lnTo>
                    <a:pt x="204" y="1753"/>
                  </a:lnTo>
                  <a:lnTo>
                    <a:pt x="265" y="1736"/>
                  </a:lnTo>
                  <a:lnTo>
                    <a:pt x="309" y="1793"/>
                  </a:lnTo>
                  <a:lnTo>
                    <a:pt x="362" y="1822"/>
                  </a:lnTo>
                  <a:lnTo>
                    <a:pt x="384" y="1799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6" name="Freeform: Shape 21"/>
            <p:cNvSpPr/>
            <p:nvPr/>
          </p:nvSpPr>
          <p:spPr>
            <a:xfrm>
              <a:off x="2532600" y="4060440"/>
              <a:ext cx="54000" cy="21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1" h="62">
                  <a:moveTo>
                    <a:pt x="58" y="62"/>
                  </a:moveTo>
                  <a:lnTo>
                    <a:pt x="151" y="47"/>
                  </a:lnTo>
                  <a:lnTo>
                    <a:pt x="115" y="11"/>
                  </a:lnTo>
                  <a:lnTo>
                    <a:pt x="66" y="8"/>
                  </a:lnTo>
                  <a:lnTo>
                    <a:pt x="31" y="0"/>
                  </a:lnTo>
                  <a:lnTo>
                    <a:pt x="46" y="42"/>
                  </a:lnTo>
                  <a:lnTo>
                    <a:pt x="0" y="41"/>
                  </a:lnTo>
                  <a:lnTo>
                    <a:pt x="1" y="57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7" name="Freeform: Shape 22"/>
            <p:cNvSpPr/>
            <p:nvPr/>
          </p:nvSpPr>
          <p:spPr>
            <a:xfrm>
              <a:off x="3145679" y="3667679"/>
              <a:ext cx="35640" cy="41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0" h="117">
                  <a:moveTo>
                    <a:pt x="12" y="117"/>
                  </a:moveTo>
                  <a:lnTo>
                    <a:pt x="90" y="95"/>
                  </a:lnTo>
                  <a:lnTo>
                    <a:pt x="94" y="34"/>
                  </a:lnTo>
                  <a:lnTo>
                    <a:pt x="94" y="34"/>
                  </a:lnTo>
                  <a:lnTo>
                    <a:pt x="100" y="0"/>
                  </a:lnTo>
                  <a:lnTo>
                    <a:pt x="74" y="4"/>
                  </a:lnTo>
                  <a:lnTo>
                    <a:pt x="74" y="4"/>
                  </a:lnTo>
                  <a:lnTo>
                    <a:pt x="12" y="29"/>
                  </a:lnTo>
                  <a:lnTo>
                    <a:pt x="28" y="64"/>
                  </a:lnTo>
                  <a:lnTo>
                    <a:pt x="0" y="97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8" name="Freeform: Shape 23"/>
            <p:cNvSpPr/>
            <p:nvPr/>
          </p:nvSpPr>
          <p:spPr>
            <a:xfrm>
              <a:off x="3061800" y="3538080"/>
              <a:ext cx="73800" cy="35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06" h="99">
                  <a:moveTo>
                    <a:pt x="43" y="74"/>
                  </a:moveTo>
                  <a:lnTo>
                    <a:pt x="98" y="99"/>
                  </a:lnTo>
                  <a:lnTo>
                    <a:pt x="184" y="68"/>
                  </a:lnTo>
                  <a:lnTo>
                    <a:pt x="206" y="34"/>
                  </a:lnTo>
                  <a:lnTo>
                    <a:pt x="164" y="0"/>
                  </a:lnTo>
                  <a:lnTo>
                    <a:pt x="136" y="18"/>
                  </a:lnTo>
                  <a:lnTo>
                    <a:pt x="86" y="12"/>
                  </a:lnTo>
                  <a:lnTo>
                    <a:pt x="64" y="33"/>
                  </a:lnTo>
                  <a:lnTo>
                    <a:pt x="45" y="2"/>
                  </a:lnTo>
                  <a:lnTo>
                    <a:pt x="0" y="30"/>
                  </a:lnTo>
                  <a:lnTo>
                    <a:pt x="48" y="34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9" name="Freeform: Shape 24"/>
            <p:cNvSpPr/>
            <p:nvPr/>
          </p:nvSpPr>
          <p:spPr>
            <a:xfrm>
              <a:off x="3297600" y="3826079"/>
              <a:ext cx="14400" cy="26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" h="74">
                  <a:moveTo>
                    <a:pt x="14" y="74"/>
                  </a:moveTo>
                  <a:lnTo>
                    <a:pt x="37" y="67"/>
                  </a:lnTo>
                  <a:lnTo>
                    <a:pt x="41" y="22"/>
                  </a:lnTo>
                  <a:lnTo>
                    <a:pt x="26" y="0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0" name="Freeform: Shape 25"/>
            <p:cNvSpPr/>
            <p:nvPr/>
          </p:nvSpPr>
          <p:spPr>
            <a:xfrm>
              <a:off x="3336840" y="3859920"/>
              <a:ext cx="27000" cy="17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6" h="50">
                  <a:moveTo>
                    <a:pt x="67" y="50"/>
                  </a:moveTo>
                  <a:lnTo>
                    <a:pt x="76" y="0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1" name="Freeform: Shape 26"/>
            <p:cNvSpPr/>
            <p:nvPr/>
          </p:nvSpPr>
          <p:spPr>
            <a:xfrm>
              <a:off x="2497680" y="4075920"/>
              <a:ext cx="13320" cy="9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8" h="27">
                  <a:moveTo>
                    <a:pt x="12" y="27"/>
                  </a:moveTo>
                  <a:lnTo>
                    <a:pt x="38" y="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2" name="Freeform: Shape 27"/>
            <p:cNvSpPr/>
            <p:nvPr/>
          </p:nvSpPr>
          <p:spPr>
            <a:xfrm>
              <a:off x="3065039" y="3870720"/>
              <a:ext cx="374040" cy="480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40" h="1337">
                  <a:moveTo>
                    <a:pt x="1004" y="136"/>
                  </a:moveTo>
                  <a:lnTo>
                    <a:pt x="953" y="162"/>
                  </a:lnTo>
                  <a:lnTo>
                    <a:pt x="956" y="204"/>
                  </a:lnTo>
                  <a:lnTo>
                    <a:pt x="929" y="221"/>
                  </a:lnTo>
                  <a:lnTo>
                    <a:pt x="843" y="184"/>
                  </a:lnTo>
                  <a:lnTo>
                    <a:pt x="831" y="155"/>
                  </a:lnTo>
                  <a:lnTo>
                    <a:pt x="739" y="131"/>
                  </a:lnTo>
                  <a:lnTo>
                    <a:pt x="703" y="96"/>
                  </a:lnTo>
                  <a:lnTo>
                    <a:pt x="725" y="54"/>
                  </a:lnTo>
                  <a:lnTo>
                    <a:pt x="689" y="0"/>
                  </a:lnTo>
                  <a:lnTo>
                    <a:pt x="663" y="13"/>
                  </a:lnTo>
                  <a:lnTo>
                    <a:pt x="629" y="8"/>
                  </a:lnTo>
                  <a:lnTo>
                    <a:pt x="483" y="26"/>
                  </a:lnTo>
                  <a:lnTo>
                    <a:pt x="400" y="71"/>
                  </a:lnTo>
                  <a:lnTo>
                    <a:pt x="347" y="70"/>
                  </a:lnTo>
                  <a:lnTo>
                    <a:pt x="311" y="48"/>
                  </a:lnTo>
                  <a:lnTo>
                    <a:pt x="282" y="106"/>
                  </a:lnTo>
                  <a:lnTo>
                    <a:pt x="242" y="128"/>
                  </a:lnTo>
                  <a:lnTo>
                    <a:pt x="207" y="187"/>
                  </a:lnTo>
                  <a:lnTo>
                    <a:pt x="211" y="225"/>
                  </a:lnTo>
                  <a:lnTo>
                    <a:pt x="162" y="283"/>
                  </a:lnTo>
                  <a:lnTo>
                    <a:pt x="124" y="295"/>
                  </a:lnTo>
                  <a:lnTo>
                    <a:pt x="108" y="332"/>
                  </a:lnTo>
                  <a:lnTo>
                    <a:pt x="85" y="348"/>
                  </a:lnTo>
                  <a:lnTo>
                    <a:pt x="67" y="402"/>
                  </a:lnTo>
                  <a:lnTo>
                    <a:pt x="48" y="423"/>
                  </a:lnTo>
                  <a:lnTo>
                    <a:pt x="12" y="500"/>
                  </a:lnTo>
                  <a:lnTo>
                    <a:pt x="10" y="521"/>
                  </a:lnTo>
                  <a:lnTo>
                    <a:pt x="31" y="536"/>
                  </a:lnTo>
                  <a:lnTo>
                    <a:pt x="22" y="565"/>
                  </a:lnTo>
                  <a:lnTo>
                    <a:pt x="33" y="619"/>
                  </a:lnTo>
                  <a:lnTo>
                    <a:pt x="18" y="678"/>
                  </a:lnTo>
                  <a:lnTo>
                    <a:pt x="24" y="656"/>
                  </a:lnTo>
                  <a:lnTo>
                    <a:pt x="76" y="653"/>
                  </a:lnTo>
                  <a:lnTo>
                    <a:pt x="24" y="656"/>
                  </a:lnTo>
                  <a:lnTo>
                    <a:pt x="18" y="678"/>
                  </a:lnTo>
                  <a:lnTo>
                    <a:pt x="0" y="714"/>
                  </a:lnTo>
                  <a:lnTo>
                    <a:pt x="16" y="748"/>
                  </a:lnTo>
                  <a:lnTo>
                    <a:pt x="54" y="748"/>
                  </a:lnTo>
                  <a:lnTo>
                    <a:pt x="10" y="764"/>
                  </a:lnTo>
                  <a:lnTo>
                    <a:pt x="10" y="787"/>
                  </a:lnTo>
                  <a:lnTo>
                    <a:pt x="11" y="787"/>
                  </a:lnTo>
                  <a:lnTo>
                    <a:pt x="44" y="799"/>
                  </a:lnTo>
                  <a:lnTo>
                    <a:pt x="54" y="831"/>
                  </a:lnTo>
                  <a:lnTo>
                    <a:pt x="99" y="892"/>
                  </a:lnTo>
                  <a:lnTo>
                    <a:pt x="117" y="875"/>
                  </a:lnTo>
                  <a:lnTo>
                    <a:pt x="154" y="863"/>
                  </a:lnTo>
                  <a:lnTo>
                    <a:pt x="117" y="875"/>
                  </a:lnTo>
                  <a:lnTo>
                    <a:pt x="99" y="892"/>
                  </a:lnTo>
                  <a:lnTo>
                    <a:pt x="119" y="944"/>
                  </a:lnTo>
                  <a:lnTo>
                    <a:pt x="147" y="959"/>
                  </a:lnTo>
                  <a:lnTo>
                    <a:pt x="212" y="1021"/>
                  </a:lnTo>
                  <a:lnTo>
                    <a:pt x="251" y="1040"/>
                  </a:lnTo>
                  <a:lnTo>
                    <a:pt x="254" y="1011"/>
                  </a:lnTo>
                  <a:lnTo>
                    <a:pt x="255" y="1003"/>
                  </a:lnTo>
                  <a:lnTo>
                    <a:pt x="254" y="1011"/>
                  </a:lnTo>
                  <a:lnTo>
                    <a:pt x="251" y="1040"/>
                  </a:lnTo>
                  <a:lnTo>
                    <a:pt x="305" y="1016"/>
                  </a:lnTo>
                  <a:lnTo>
                    <a:pt x="372" y="1016"/>
                  </a:lnTo>
                  <a:lnTo>
                    <a:pt x="396" y="1028"/>
                  </a:lnTo>
                  <a:lnTo>
                    <a:pt x="483" y="985"/>
                  </a:lnTo>
                  <a:lnTo>
                    <a:pt x="495" y="982"/>
                  </a:lnTo>
                  <a:lnTo>
                    <a:pt x="525" y="977"/>
                  </a:lnTo>
                  <a:lnTo>
                    <a:pt x="562" y="976"/>
                  </a:lnTo>
                  <a:lnTo>
                    <a:pt x="588" y="995"/>
                  </a:lnTo>
                  <a:lnTo>
                    <a:pt x="615" y="1043"/>
                  </a:lnTo>
                  <a:lnTo>
                    <a:pt x="680" y="1028"/>
                  </a:lnTo>
                  <a:lnTo>
                    <a:pt x="681" y="1026"/>
                  </a:lnTo>
                  <a:lnTo>
                    <a:pt x="688" y="993"/>
                  </a:lnTo>
                  <a:lnTo>
                    <a:pt x="722" y="957"/>
                  </a:lnTo>
                  <a:lnTo>
                    <a:pt x="688" y="993"/>
                  </a:lnTo>
                  <a:lnTo>
                    <a:pt x="681" y="1026"/>
                  </a:lnTo>
                  <a:lnTo>
                    <a:pt x="680" y="1028"/>
                  </a:lnTo>
                  <a:lnTo>
                    <a:pt x="718" y="1083"/>
                  </a:lnTo>
                  <a:lnTo>
                    <a:pt x="714" y="1104"/>
                  </a:lnTo>
                  <a:lnTo>
                    <a:pt x="754" y="1110"/>
                  </a:lnTo>
                  <a:lnTo>
                    <a:pt x="714" y="1104"/>
                  </a:lnTo>
                  <a:lnTo>
                    <a:pt x="714" y="1147"/>
                  </a:lnTo>
                  <a:lnTo>
                    <a:pt x="687" y="1202"/>
                  </a:lnTo>
                  <a:lnTo>
                    <a:pt x="699" y="1238"/>
                  </a:lnTo>
                  <a:lnTo>
                    <a:pt x="748" y="1303"/>
                  </a:lnTo>
                  <a:lnTo>
                    <a:pt x="772" y="1337"/>
                  </a:lnTo>
                  <a:lnTo>
                    <a:pt x="801" y="1325"/>
                  </a:lnTo>
                  <a:lnTo>
                    <a:pt x="813" y="1321"/>
                  </a:lnTo>
                  <a:cubicBezTo>
                    <a:pt x="814" y="1318"/>
                    <a:pt x="815" y="1316"/>
                    <a:pt x="817" y="1313"/>
                  </a:cubicBezTo>
                  <a:cubicBezTo>
                    <a:pt x="864" y="1230"/>
                    <a:pt x="900" y="1156"/>
                    <a:pt x="934" y="1066"/>
                  </a:cubicBezTo>
                  <a:cubicBezTo>
                    <a:pt x="1001" y="888"/>
                    <a:pt x="1033" y="729"/>
                    <a:pt x="1039" y="539"/>
                  </a:cubicBezTo>
                  <a:cubicBezTo>
                    <a:pt x="1039" y="521"/>
                    <a:pt x="1040" y="503"/>
                    <a:pt x="1040" y="484"/>
                  </a:cubicBezTo>
                  <a:lnTo>
                    <a:pt x="1040" y="483"/>
                  </a:lnTo>
                  <a:cubicBezTo>
                    <a:pt x="1040" y="360"/>
                    <a:pt x="1029" y="256"/>
                    <a:pt x="1004" y="136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3" name="Freeform: Shape 28"/>
            <p:cNvSpPr/>
            <p:nvPr/>
          </p:nvSpPr>
          <p:spPr>
            <a:xfrm>
              <a:off x="2596320" y="4078440"/>
              <a:ext cx="15120" cy="6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18">
                  <a:moveTo>
                    <a:pt x="0" y="18"/>
                  </a:moveTo>
                  <a:lnTo>
                    <a:pt x="43" y="4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4" name="Freeform: Shape 29"/>
            <p:cNvSpPr/>
            <p:nvPr/>
          </p:nvSpPr>
          <p:spPr>
            <a:xfrm>
              <a:off x="2871360" y="3449880"/>
              <a:ext cx="212040" cy="156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0" h="437">
                  <a:moveTo>
                    <a:pt x="555" y="119"/>
                  </a:moveTo>
                  <a:cubicBezTo>
                    <a:pt x="542" y="113"/>
                    <a:pt x="529" y="108"/>
                    <a:pt x="516" y="103"/>
                  </a:cubicBezTo>
                  <a:cubicBezTo>
                    <a:pt x="369" y="46"/>
                    <a:pt x="238" y="15"/>
                    <a:pt x="81" y="0"/>
                  </a:cubicBezTo>
                  <a:lnTo>
                    <a:pt x="81" y="30"/>
                  </a:lnTo>
                  <a:lnTo>
                    <a:pt x="41" y="64"/>
                  </a:lnTo>
                  <a:lnTo>
                    <a:pt x="102" y="84"/>
                  </a:lnTo>
                  <a:lnTo>
                    <a:pt x="55" y="106"/>
                  </a:lnTo>
                  <a:lnTo>
                    <a:pt x="112" y="119"/>
                  </a:lnTo>
                  <a:lnTo>
                    <a:pt x="77" y="164"/>
                  </a:lnTo>
                  <a:lnTo>
                    <a:pt x="36" y="171"/>
                  </a:lnTo>
                  <a:lnTo>
                    <a:pt x="0" y="227"/>
                  </a:lnTo>
                  <a:lnTo>
                    <a:pt x="9" y="276"/>
                  </a:lnTo>
                  <a:lnTo>
                    <a:pt x="41" y="286"/>
                  </a:lnTo>
                  <a:lnTo>
                    <a:pt x="7" y="306"/>
                  </a:lnTo>
                  <a:lnTo>
                    <a:pt x="8" y="355"/>
                  </a:lnTo>
                  <a:lnTo>
                    <a:pt x="29" y="409"/>
                  </a:lnTo>
                  <a:lnTo>
                    <a:pt x="70" y="406"/>
                  </a:lnTo>
                  <a:lnTo>
                    <a:pt x="81" y="434"/>
                  </a:lnTo>
                  <a:lnTo>
                    <a:pt x="122" y="437"/>
                  </a:lnTo>
                  <a:lnTo>
                    <a:pt x="163" y="359"/>
                  </a:lnTo>
                  <a:lnTo>
                    <a:pt x="210" y="325"/>
                  </a:lnTo>
                  <a:lnTo>
                    <a:pt x="214" y="279"/>
                  </a:lnTo>
                  <a:lnTo>
                    <a:pt x="293" y="261"/>
                  </a:lnTo>
                  <a:lnTo>
                    <a:pt x="356" y="237"/>
                  </a:lnTo>
                  <a:lnTo>
                    <a:pt x="380" y="207"/>
                  </a:lnTo>
                  <a:lnTo>
                    <a:pt x="525" y="171"/>
                  </a:lnTo>
                  <a:lnTo>
                    <a:pt x="590" y="134"/>
                  </a:lnTo>
                  <a:cubicBezTo>
                    <a:pt x="579" y="129"/>
                    <a:pt x="567" y="124"/>
                    <a:pt x="555" y="119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5" name="Freeform: Shape 30"/>
            <p:cNvSpPr/>
            <p:nvPr/>
          </p:nvSpPr>
          <p:spPr>
            <a:xfrm>
              <a:off x="2681640" y="3454560"/>
              <a:ext cx="137880" cy="124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84" h="347">
                  <a:moveTo>
                    <a:pt x="92" y="84"/>
                  </a:moveTo>
                  <a:lnTo>
                    <a:pt x="167" y="89"/>
                  </a:lnTo>
                  <a:lnTo>
                    <a:pt x="212" y="144"/>
                  </a:lnTo>
                  <a:lnTo>
                    <a:pt x="206" y="171"/>
                  </a:lnTo>
                  <a:lnTo>
                    <a:pt x="146" y="205"/>
                  </a:lnTo>
                  <a:lnTo>
                    <a:pt x="149" y="228"/>
                  </a:lnTo>
                  <a:lnTo>
                    <a:pt x="79" y="223"/>
                  </a:lnTo>
                  <a:lnTo>
                    <a:pt x="48" y="254"/>
                  </a:lnTo>
                  <a:lnTo>
                    <a:pt x="132" y="254"/>
                  </a:lnTo>
                  <a:lnTo>
                    <a:pt x="140" y="301"/>
                  </a:lnTo>
                  <a:lnTo>
                    <a:pt x="183" y="333"/>
                  </a:lnTo>
                  <a:lnTo>
                    <a:pt x="228" y="347"/>
                  </a:lnTo>
                  <a:lnTo>
                    <a:pt x="201" y="285"/>
                  </a:lnTo>
                  <a:lnTo>
                    <a:pt x="259" y="322"/>
                  </a:lnTo>
                  <a:lnTo>
                    <a:pt x="286" y="284"/>
                  </a:lnTo>
                  <a:lnTo>
                    <a:pt x="255" y="211"/>
                  </a:lnTo>
                  <a:lnTo>
                    <a:pt x="289" y="201"/>
                  </a:lnTo>
                  <a:lnTo>
                    <a:pt x="306" y="248"/>
                  </a:lnTo>
                  <a:lnTo>
                    <a:pt x="384" y="212"/>
                  </a:lnTo>
                  <a:lnTo>
                    <a:pt x="354" y="159"/>
                  </a:lnTo>
                  <a:lnTo>
                    <a:pt x="298" y="135"/>
                  </a:lnTo>
                  <a:lnTo>
                    <a:pt x="340" y="122"/>
                  </a:lnTo>
                  <a:lnTo>
                    <a:pt x="341" y="75"/>
                  </a:lnTo>
                  <a:lnTo>
                    <a:pt x="237" y="0"/>
                  </a:lnTo>
                  <a:lnTo>
                    <a:pt x="166" y="16"/>
                  </a:lnTo>
                  <a:lnTo>
                    <a:pt x="175" y="2"/>
                  </a:lnTo>
                  <a:cubicBezTo>
                    <a:pt x="113" y="12"/>
                    <a:pt x="62" y="23"/>
                    <a:pt x="1" y="40"/>
                  </a:cubicBezTo>
                  <a:lnTo>
                    <a:pt x="0" y="42"/>
                  </a:lnTo>
                  <a:lnTo>
                    <a:pt x="31" y="70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6" name="Freeform: Shape 31"/>
            <p:cNvSpPr/>
            <p:nvPr/>
          </p:nvSpPr>
          <p:spPr>
            <a:xfrm>
              <a:off x="2640600" y="3527279"/>
              <a:ext cx="38520" cy="29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8" h="83">
                  <a:moveTo>
                    <a:pt x="4" y="52"/>
                  </a:moveTo>
                  <a:lnTo>
                    <a:pt x="0" y="83"/>
                  </a:lnTo>
                  <a:lnTo>
                    <a:pt x="54" y="54"/>
                  </a:lnTo>
                  <a:lnTo>
                    <a:pt x="108" y="69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7" name="Freeform: Shape 32"/>
            <p:cNvSpPr/>
            <p:nvPr/>
          </p:nvSpPr>
          <p:spPr>
            <a:xfrm>
              <a:off x="2703960" y="3751560"/>
              <a:ext cx="14760" cy="9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" h="28">
                  <a:moveTo>
                    <a:pt x="19" y="28"/>
                  </a:moveTo>
                  <a:lnTo>
                    <a:pt x="42" y="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8" name="Freeform: Shape 33"/>
            <p:cNvSpPr/>
            <p:nvPr/>
          </p:nvSpPr>
          <p:spPr>
            <a:xfrm>
              <a:off x="2760119" y="3450960"/>
              <a:ext cx="14040" cy="2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" h="8">
                  <a:moveTo>
                    <a:pt x="30" y="0"/>
                  </a:moveTo>
                  <a:lnTo>
                    <a:pt x="0" y="4"/>
                  </a:lnTo>
                  <a:lnTo>
                    <a:pt x="40" y="8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9" name="Freeform: Shape 34"/>
            <p:cNvSpPr/>
            <p:nvPr/>
          </p:nvSpPr>
          <p:spPr>
            <a:xfrm>
              <a:off x="2746079" y="3699360"/>
              <a:ext cx="51480" cy="57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4" h="160">
                  <a:moveTo>
                    <a:pt x="74" y="28"/>
                  </a:moveTo>
                  <a:lnTo>
                    <a:pt x="0" y="126"/>
                  </a:lnTo>
                  <a:lnTo>
                    <a:pt x="96" y="130"/>
                  </a:lnTo>
                  <a:lnTo>
                    <a:pt x="129" y="160"/>
                  </a:lnTo>
                  <a:lnTo>
                    <a:pt x="144" y="78"/>
                  </a:lnTo>
                  <a:lnTo>
                    <a:pt x="79" y="52"/>
                  </a:lnTo>
                  <a:lnTo>
                    <a:pt x="115" y="0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0" name="Freeform: Shape 35"/>
            <p:cNvSpPr/>
            <p:nvPr/>
          </p:nvSpPr>
          <p:spPr>
            <a:xfrm>
              <a:off x="3345479" y="4363920"/>
              <a:ext cx="1440" cy="1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" h="5">
                  <a:moveTo>
                    <a:pt x="2" y="5"/>
                  </a:moveTo>
                  <a:lnTo>
                    <a:pt x="5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1" name="Freeform: Shape 36"/>
            <p:cNvSpPr/>
            <p:nvPr/>
          </p:nvSpPr>
          <p:spPr>
            <a:xfrm>
              <a:off x="3343319" y="4345920"/>
              <a:ext cx="14400" cy="14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" h="41">
                  <a:moveTo>
                    <a:pt x="29" y="5"/>
                  </a:moveTo>
                  <a:lnTo>
                    <a:pt x="0" y="17"/>
                  </a:lnTo>
                  <a:lnTo>
                    <a:pt x="5" y="40"/>
                  </a:lnTo>
                  <a:lnTo>
                    <a:pt x="17" y="41"/>
                  </a:lnTo>
                  <a:cubicBezTo>
                    <a:pt x="25" y="28"/>
                    <a:pt x="33" y="14"/>
                    <a:pt x="41" y="0"/>
                  </a:cubicBezTo>
                  <a:lnTo>
                    <a:pt x="29" y="4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2" name="Freeform: Shape 37"/>
            <p:cNvSpPr/>
            <p:nvPr/>
          </p:nvSpPr>
          <p:spPr>
            <a:xfrm>
              <a:off x="2435400" y="4148280"/>
              <a:ext cx="458999" cy="49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76" h="1364">
                  <a:moveTo>
                    <a:pt x="1200" y="554"/>
                  </a:moveTo>
                  <a:lnTo>
                    <a:pt x="1135" y="498"/>
                  </a:lnTo>
                  <a:lnTo>
                    <a:pt x="1092" y="499"/>
                  </a:lnTo>
                  <a:lnTo>
                    <a:pt x="1047" y="482"/>
                  </a:lnTo>
                  <a:lnTo>
                    <a:pt x="1019" y="488"/>
                  </a:lnTo>
                  <a:lnTo>
                    <a:pt x="1015" y="465"/>
                  </a:lnTo>
                  <a:lnTo>
                    <a:pt x="946" y="428"/>
                  </a:lnTo>
                  <a:lnTo>
                    <a:pt x="917" y="432"/>
                  </a:lnTo>
                  <a:lnTo>
                    <a:pt x="910" y="459"/>
                  </a:lnTo>
                  <a:lnTo>
                    <a:pt x="856" y="469"/>
                  </a:lnTo>
                  <a:lnTo>
                    <a:pt x="846" y="453"/>
                  </a:lnTo>
                  <a:lnTo>
                    <a:pt x="857" y="466"/>
                  </a:lnTo>
                  <a:lnTo>
                    <a:pt x="899" y="454"/>
                  </a:lnTo>
                  <a:lnTo>
                    <a:pt x="911" y="417"/>
                  </a:lnTo>
                  <a:lnTo>
                    <a:pt x="858" y="411"/>
                  </a:lnTo>
                  <a:lnTo>
                    <a:pt x="846" y="454"/>
                  </a:lnTo>
                  <a:lnTo>
                    <a:pt x="813" y="453"/>
                  </a:lnTo>
                  <a:lnTo>
                    <a:pt x="836" y="409"/>
                  </a:lnTo>
                  <a:lnTo>
                    <a:pt x="872" y="370"/>
                  </a:lnTo>
                  <a:lnTo>
                    <a:pt x="856" y="348"/>
                  </a:lnTo>
                  <a:lnTo>
                    <a:pt x="830" y="264"/>
                  </a:lnTo>
                  <a:lnTo>
                    <a:pt x="825" y="277"/>
                  </a:lnTo>
                  <a:lnTo>
                    <a:pt x="817" y="287"/>
                  </a:lnTo>
                  <a:lnTo>
                    <a:pt x="808" y="308"/>
                  </a:lnTo>
                  <a:lnTo>
                    <a:pt x="817" y="287"/>
                  </a:lnTo>
                  <a:lnTo>
                    <a:pt x="825" y="277"/>
                  </a:lnTo>
                  <a:lnTo>
                    <a:pt x="823" y="258"/>
                  </a:lnTo>
                  <a:lnTo>
                    <a:pt x="766" y="222"/>
                  </a:lnTo>
                  <a:lnTo>
                    <a:pt x="760" y="234"/>
                  </a:lnTo>
                  <a:lnTo>
                    <a:pt x="751" y="248"/>
                  </a:lnTo>
                  <a:lnTo>
                    <a:pt x="763" y="295"/>
                  </a:lnTo>
                  <a:lnTo>
                    <a:pt x="746" y="332"/>
                  </a:lnTo>
                  <a:lnTo>
                    <a:pt x="763" y="295"/>
                  </a:lnTo>
                  <a:lnTo>
                    <a:pt x="751" y="248"/>
                  </a:lnTo>
                  <a:lnTo>
                    <a:pt x="760" y="234"/>
                  </a:lnTo>
                  <a:lnTo>
                    <a:pt x="744" y="214"/>
                  </a:lnTo>
                  <a:lnTo>
                    <a:pt x="682" y="217"/>
                  </a:lnTo>
                  <a:lnTo>
                    <a:pt x="608" y="130"/>
                  </a:lnTo>
                  <a:lnTo>
                    <a:pt x="575" y="135"/>
                  </a:lnTo>
                  <a:lnTo>
                    <a:pt x="590" y="106"/>
                  </a:lnTo>
                  <a:lnTo>
                    <a:pt x="554" y="82"/>
                  </a:lnTo>
                  <a:lnTo>
                    <a:pt x="542" y="58"/>
                  </a:lnTo>
                  <a:lnTo>
                    <a:pt x="478" y="81"/>
                  </a:lnTo>
                  <a:lnTo>
                    <a:pt x="447" y="61"/>
                  </a:lnTo>
                  <a:lnTo>
                    <a:pt x="396" y="65"/>
                  </a:lnTo>
                  <a:lnTo>
                    <a:pt x="392" y="45"/>
                  </a:lnTo>
                  <a:lnTo>
                    <a:pt x="357" y="33"/>
                  </a:lnTo>
                  <a:lnTo>
                    <a:pt x="311" y="49"/>
                  </a:lnTo>
                  <a:lnTo>
                    <a:pt x="317" y="103"/>
                  </a:lnTo>
                  <a:lnTo>
                    <a:pt x="291" y="86"/>
                  </a:lnTo>
                  <a:lnTo>
                    <a:pt x="317" y="21"/>
                  </a:lnTo>
                  <a:lnTo>
                    <a:pt x="271" y="65"/>
                  </a:lnTo>
                  <a:lnTo>
                    <a:pt x="266" y="103"/>
                  </a:lnTo>
                  <a:lnTo>
                    <a:pt x="286" y="176"/>
                  </a:lnTo>
                  <a:lnTo>
                    <a:pt x="266" y="103"/>
                  </a:lnTo>
                  <a:lnTo>
                    <a:pt x="271" y="65"/>
                  </a:lnTo>
                  <a:lnTo>
                    <a:pt x="317" y="20"/>
                  </a:lnTo>
                  <a:lnTo>
                    <a:pt x="310" y="0"/>
                  </a:lnTo>
                  <a:lnTo>
                    <a:pt x="264" y="37"/>
                  </a:lnTo>
                  <a:lnTo>
                    <a:pt x="206" y="57"/>
                  </a:lnTo>
                  <a:lnTo>
                    <a:pt x="196" y="98"/>
                  </a:lnTo>
                  <a:lnTo>
                    <a:pt x="148" y="122"/>
                  </a:lnTo>
                  <a:lnTo>
                    <a:pt x="152" y="146"/>
                  </a:lnTo>
                  <a:lnTo>
                    <a:pt x="148" y="122"/>
                  </a:lnTo>
                  <a:lnTo>
                    <a:pt x="90" y="92"/>
                  </a:lnTo>
                  <a:lnTo>
                    <a:pt x="51" y="117"/>
                  </a:lnTo>
                  <a:lnTo>
                    <a:pt x="13" y="91"/>
                  </a:lnTo>
                  <a:lnTo>
                    <a:pt x="0" y="142"/>
                  </a:lnTo>
                  <a:lnTo>
                    <a:pt x="76" y="160"/>
                  </a:lnTo>
                  <a:lnTo>
                    <a:pt x="64" y="136"/>
                  </a:lnTo>
                  <a:lnTo>
                    <a:pt x="93" y="111"/>
                  </a:lnTo>
                  <a:lnTo>
                    <a:pt x="118" y="124"/>
                  </a:lnTo>
                  <a:lnTo>
                    <a:pt x="131" y="170"/>
                  </a:lnTo>
                  <a:lnTo>
                    <a:pt x="149" y="279"/>
                  </a:lnTo>
                  <a:lnTo>
                    <a:pt x="104" y="332"/>
                  </a:lnTo>
                  <a:lnTo>
                    <a:pt x="100" y="360"/>
                  </a:lnTo>
                  <a:lnTo>
                    <a:pt x="139" y="394"/>
                  </a:lnTo>
                  <a:lnTo>
                    <a:pt x="166" y="392"/>
                  </a:lnTo>
                  <a:lnTo>
                    <a:pt x="194" y="410"/>
                  </a:lnTo>
                  <a:lnTo>
                    <a:pt x="186" y="458"/>
                  </a:lnTo>
                  <a:lnTo>
                    <a:pt x="194" y="410"/>
                  </a:lnTo>
                  <a:lnTo>
                    <a:pt x="166" y="392"/>
                  </a:lnTo>
                  <a:lnTo>
                    <a:pt x="138" y="395"/>
                  </a:lnTo>
                  <a:lnTo>
                    <a:pt x="99" y="360"/>
                  </a:lnTo>
                  <a:lnTo>
                    <a:pt x="66" y="380"/>
                  </a:lnTo>
                  <a:lnTo>
                    <a:pt x="66" y="405"/>
                  </a:lnTo>
                  <a:lnTo>
                    <a:pt x="43" y="441"/>
                  </a:lnTo>
                  <a:lnTo>
                    <a:pt x="60" y="519"/>
                  </a:lnTo>
                  <a:lnTo>
                    <a:pt x="36" y="547"/>
                  </a:lnTo>
                  <a:lnTo>
                    <a:pt x="43" y="606"/>
                  </a:lnTo>
                  <a:lnTo>
                    <a:pt x="75" y="630"/>
                  </a:lnTo>
                  <a:lnTo>
                    <a:pt x="105" y="678"/>
                  </a:lnTo>
                  <a:lnTo>
                    <a:pt x="131" y="741"/>
                  </a:lnTo>
                  <a:lnTo>
                    <a:pt x="195" y="851"/>
                  </a:lnTo>
                  <a:lnTo>
                    <a:pt x="199" y="878"/>
                  </a:lnTo>
                  <a:lnTo>
                    <a:pt x="227" y="910"/>
                  </a:lnTo>
                  <a:lnTo>
                    <a:pt x="333" y="972"/>
                  </a:lnTo>
                  <a:lnTo>
                    <a:pt x="365" y="1005"/>
                  </a:lnTo>
                  <a:lnTo>
                    <a:pt x="385" y="978"/>
                  </a:lnTo>
                  <a:lnTo>
                    <a:pt x="365" y="1005"/>
                  </a:lnTo>
                  <a:lnTo>
                    <a:pt x="389" y="1110"/>
                  </a:lnTo>
                  <a:lnTo>
                    <a:pt x="385" y="1158"/>
                  </a:lnTo>
                  <a:lnTo>
                    <a:pt x="392" y="1203"/>
                  </a:lnTo>
                  <a:cubicBezTo>
                    <a:pt x="411" y="1213"/>
                    <a:pt x="431" y="1222"/>
                    <a:pt x="451" y="1231"/>
                  </a:cubicBezTo>
                  <a:cubicBezTo>
                    <a:pt x="563" y="1281"/>
                    <a:pt x="661" y="1313"/>
                    <a:pt x="781" y="1338"/>
                  </a:cubicBezTo>
                  <a:cubicBezTo>
                    <a:pt x="838" y="1350"/>
                    <a:pt x="887" y="1358"/>
                    <a:pt x="945" y="1364"/>
                  </a:cubicBezTo>
                  <a:lnTo>
                    <a:pt x="971" y="1309"/>
                  </a:lnTo>
                  <a:lnTo>
                    <a:pt x="962" y="1216"/>
                  </a:lnTo>
                  <a:lnTo>
                    <a:pt x="1014" y="1170"/>
                  </a:lnTo>
                  <a:lnTo>
                    <a:pt x="1070" y="1139"/>
                  </a:lnTo>
                  <a:lnTo>
                    <a:pt x="1118" y="1140"/>
                  </a:lnTo>
                  <a:lnTo>
                    <a:pt x="1168" y="1027"/>
                  </a:lnTo>
                  <a:lnTo>
                    <a:pt x="1181" y="912"/>
                  </a:lnTo>
                  <a:lnTo>
                    <a:pt x="1173" y="875"/>
                  </a:lnTo>
                  <a:lnTo>
                    <a:pt x="1180" y="808"/>
                  </a:lnTo>
                  <a:lnTo>
                    <a:pt x="1190" y="820"/>
                  </a:lnTo>
                  <a:lnTo>
                    <a:pt x="1215" y="766"/>
                  </a:lnTo>
                  <a:lnTo>
                    <a:pt x="1269" y="690"/>
                  </a:lnTo>
                  <a:lnTo>
                    <a:pt x="1276" y="635"/>
                  </a:lnTo>
                  <a:lnTo>
                    <a:pt x="1260" y="579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3" name="Freeform: Shape 38"/>
            <p:cNvSpPr/>
            <p:nvPr/>
          </p:nvSpPr>
          <p:spPr>
            <a:xfrm>
              <a:off x="7216560" y="3785400"/>
              <a:ext cx="45360" cy="9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7" h="265">
                  <a:moveTo>
                    <a:pt x="113" y="0"/>
                  </a:moveTo>
                  <a:cubicBezTo>
                    <a:pt x="113" y="0"/>
                    <a:pt x="130" y="29"/>
                    <a:pt x="127" y="48"/>
                  </a:cubicBezTo>
                  <a:cubicBezTo>
                    <a:pt x="123" y="67"/>
                    <a:pt x="119" y="81"/>
                    <a:pt x="80" y="116"/>
                  </a:cubicBezTo>
                  <a:cubicBezTo>
                    <a:pt x="41" y="151"/>
                    <a:pt x="27" y="163"/>
                    <a:pt x="27" y="185"/>
                  </a:cubicBezTo>
                  <a:cubicBezTo>
                    <a:pt x="27" y="213"/>
                    <a:pt x="70" y="265"/>
                    <a:pt x="70" y="265"/>
                  </a:cubicBezTo>
                  <a:cubicBezTo>
                    <a:pt x="70" y="265"/>
                    <a:pt x="0" y="222"/>
                    <a:pt x="0" y="173"/>
                  </a:cubicBezTo>
                  <a:cubicBezTo>
                    <a:pt x="0" y="140"/>
                    <a:pt x="40" y="120"/>
                    <a:pt x="64" y="100"/>
                  </a:cubicBezTo>
                  <a:cubicBezTo>
                    <a:pt x="87" y="79"/>
                    <a:pt x="107" y="63"/>
                    <a:pt x="112" y="41"/>
                  </a:cubicBezTo>
                  <a:cubicBezTo>
                    <a:pt x="113" y="33"/>
                    <a:pt x="114" y="26"/>
                    <a:pt x="114" y="17"/>
                  </a:cubicBezTo>
                  <a:cubicBezTo>
                    <a:pt x="114" y="11"/>
                    <a:pt x="114" y="6"/>
                    <a:pt x="113" y="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4" name="Freeform: Shape 39"/>
            <p:cNvSpPr/>
            <p:nvPr/>
          </p:nvSpPr>
          <p:spPr>
            <a:xfrm>
              <a:off x="7238880" y="3821039"/>
              <a:ext cx="39240" cy="65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0" h="182">
                  <a:moveTo>
                    <a:pt x="110" y="0"/>
                  </a:moveTo>
                  <a:cubicBezTo>
                    <a:pt x="110" y="0"/>
                    <a:pt x="31" y="45"/>
                    <a:pt x="31" y="78"/>
                  </a:cubicBezTo>
                  <a:cubicBezTo>
                    <a:pt x="31" y="102"/>
                    <a:pt x="59" y="112"/>
                    <a:pt x="58" y="135"/>
                  </a:cubicBezTo>
                  <a:cubicBezTo>
                    <a:pt x="57" y="157"/>
                    <a:pt x="30" y="178"/>
                    <a:pt x="18" y="182"/>
                  </a:cubicBezTo>
                  <a:cubicBezTo>
                    <a:pt x="22" y="178"/>
                    <a:pt x="24" y="175"/>
                    <a:pt x="27" y="170"/>
                  </a:cubicBezTo>
                  <a:cubicBezTo>
                    <a:pt x="30" y="165"/>
                    <a:pt x="32" y="159"/>
                    <a:pt x="33" y="153"/>
                  </a:cubicBezTo>
                  <a:cubicBezTo>
                    <a:pt x="33" y="126"/>
                    <a:pt x="-3" y="102"/>
                    <a:pt x="0" y="80"/>
                  </a:cubicBezTo>
                  <a:cubicBezTo>
                    <a:pt x="5" y="53"/>
                    <a:pt x="32" y="35"/>
                    <a:pt x="50" y="23"/>
                  </a:cubicBezTo>
                  <a:cubicBezTo>
                    <a:pt x="70" y="12"/>
                    <a:pt x="88" y="5"/>
                    <a:pt x="110" y="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5" name="Freeform: Shape 40"/>
            <p:cNvSpPr/>
            <p:nvPr/>
          </p:nvSpPr>
          <p:spPr>
            <a:xfrm>
              <a:off x="7275960" y="3879000"/>
              <a:ext cx="27000" cy="33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6" h="94">
                  <a:moveTo>
                    <a:pt x="10" y="9"/>
                  </a:moveTo>
                  <a:cubicBezTo>
                    <a:pt x="11" y="11"/>
                    <a:pt x="17" y="5"/>
                    <a:pt x="28" y="6"/>
                  </a:cubicBezTo>
                  <a:cubicBezTo>
                    <a:pt x="33" y="6"/>
                    <a:pt x="37" y="8"/>
                    <a:pt x="41" y="10"/>
                  </a:cubicBezTo>
                  <a:cubicBezTo>
                    <a:pt x="46" y="14"/>
                    <a:pt x="50" y="17"/>
                    <a:pt x="52" y="21"/>
                  </a:cubicBezTo>
                  <a:cubicBezTo>
                    <a:pt x="55" y="26"/>
                    <a:pt x="56" y="30"/>
                    <a:pt x="56" y="35"/>
                  </a:cubicBezTo>
                  <a:cubicBezTo>
                    <a:pt x="56" y="36"/>
                    <a:pt x="56" y="36"/>
                    <a:pt x="56" y="36"/>
                  </a:cubicBezTo>
                  <a:cubicBezTo>
                    <a:pt x="56" y="60"/>
                    <a:pt x="28" y="78"/>
                    <a:pt x="21" y="82"/>
                  </a:cubicBezTo>
                  <a:cubicBezTo>
                    <a:pt x="15" y="86"/>
                    <a:pt x="-2" y="92"/>
                    <a:pt x="0" y="94"/>
                  </a:cubicBezTo>
                  <a:cubicBezTo>
                    <a:pt x="13" y="91"/>
                    <a:pt x="24" y="88"/>
                    <a:pt x="36" y="83"/>
                  </a:cubicBezTo>
                  <a:cubicBezTo>
                    <a:pt x="45" y="78"/>
                    <a:pt x="76" y="61"/>
                    <a:pt x="76" y="35"/>
                  </a:cubicBezTo>
                  <a:cubicBezTo>
                    <a:pt x="76" y="10"/>
                    <a:pt x="50" y="-5"/>
                    <a:pt x="25" y="1"/>
                  </a:cubicBezTo>
                  <a:cubicBezTo>
                    <a:pt x="22" y="2"/>
                    <a:pt x="19" y="3"/>
                    <a:pt x="16" y="5"/>
                  </a:cubicBezTo>
                  <a:cubicBezTo>
                    <a:pt x="14" y="6"/>
                    <a:pt x="12" y="7"/>
                    <a:pt x="10" y="9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6" name="Freeform: Shape 41"/>
            <p:cNvSpPr/>
            <p:nvPr/>
          </p:nvSpPr>
          <p:spPr>
            <a:xfrm>
              <a:off x="7189560" y="3880800"/>
              <a:ext cx="86040" cy="18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0" h="52">
                  <a:moveTo>
                    <a:pt x="83" y="0"/>
                  </a:moveTo>
                  <a:cubicBezTo>
                    <a:pt x="71" y="3"/>
                    <a:pt x="60" y="7"/>
                    <a:pt x="48" y="12"/>
                  </a:cubicBezTo>
                  <a:cubicBezTo>
                    <a:pt x="32" y="20"/>
                    <a:pt x="43" y="25"/>
                    <a:pt x="52" y="28"/>
                  </a:cubicBezTo>
                  <a:cubicBezTo>
                    <a:pt x="84" y="40"/>
                    <a:pt x="164" y="40"/>
                    <a:pt x="240" y="19"/>
                  </a:cubicBezTo>
                  <a:cubicBezTo>
                    <a:pt x="218" y="37"/>
                    <a:pt x="163" y="52"/>
                    <a:pt x="104" y="52"/>
                  </a:cubicBezTo>
                  <a:cubicBezTo>
                    <a:pt x="55" y="52"/>
                    <a:pt x="0" y="40"/>
                    <a:pt x="0" y="24"/>
                  </a:cubicBezTo>
                  <a:cubicBezTo>
                    <a:pt x="0" y="15"/>
                    <a:pt x="19" y="11"/>
                    <a:pt x="32" y="7"/>
                  </a:cubicBezTo>
                  <a:cubicBezTo>
                    <a:pt x="50" y="2"/>
                    <a:pt x="65" y="0"/>
                    <a:pt x="83" y="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7" name="Freeform: Shape 42"/>
            <p:cNvSpPr/>
            <p:nvPr/>
          </p:nvSpPr>
          <p:spPr>
            <a:xfrm>
              <a:off x="7203240" y="3900960"/>
              <a:ext cx="66240" cy="16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5" h="47">
                  <a:moveTo>
                    <a:pt x="28" y="0"/>
                  </a:moveTo>
                  <a:cubicBezTo>
                    <a:pt x="28" y="0"/>
                    <a:pt x="14" y="13"/>
                    <a:pt x="32" y="19"/>
                  </a:cubicBezTo>
                  <a:cubicBezTo>
                    <a:pt x="77" y="34"/>
                    <a:pt x="142" y="25"/>
                    <a:pt x="164" y="11"/>
                  </a:cubicBezTo>
                  <a:cubicBezTo>
                    <a:pt x="168" y="14"/>
                    <a:pt x="171" y="17"/>
                    <a:pt x="175" y="19"/>
                  </a:cubicBezTo>
                  <a:cubicBezTo>
                    <a:pt x="179" y="21"/>
                    <a:pt x="182" y="23"/>
                    <a:pt x="185" y="24"/>
                  </a:cubicBezTo>
                  <a:cubicBezTo>
                    <a:pt x="155" y="40"/>
                    <a:pt x="126" y="47"/>
                    <a:pt x="92" y="47"/>
                  </a:cubicBezTo>
                  <a:cubicBezTo>
                    <a:pt x="87" y="47"/>
                    <a:pt x="82" y="47"/>
                    <a:pt x="77" y="47"/>
                  </a:cubicBezTo>
                  <a:cubicBezTo>
                    <a:pt x="28" y="43"/>
                    <a:pt x="0" y="35"/>
                    <a:pt x="0" y="17"/>
                  </a:cubicBezTo>
                  <a:cubicBezTo>
                    <a:pt x="0" y="2"/>
                    <a:pt x="28" y="0"/>
                    <a:pt x="28" y="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8" name="Freeform: Shape 43"/>
            <p:cNvSpPr/>
            <p:nvPr/>
          </p:nvSpPr>
          <p:spPr>
            <a:xfrm>
              <a:off x="7208280" y="3919320"/>
              <a:ext cx="59400" cy="15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6" h="45">
                  <a:moveTo>
                    <a:pt x="22" y="0"/>
                  </a:moveTo>
                  <a:cubicBezTo>
                    <a:pt x="22" y="0"/>
                    <a:pt x="0" y="2"/>
                    <a:pt x="0" y="17"/>
                  </a:cubicBezTo>
                  <a:cubicBezTo>
                    <a:pt x="0" y="28"/>
                    <a:pt x="23" y="46"/>
                    <a:pt x="79" y="45"/>
                  </a:cubicBezTo>
                  <a:lnTo>
                    <a:pt x="80" y="45"/>
                  </a:lnTo>
                  <a:cubicBezTo>
                    <a:pt x="112" y="45"/>
                    <a:pt x="138" y="38"/>
                    <a:pt x="166" y="24"/>
                  </a:cubicBezTo>
                  <a:cubicBezTo>
                    <a:pt x="159" y="21"/>
                    <a:pt x="154" y="19"/>
                    <a:pt x="148" y="15"/>
                  </a:cubicBezTo>
                  <a:cubicBezTo>
                    <a:pt x="144" y="13"/>
                    <a:pt x="141" y="12"/>
                    <a:pt x="138" y="9"/>
                  </a:cubicBezTo>
                  <a:cubicBezTo>
                    <a:pt x="135" y="7"/>
                    <a:pt x="118" y="26"/>
                    <a:pt x="76" y="25"/>
                  </a:cubicBezTo>
                  <a:cubicBezTo>
                    <a:pt x="51" y="25"/>
                    <a:pt x="10" y="19"/>
                    <a:pt x="22" y="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9" name="Freeform: Shape 44"/>
            <p:cNvSpPr/>
            <p:nvPr/>
          </p:nvSpPr>
          <p:spPr>
            <a:xfrm>
              <a:off x="7175160" y="3931920"/>
              <a:ext cx="120240" cy="21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5" h="62">
                  <a:moveTo>
                    <a:pt x="75" y="1"/>
                  </a:moveTo>
                  <a:cubicBezTo>
                    <a:pt x="75" y="1"/>
                    <a:pt x="31" y="9"/>
                    <a:pt x="32" y="22"/>
                  </a:cubicBezTo>
                  <a:cubicBezTo>
                    <a:pt x="32" y="32"/>
                    <a:pt x="86" y="43"/>
                    <a:pt x="175" y="43"/>
                  </a:cubicBezTo>
                  <a:cubicBezTo>
                    <a:pt x="258" y="43"/>
                    <a:pt x="332" y="34"/>
                    <a:pt x="327" y="4"/>
                  </a:cubicBezTo>
                  <a:cubicBezTo>
                    <a:pt x="327" y="4"/>
                    <a:pt x="342" y="14"/>
                    <a:pt x="332" y="26"/>
                  </a:cubicBezTo>
                  <a:cubicBezTo>
                    <a:pt x="318" y="43"/>
                    <a:pt x="269" y="62"/>
                    <a:pt x="159" y="62"/>
                  </a:cubicBezTo>
                  <a:cubicBezTo>
                    <a:pt x="50" y="62"/>
                    <a:pt x="-1" y="45"/>
                    <a:pt x="0" y="27"/>
                  </a:cubicBezTo>
                  <a:cubicBezTo>
                    <a:pt x="1" y="10"/>
                    <a:pt x="54" y="-5"/>
                    <a:pt x="75" y="1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0" name="Freeform: Shape 45"/>
            <p:cNvSpPr/>
            <p:nvPr/>
          </p:nvSpPr>
          <p:spPr>
            <a:xfrm>
              <a:off x="7197119" y="3944520"/>
              <a:ext cx="105120" cy="21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3" h="61">
                  <a:moveTo>
                    <a:pt x="293" y="0"/>
                  </a:moveTo>
                  <a:cubicBezTo>
                    <a:pt x="293" y="0"/>
                    <a:pt x="257" y="31"/>
                    <a:pt x="165" y="41"/>
                  </a:cubicBezTo>
                  <a:cubicBezTo>
                    <a:pt x="147" y="43"/>
                    <a:pt x="131" y="44"/>
                    <a:pt x="113" y="44"/>
                  </a:cubicBezTo>
                  <a:cubicBezTo>
                    <a:pt x="73" y="44"/>
                    <a:pt x="39" y="40"/>
                    <a:pt x="0" y="29"/>
                  </a:cubicBezTo>
                  <a:cubicBezTo>
                    <a:pt x="17" y="49"/>
                    <a:pt x="78" y="68"/>
                    <a:pt x="162" y="58"/>
                  </a:cubicBezTo>
                  <a:cubicBezTo>
                    <a:pt x="276" y="46"/>
                    <a:pt x="288" y="11"/>
                    <a:pt x="293" y="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1" name="Freeform: Shape 46"/>
            <p:cNvSpPr/>
            <p:nvPr/>
          </p:nvSpPr>
          <p:spPr>
            <a:xfrm>
              <a:off x="7832520" y="3957840"/>
              <a:ext cx="53280" cy="76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9" h="213">
                  <a:moveTo>
                    <a:pt x="149" y="0"/>
                  </a:moveTo>
                  <a:lnTo>
                    <a:pt x="0" y="0"/>
                  </a:lnTo>
                  <a:lnTo>
                    <a:pt x="0" y="22"/>
                  </a:lnTo>
                  <a:lnTo>
                    <a:pt x="61" y="22"/>
                  </a:lnTo>
                  <a:lnTo>
                    <a:pt x="61" y="213"/>
                  </a:lnTo>
                  <a:lnTo>
                    <a:pt x="88" y="213"/>
                  </a:lnTo>
                  <a:lnTo>
                    <a:pt x="88" y="22"/>
                  </a:lnTo>
                  <a:lnTo>
                    <a:pt x="149" y="22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2" name="Freeform: Shape 47"/>
            <p:cNvSpPr/>
            <p:nvPr/>
          </p:nvSpPr>
          <p:spPr>
            <a:xfrm>
              <a:off x="7782120" y="3957840"/>
              <a:ext cx="41040" cy="76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5" h="213">
                  <a:moveTo>
                    <a:pt x="115" y="22"/>
                  </a:moveTo>
                  <a:lnTo>
                    <a:pt x="115" y="0"/>
                  </a:lnTo>
                  <a:lnTo>
                    <a:pt x="0" y="0"/>
                  </a:lnTo>
                  <a:lnTo>
                    <a:pt x="0" y="213"/>
                  </a:lnTo>
                  <a:lnTo>
                    <a:pt x="115" y="213"/>
                  </a:lnTo>
                  <a:lnTo>
                    <a:pt x="115" y="191"/>
                  </a:lnTo>
                  <a:lnTo>
                    <a:pt x="27" y="191"/>
                  </a:lnTo>
                  <a:lnTo>
                    <a:pt x="27" y="116"/>
                  </a:lnTo>
                  <a:lnTo>
                    <a:pt x="105" y="116"/>
                  </a:lnTo>
                  <a:lnTo>
                    <a:pt x="105" y="94"/>
                  </a:lnTo>
                  <a:lnTo>
                    <a:pt x="27" y="94"/>
                  </a:lnTo>
                  <a:lnTo>
                    <a:pt x="27" y="22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3" name="Freeform: Shape 48"/>
            <p:cNvSpPr/>
            <p:nvPr/>
          </p:nvSpPr>
          <p:spPr>
            <a:xfrm>
              <a:off x="7688880" y="4023720"/>
              <a:ext cx="12960" cy="12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" h="37">
                  <a:moveTo>
                    <a:pt x="37" y="18"/>
                  </a:moveTo>
                  <a:cubicBezTo>
                    <a:pt x="37" y="22"/>
                    <a:pt x="36" y="25"/>
                    <a:pt x="34" y="28"/>
                  </a:cubicBezTo>
                  <a:cubicBezTo>
                    <a:pt x="32" y="31"/>
                    <a:pt x="30" y="32"/>
                    <a:pt x="27" y="34"/>
                  </a:cubicBezTo>
                  <a:cubicBezTo>
                    <a:pt x="24" y="36"/>
                    <a:pt x="21" y="37"/>
                    <a:pt x="18" y="37"/>
                  </a:cubicBezTo>
                  <a:cubicBezTo>
                    <a:pt x="14" y="37"/>
                    <a:pt x="12" y="36"/>
                    <a:pt x="9" y="34"/>
                  </a:cubicBezTo>
                  <a:cubicBezTo>
                    <a:pt x="6" y="32"/>
                    <a:pt x="4" y="31"/>
                    <a:pt x="2" y="28"/>
                  </a:cubicBezTo>
                  <a:cubicBezTo>
                    <a:pt x="0" y="25"/>
                    <a:pt x="0" y="21"/>
                    <a:pt x="0" y="18"/>
                  </a:cubicBezTo>
                  <a:cubicBezTo>
                    <a:pt x="0" y="14"/>
                    <a:pt x="0" y="12"/>
                    <a:pt x="2" y="9"/>
                  </a:cubicBezTo>
                  <a:cubicBezTo>
                    <a:pt x="4" y="6"/>
                    <a:pt x="6" y="4"/>
                    <a:pt x="9" y="2"/>
                  </a:cubicBezTo>
                  <a:cubicBezTo>
                    <a:pt x="12" y="0"/>
                    <a:pt x="15" y="0"/>
                    <a:pt x="18" y="0"/>
                  </a:cubicBezTo>
                  <a:cubicBezTo>
                    <a:pt x="22" y="0"/>
                    <a:pt x="24" y="0"/>
                    <a:pt x="27" y="2"/>
                  </a:cubicBezTo>
                  <a:cubicBezTo>
                    <a:pt x="30" y="4"/>
                    <a:pt x="32" y="6"/>
                    <a:pt x="34" y="9"/>
                  </a:cubicBezTo>
                  <a:cubicBezTo>
                    <a:pt x="36" y="12"/>
                    <a:pt x="37" y="15"/>
                    <a:pt x="37" y="18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4" name="Freeform: Shape 49"/>
            <p:cNvSpPr/>
            <p:nvPr/>
          </p:nvSpPr>
          <p:spPr>
            <a:xfrm>
              <a:off x="7709400" y="3957840"/>
              <a:ext cx="61920" cy="76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3" h="213">
                  <a:moveTo>
                    <a:pt x="173" y="0"/>
                  </a:moveTo>
                  <a:lnTo>
                    <a:pt x="147" y="0"/>
                  </a:lnTo>
                  <a:lnTo>
                    <a:pt x="147" y="168"/>
                  </a:lnTo>
                  <a:lnTo>
                    <a:pt x="26" y="0"/>
                  </a:lnTo>
                  <a:lnTo>
                    <a:pt x="0" y="0"/>
                  </a:lnTo>
                  <a:lnTo>
                    <a:pt x="0" y="213"/>
                  </a:lnTo>
                  <a:lnTo>
                    <a:pt x="26" y="213"/>
                  </a:lnTo>
                  <a:lnTo>
                    <a:pt x="26" y="45"/>
                  </a:lnTo>
                  <a:lnTo>
                    <a:pt x="147" y="213"/>
                  </a:lnTo>
                  <a:lnTo>
                    <a:pt x="173" y="213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5" name="Freeform: Shape 50"/>
            <p:cNvSpPr/>
            <p:nvPr/>
          </p:nvSpPr>
          <p:spPr>
            <a:xfrm>
              <a:off x="7343640" y="4202640"/>
              <a:ext cx="58680" cy="60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4" h="168">
                  <a:moveTo>
                    <a:pt x="83" y="0"/>
                  </a:moveTo>
                  <a:lnTo>
                    <a:pt x="29" y="23"/>
                  </a:lnTo>
                  <a:lnTo>
                    <a:pt x="79" y="44"/>
                  </a:lnTo>
                  <a:lnTo>
                    <a:pt x="137" y="23"/>
                  </a:lnTo>
                  <a:close/>
                  <a:moveTo>
                    <a:pt x="2" y="29"/>
                  </a:moveTo>
                  <a:lnTo>
                    <a:pt x="0" y="133"/>
                  </a:lnTo>
                  <a:lnTo>
                    <a:pt x="79" y="168"/>
                  </a:lnTo>
                  <a:lnTo>
                    <a:pt x="79" y="60"/>
                  </a:lnTo>
                  <a:close/>
                  <a:moveTo>
                    <a:pt x="164" y="29"/>
                  </a:moveTo>
                  <a:lnTo>
                    <a:pt x="92" y="56"/>
                  </a:lnTo>
                  <a:lnTo>
                    <a:pt x="92" y="159"/>
                  </a:lnTo>
                  <a:lnTo>
                    <a:pt x="164" y="129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6" name="Freeform: Shape 51"/>
            <p:cNvSpPr/>
            <p:nvPr/>
          </p:nvSpPr>
          <p:spPr>
            <a:xfrm>
              <a:off x="7406280" y="4095720"/>
              <a:ext cx="54360" cy="59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2" h="167">
                  <a:moveTo>
                    <a:pt x="76" y="0"/>
                  </a:moveTo>
                  <a:lnTo>
                    <a:pt x="21" y="23"/>
                  </a:lnTo>
                  <a:lnTo>
                    <a:pt x="72" y="45"/>
                  </a:lnTo>
                  <a:lnTo>
                    <a:pt x="130" y="23"/>
                  </a:lnTo>
                  <a:close/>
                  <a:moveTo>
                    <a:pt x="0" y="31"/>
                  </a:moveTo>
                  <a:lnTo>
                    <a:pt x="0" y="135"/>
                  </a:lnTo>
                  <a:lnTo>
                    <a:pt x="68" y="155"/>
                  </a:lnTo>
                  <a:lnTo>
                    <a:pt x="70" y="60"/>
                  </a:lnTo>
                  <a:close/>
                  <a:moveTo>
                    <a:pt x="152" y="36"/>
                  </a:moveTo>
                  <a:lnTo>
                    <a:pt x="88" y="64"/>
                  </a:lnTo>
                  <a:lnTo>
                    <a:pt x="88" y="167"/>
                  </a:lnTo>
                  <a:lnTo>
                    <a:pt x="152" y="138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7" name="Freeform: Shape 52"/>
            <p:cNvSpPr/>
            <p:nvPr/>
          </p:nvSpPr>
          <p:spPr>
            <a:xfrm>
              <a:off x="7311600" y="4148639"/>
              <a:ext cx="58680" cy="60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4" h="169">
                  <a:moveTo>
                    <a:pt x="83" y="0"/>
                  </a:moveTo>
                  <a:lnTo>
                    <a:pt x="29" y="23"/>
                  </a:lnTo>
                  <a:lnTo>
                    <a:pt x="79" y="45"/>
                  </a:lnTo>
                  <a:lnTo>
                    <a:pt x="137" y="23"/>
                  </a:lnTo>
                  <a:close/>
                  <a:moveTo>
                    <a:pt x="1" y="29"/>
                  </a:moveTo>
                  <a:lnTo>
                    <a:pt x="0" y="134"/>
                  </a:lnTo>
                  <a:lnTo>
                    <a:pt x="79" y="169"/>
                  </a:lnTo>
                  <a:lnTo>
                    <a:pt x="79" y="61"/>
                  </a:lnTo>
                  <a:close/>
                  <a:moveTo>
                    <a:pt x="164" y="29"/>
                  </a:moveTo>
                  <a:lnTo>
                    <a:pt x="92" y="57"/>
                  </a:lnTo>
                  <a:lnTo>
                    <a:pt x="92" y="159"/>
                  </a:lnTo>
                  <a:lnTo>
                    <a:pt x="164" y="130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8" name="Freeform: Shape 53"/>
            <p:cNvSpPr/>
            <p:nvPr/>
          </p:nvSpPr>
          <p:spPr>
            <a:xfrm>
              <a:off x="7374239" y="4147200"/>
              <a:ext cx="59040" cy="60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5" h="169">
                  <a:moveTo>
                    <a:pt x="84" y="0"/>
                  </a:moveTo>
                  <a:lnTo>
                    <a:pt x="30" y="24"/>
                  </a:lnTo>
                  <a:lnTo>
                    <a:pt x="80" y="45"/>
                  </a:lnTo>
                  <a:lnTo>
                    <a:pt x="138" y="24"/>
                  </a:lnTo>
                  <a:close/>
                  <a:moveTo>
                    <a:pt x="2" y="29"/>
                  </a:moveTo>
                  <a:lnTo>
                    <a:pt x="0" y="134"/>
                  </a:lnTo>
                  <a:lnTo>
                    <a:pt x="80" y="169"/>
                  </a:lnTo>
                  <a:lnTo>
                    <a:pt x="80" y="61"/>
                  </a:lnTo>
                  <a:close/>
                  <a:moveTo>
                    <a:pt x="165" y="29"/>
                  </a:moveTo>
                  <a:lnTo>
                    <a:pt x="93" y="57"/>
                  </a:lnTo>
                  <a:lnTo>
                    <a:pt x="93" y="159"/>
                  </a:lnTo>
                  <a:lnTo>
                    <a:pt x="165" y="130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9" name="Freeform: Shape 54"/>
            <p:cNvSpPr/>
            <p:nvPr/>
          </p:nvSpPr>
          <p:spPr>
            <a:xfrm>
              <a:off x="7464960" y="4095720"/>
              <a:ext cx="59040" cy="60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5" h="168">
                  <a:moveTo>
                    <a:pt x="84" y="0"/>
                  </a:moveTo>
                  <a:lnTo>
                    <a:pt x="29" y="23"/>
                  </a:lnTo>
                  <a:lnTo>
                    <a:pt x="80" y="45"/>
                  </a:lnTo>
                  <a:lnTo>
                    <a:pt x="138" y="23"/>
                  </a:lnTo>
                  <a:close/>
                  <a:moveTo>
                    <a:pt x="2" y="29"/>
                  </a:moveTo>
                  <a:lnTo>
                    <a:pt x="0" y="134"/>
                  </a:lnTo>
                  <a:lnTo>
                    <a:pt x="80" y="168"/>
                  </a:lnTo>
                  <a:lnTo>
                    <a:pt x="80" y="60"/>
                  </a:lnTo>
                  <a:close/>
                  <a:moveTo>
                    <a:pt x="165" y="29"/>
                  </a:moveTo>
                  <a:lnTo>
                    <a:pt x="93" y="56"/>
                  </a:lnTo>
                  <a:lnTo>
                    <a:pt x="93" y="159"/>
                  </a:lnTo>
                  <a:lnTo>
                    <a:pt x="165" y="130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0" name="Freeform: Shape 55"/>
            <p:cNvSpPr/>
            <p:nvPr/>
          </p:nvSpPr>
          <p:spPr>
            <a:xfrm>
              <a:off x="5180040" y="3565440"/>
              <a:ext cx="1807199" cy="1001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021" h="2783">
                  <a:moveTo>
                    <a:pt x="180" y="2783"/>
                  </a:moveTo>
                  <a:lnTo>
                    <a:pt x="179" y="2783"/>
                  </a:lnTo>
                  <a:cubicBezTo>
                    <a:pt x="153" y="2783"/>
                    <a:pt x="131" y="2777"/>
                    <a:pt x="108" y="2764"/>
                  </a:cubicBezTo>
                  <a:cubicBezTo>
                    <a:pt x="85" y="2751"/>
                    <a:pt x="69" y="2735"/>
                    <a:pt x="56" y="2712"/>
                  </a:cubicBezTo>
                  <a:cubicBezTo>
                    <a:pt x="53" y="2707"/>
                    <a:pt x="51" y="2702"/>
                    <a:pt x="49" y="2697"/>
                  </a:cubicBezTo>
                  <a:cubicBezTo>
                    <a:pt x="40" y="2697"/>
                    <a:pt x="33" y="2694"/>
                    <a:pt x="26" y="2690"/>
                  </a:cubicBezTo>
                  <a:cubicBezTo>
                    <a:pt x="18" y="2685"/>
                    <a:pt x="11" y="2680"/>
                    <a:pt x="7" y="2672"/>
                  </a:cubicBezTo>
                  <a:cubicBezTo>
                    <a:pt x="2" y="2663"/>
                    <a:pt x="0" y="2655"/>
                    <a:pt x="0" y="2646"/>
                  </a:cubicBezTo>
                  <a:lnTo>
                    <a:pt x="0" y="2637"/>
                  </a:lnTo>
                  <a:cubicBezTo>
                    <a:pt x="0" y="2628"/>
                    <a:pt x="3" y="2619"/>
                    <a:pt x="7" y="2612"/>
                  </a:cubicBezTo>
                  <a:cubicBezTo>
                    <a:pt x="12" y="2603"/>
                    <a:pt x="18" y="2598"/>
                    <a:pt x="26" y="2593"/>
                  </a:cubicBezTo>
                  <a:cubicBezTo>
                    <a:pt x="34" y="2588"/>
                    <a:pt x="42" y="2586"/>
                    <a:pt x="52" y="2586"/>
                  </a:cubicBezTo>
                  <a:lnTo>
                    <a:pt x="399" y="2586"/>
                  </a:lnTo>
                  <a:lnTo>
                    <a:pt x="399" y="151"/>
                  </a:lnTo>
                  <a:cubicBezTo>
                    <a:pt x="399" y="123"/>
                    <a:pt x="406" y="99"/>
                    <a:pt x="420" y="75"/>
                  </a:cubicBezTo>
                  <a:cubicBezTo>
                    <a:pt x="433" y="51"/>
                    <a:pt x="451" y="34"/>
                    <a:pt x="475" y="20"/>
                  </a:cubicBezTo>
                  <a:cubicBezTo>
                    <a:pt x="499" y="7"/>
                    <a:pt x="522" y="0"/>
                    <a:pt x="550" y="0"/>
                  </a:cubicBezTo>
                  <a:lnTo>
                    <a:pt x="4472" y="0"/>
                  </a:lnTo>
                  <a:cubicBezTo>
                    <a:pt x="4499" y="0"/>
                    <a:pt x="4523" y="7"/>
                    <a:pt x="4547" y="20"/>
                  </a:cubicBezTo>
                  <a:cubicBezTo>
                    <a:pt x="4571" y="34"/>
                    <a:pt x="4588" y="51"/>
                    <a:pt x="4602" y="75"/>
                  </a:cubicBezTo>
                  <a:cubicBezTo>
                    <a:pt x="4616" y="99"/>
                    <a:pt x="4622" y="123"/>
                    <a:pt x="4622" y="151"/>
                  </a:cubicBezTo>
                  <a:lnTo>
                    <a:pt x="4622" y="2586"/>
                  </a:lnTo>
                  <a:lnTo>
                    <a:pt x="4970" y="2586"/>
                  </a:lnTo>
                  <a:cubicBezTo>
                    <a:pt x="4979" y="2586"/>
                    <a:pt x="4987" y="2588"/>
                    <a:pt x="4995" y="2593"/>
                  </a:cubicBezTo>
                  <a:cubicBezTo>
                    <a:pt x="5003" y="2598"/>
                    <a:pt x="5009" y="2603"/>
                    <a:pt x="5014" y="2612"/>
                  </a:cubicBezTo>
                  <a:cubicBezTo>
                    <a:pt x="5019" y="2620"/>
                    <a:pt x="5021" y="2628"/>
                    <a:pt x="5021" y="2637"/>
                  </a:cubicBezTo>
                  <a:lnTo>
                    <a:pt x="5021" y="2646"/>
                  </a:lnTo>
                  <a:cubicBezTo>
                    <a:pt x="5021" y="2655"/>
                    <a:pt x="5019" y="2663"/>
                    <a:pt x="5014" y="2672"/>
                  </a:cubicBezTo>
                  <a:cubicBezTo>
                    <a:pt x="5009" y="2680"/>
                    <a:pt x="5002" y="2685"/>
                    <a:pt x="4995" y="2690"/>
                  </a:cubicBezTo>
                  <a:cubicBezTo>
                    <a:pt x="4987" y="2694"/>
                    <a:pt x="4981" y="2697"/>
                    <a:pt x="4973" y="2697"/>
                  </a:cubicBezTo>
                  <a:cubicBezTo>
                    <a:pt x="4970" y="2702"/>
                    <a:pt x="4968" y="2707"/>
                    <a:pt x="4965" y="2712"/>
                  </a:cubicBezTo>
                  <a:cubicBezTo>
                    <a:pt x="4952" y="2735"/>
                    <a:pt x="4936" y="2751"/>
                    <a:pt x="4913" y="2764"/>
                  </a:cubicBezTo>
                  <a:cubicBezTo>
                    <a:pt x="4890" y="2777"/>
                    <a:pt x="4868" y="2783"/>
                    <a:pt x="4842" y="2783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1" name="Freeform: Shape 56"/>
            <p:cNvSpPr/>
            <p:nvPr/>
          </p:nvSpPr>
          <p:spPr>
            <a:xfrm>
              <a:off x="6072840" y="3610800"/>
              <a:ext cx="21600" cy="2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0">
                  <a:moveTo>
                    <a:pt x="61" y="30"/>
                  </a:moveTo>
                  <a:cubicBezTo>
                    <a:pt x="61" y="36"/>
                    <a:pt x="59" y="40"/>
                    <a:pt x="56" y="45"/>
                  </a:cubicBezTo>
                  <a:cubicBezTo>
                    <a:pt x="53" y="50"/>
                    <a:pt x="50" y="53"/>
                    <a:pt x="45" y="56"/>
                  </a:cubicBezTo>
                  <a:cubicBezTo>
                    <a:pt x="40" y="59"/>
                    <a:pt x="35" y="60"/>
                    <a:pt x="30" y="60"/>
                  </a:cubicBezTo>
                  <a:cubicBezTo>
                    <a:pt x="24" y="60"/>
                    <a:pt x="20" y="59"/>
                    <a:pt x="15" y="56"/>
                  </a:cubicBezTo>
                  <a:cubicBezTo>
                    <a:pt x="10" y="53"/>
                    <a:pt x="7" y="50"/>
                    <a:pt x="4" y="45"/>
                  </a:cubicBezTo>
                  <a:cubicBezTo>
                    <a:pt x="1" y="40"/>
                    <a:pt x="0" y="35"/>
                    <a:pt x="0" y="30"/>
                  </a:cubicBezTo>
                  <a:cubicBezTo>
                    <a:pt x="0" y="24"/>
                    <a:pt x="1" y="20"/>
                    <a:pt x="4" y="15"/>
                  </a:cubicBezTo>
                  <a:cubicBezTo>
                    <a:pt x="7" y="10"/>
                    <a:pt x="10" y="7"/>
                    <a:pt x="15" y="4"/>
                  </a:cubicBezTo>
                  <a:cubicBezTo>
                    <a:pt x="20" y="1"/>
                    <a:pt x="25" y="0"/>
                    <a:pt x="30" y="0"/>
                  </a:cubicBezTo>
                  <a:cubicBezTo>
                    <a:pt x="36" y="0"/>
                    <a:pt x="40" y="1"/>
                    <a:pt x="45" y="4"/>
                  </a:cubicBezTo>
                  <a:cubicBezTo>
                    <a:pt x="50" y="7"/>
                    <a:pt x="53" y="10"/>
                    <a:pt x="56" y="15"/>
                  </a:cubicBezTo>
                  <a:cubicBezTo>
                    <a:pt x="59" y="20"/>
                    <a:pt x="61" y="25"/>
                    <a:pt x="61" y="30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2" name="Freeform: Shape 57"/>
            <p:cNvSpPr/>
            <p:nvPr/>
          </p:nvSpPr>
          <p:spPr>
            <a:xfrm>
              <a:off x="5190840" y="4506840"/>
              <a:ext cx="1785240" cy="18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960" h="51">
                  <a:moveTo>
                    <a:pt x="2480" y="51"/>
                  </a:moveTo>
                  <a:lnTo>
                    <a:pt x="4939" y="51"/>
                  </a:lnTo>
                  <a:cubicBezTo>
                    <a:pt x="4951" y="51"/>
                    <a:pt x="4960" y="42"/>
                    <a:pt x="4960" y="30"/>
                  </a:cubicBezTo>
                  <a:lnTo>
                    <a:pt x="4960" y="21"/>
                  </a:lnTo>
                  <a:cubicBezTo>
                    <a:pt x="4960" y="9"/>
                    <a:pt x="4951" y="0"/>
                    <a:pt x="4939" y="0"/>
                  </a:cubicBezTo>
                  <a:lnTo>
                    <a:pt x="21" y="0"/>
                  </a:lnTo>
                  <a:cubicBezTo>
                    <a:pt x="10" y="0"/>
                    <a:pt x="0" y="9"/>
                    <a:pt x="0" y="21"/>
                  </a:cubicBezTo>
                  <a:lnTo>
                    <a:pt x="0" y="30"/>
                  </a:lnTo>
                  <a:cubicBezTo>
                    <a:pt x="0" y="42"/>
                    <a:pt x="10" y="51"/>
                    <a:pt x="21" y="51"/>
                  </a:cubicBezTo>
                  <a:close/>
                </a:path>
              </a:pathLst>
            </a:custGeom>
            <a:solidFill>
              <a:srgbClr val="2AB6F4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3" name="Freeform: Shape 58"/>
            <p:cNvSpPr/>
            <p:nvPr/>
          </p:nvSpPr>
          <p:spPr>
            <a:xfrm>
              <a:off x="6040440" y="4452120"/>
              <a:ext cx="86400" cy="2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1" h="60">
                  <a:moveTo>
                    <a:pt x="120" y="60"/>
                  </a:moveTo>
                  <a:lnTo>
                    <a:pt x="216" y="60"/>
                  </a:lnTo>
                  <a:cubicBezTo>
                    <a:pt x="230" y="60"/>
                    <a:pt x="241" y="49"/>
                    <a:pt x="241" y="36"/>
                  </a:cubicBezTo>
                  <a:lnTo>
                    <a:pt x="241" y="25"/>
                  </a:lnTo>
                  <a:cubicBezTo>
                    <a:pt x="241" y="11"/>
                    <a:pt x="230" y="0"/>
                    <a:pt x="216" y="0"/>
                  </a:cubicBezTo>
                  <a:lnTo>
                    <a:pt x="25" y="0"/>
                  </a:lnTo>
                  <a:cubicBezTo>
                    <a:pt x="11" y="0"/>
                    <a:pt x="0" y="11"/>
                    <a:pt x="0" y="25"/>
                  </a:cubicBezTo>
                  <a:lnTo>
                    <a:pt x="0" y="36"/>
                  </a:lnTo>
                  <a:cubicBezTo>
                    <a:pt x="0" y="49"/>
                    <a:pt x="11" y="60"/>
                    <a:pt x="25" y="60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4" name="Freeform: Shape 59"/>
            <p:cNvSpPr/>
            <p:nvPr/>
          </p:nvSpPr>
          <p:spPr>
            <a:xfrm>
              <a:off x="5386680" y="3674160"/>
              <a:ext cx="1400040" cy="734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890" h="2042">
                  <a:moveTo>
                    <a:pt x="1945" y="2042"/>
                  </a:moveTo>
                  <a:lnTo>
                    <a:pt x="0" y="2042"/>
                  </a:lnTo>
                  <a:lnTo>
                    <a:pt x="0" y="0"/>
                  </a:lnTo>
                  <a:lnTo>
                    <a:pt x="3890" y="0"/>
                  </a:lnTo>
                  <a:lnTo>
                    <a:pt x="3890" y="2042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5" name="Freeform: Shape 60"/>
            <p:cNvSpPr/>
            <p:nvPr/>
          </p:nvSpPr>
          <p:spPr>
            <a:xfrm>
              <a:off x="6701400" y="3764880"/>
              <a:ext cx="84960" cy="127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7" h="354">
                  <a:moveTo>
                    <a:pt x="237" y="11"/>
                  </a:moveTo>
                  <a:cubicBezTo>
                    <a:pt x="217" y="3"/>
                    <a:pt x="199" y="0"/>
                    <a:pt x="177" y="0"/>
                  </a:cubicBezTo>
                  <a:cubicBezTo>
                    <a:pt x="145" y="0"/>
                    <a:pt x="117" y="8"/>
                    <a:pt x="89" y="24"/>
                  </a:cubicBezTo>
                  <a:cubicBezTo>
                    <a:pt x="61" y="40"/>
                    <a:pt x="40" y="61"/>
                    <a:pt x="24" y="89"/>
                  </a:cubicBezTo>
                  <a:cubicBezTo>
                    <a:pt x="8" y="117"/>
                    <a:pt x="0" y="144"/>
                    <a:pt x="0" y="177"/>
                  </a:cubicBezTo>
                  <a:cubicBezTo>
                    <a:pt x="0" y="209"/>
                    <a:pt x="8" y="238"/>
                    <a:pt x="24" y="266"/>
                  </a:cubicBezTo>
                  <a:cubicBezTo>
                    <a:pt x="40" y="294"/>
                    <a:pt x="61" y="314"/>
                    <a:pt x="89" y="331"/>
                  </a:cubicBezTo>
                  <a:cubicBezTo>
                    <a:pt x="117" y="347"/>
                    <a:pt x="145" y="354"/>
                    <a:pt x="177" y="354"/>
                  </a:cubicBezTo>
                  <a:cubicBezTo>
                    <a:pt x="199" y="354"/>
                    <a:pt x="217" y="351"/>
                    <a:pt x="237" y="344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6" name="Freeform: Shape 61"/>
            <p:cNvSpPr/>
            <p:nvPr/>
          </p:nvSpPr>
          <p:spPr>
            <a:xfrm>
              <a:off x="5561640" y="3674160"/>
              <a:ext cx="1050120" cy="734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18" h="2042">
                  <a:moveTo>
                    <a:pt x="2729" y="1421"/>
                  </a:moveTo>
                  <a:cubicBezTo>
                    <a:pt x="2694" y="1421"/>
                    <a:pt x="2664" y="1429"/>
                    <a:pt x="2634" y="1446"/>
                  </a:cubicBezTo>
                  <a:cubicBezTo>
                    <a:pt x="2626" y="1451"/>
                    <a:pt x="2619" y="1455"/>
                    <a:pt x="2612" y="1461"/>
                  </a:cubicBezTo>
                  <a:cubicBezTo>
                    <a:pt x="2459" y="1339"/>
                    <a:pt x="2319" y="1238"/>
                    <a:pt x="2191" y="1156"/>
                  </a:cubicBezTo>
                  <a:lnTo>
                    <a:pt x="2089" y="1045"/>
                  </a:lnTo>
                  <a:lnTo>
                    <a:pt x="2068" y="1078"/>
                  </a:lnTo>
                  <a:cubicBezTo>
                    <a:pt x="2045" y="1064"/>
                    <a:pt x="2025" y="1052"/>
                    <a:pt x="2002" y="1039"/>
                  </a:cubicBezTo>
                  <a:cubicBezTo>
                    <a:pt x="1879" y="968"/>
                    <a:pt x="1771" y="914"/>
                    <a:pt x="1639" y="860"/>
                  </a:cubicBezTo>
                  <a:cubicBezTo>
                    <a:pt x="1644" y="840"/>
                    <a:pt x="1646" y="823"/>
                    <a:pt x="1646" y="802"/>
                  </a:cubicBezTo>
                  <a:cubicBezTo>
                    <a:pt x="1646" y="754"/>
                    <a:pt x="1635" y="713"/>
                    <a:pt x="1611" y="672"/>
                  </a:cubicBezTo>
                  <a:cubicBezTo>
                    <a:pt x="1608" y="667"/>
                    <a:pt x="1606" y="664"/>
                    <a:pt x="1603" y="659"/>
                  </a:cubicBezTo>
                  <a:cubicBezTo>
                    <a:pt x="1724" y="566"/>
                    <a:pt x="1823" y="485"/>
                    <a:pt x="1902" y="417"/>
                  </a:cubicBezTo>
                  <a:lnTo>
                    <a:pt x="1931" y="449"/>
                  </a:lnTo>
                  <a:lnTo>
                    <a:pt x="2010" y="323"/>
                  </a:lnTo>
                  <a:cubicBezTo>
                    <a:pt x="2080" y="259"/>
                    <a:pt x="2123" y="217"/>
                    <a:pt x="2140" y="198"/>
                  </a:cubicBezTo>
                  <a:cubicBezTo>
                    <a:pt x="2157" y="220"/>
                    <a:pt x="2174" y="236"/>
                    <a:pt x="2197" y="249"/>
                  </a:cubicBezTo>
                  <a:cubicBezTo>
                    <a:pt x="2228" y="267"/>
                    <a:pt x="2257" y="274"/>
                    <a:pt x="2292" y="274"/>
                  </a:cubicBezTo>
                  <a:cubicBezTo>
                    <a:pt x="2327" y="274"/>
                    <a:pt x="2357" y="266"/>
                    <a:pt x="2387" y="249"/>
                  </a:cubicBezTo>
                  <a:cubicBezTo>
                    <a:pt x="2417" y="231"/>
                    <a:pt x="2439" y="209"/>
                    <a:pt x="2457" y="179"/>
                  </a:cubicBezTo>
                  <a:cubicBezTo>
                    <a:pt x="2474" y="148"/>
                    <a:pt x="2482" y="119"/>
                    <a:pt x="2482" y="84"/>
                  </a:cubicBezTo>
                  <a:cubicBezTo>
                    <a:pt x="2482" y="54"/>
                    <a:pt x="2476" y="28"/>
                    <a:pt x="2463" y="0"/>
                  </a:cubicBezTo>
                  <a:lnTo>
                    <a:pt x="2444" y="0"/>
                  </a:lnTo>
                  <a:cubicBezTo>
                    <a:pt x="2460" y="27"/>
                    <a:pt x="2466" y="54"/>
                    <a:pt x="2466" y="85"/>
                  </a:cubicBezTo>
                  <a:cubicBezTo>
                    <a:pt x="2466" y="117"/>
                    <a:pt x="2459" y="145"/>
                    <a:pt x="2443" y="173"/>
                  </a:cubicBezTo>
                  <a:cubicBezTo>
                    <a:pt x="2427" y="200"/>
                    <a:pt x="2407" y="220"/>
                    <a:pt x="2379" y="236"/>
                  </a:cubicBezTo>
                  <a:cubicBezTo>
                    <a:pt x="2351" y="252"/>
                    <a:pt x="2324" y="260"/>
                    <a:pt x="2292" y="260"/>
                  </a:cubicBezTo>
                  <a:cubicBezTo>
                    <a:pt x="2260" y="260"/>
                    <a:pt x="2233" y="252"/>
                    <a:pt x="2205" y="236"/>
                  </a:cubicBezTo>
                  <a:cubicBezTo>
                    <a:pt x="2177" y="220"/>
                    <a:pt x="2157" y="200"/>
                    <a:pt x="2141" y="173"/>
                  </a:cubicBezTo>
                  <a:cubicBezTo>
                    <a:pt x="2125" y="145"/>
                    <a:pt x="2118" y="117"/>
                    <a:pt x="2118" y="85"/>
                  </a:cubicBezTo>
                  <a:cubicBezTo>
                    <a:pt x="2118" y="54"/>
                    <a:pt x="2125" y="27"/>
                    <a:pt x="2140" y="0"/>
                  </a:cubicBezTo>
                  <a:lnTo>
                    <a:pt x="2121" y="0"/>
                  </a:lnTo>
                  <a:cubicBezTo>
                    <a:pt x="2108" y="27"/>
                    <a:pt x="2102" y="53"/>
                    <a:pt x="2102" y="84"/>
                  </a:cubicBezTo>
                  <a:cubicBezTo>
                    <a:pt x="2102" y="118"/>
                    <a:pt x="2110" y="148"/>
                    <a:pt x="2127" y="178"/>
                  </a:cubicBezTo>
                  <a:cubicBezTo>
                    <a:pt x="2129" y="181"/>
                    <a:pt x="2130" y="183"/>
                    <a:pt x="2131" y="185"/>
                  </a:cubicBezTo>
                  <a:cubicBezTo>
                    <a:pt x="2118" y="199"/>
                    <a:pt x="2077" y="241"/>
                    <a:pt x="2004" y="307"/>
                  </a:cubicBezTo>
                  <a:lnTo>
                    <a:pt x="1867" y="379"/>
                  </a:lnTo>
                  <a:lnTo>
                    <a:pt x="1891" y="406"/>
                  </a:lnTo>
                  <a:cubicBezTo>
                    <a:pt x="1812" y="472"/>
                    <a:pt x="1714" y="553"/>
                    <a:pt x="1594" y="646"/>
                  </a:cubicBezTo>
                  <a:cubicBezTo>
                    <a:pt x="1571" y="616"/>
                    <a:pt x="1547" y="594"/>
                    <a:pt x="1515" y="575"/>
                  </a:cubicBezTo>
                  <a:cubicBezTo>
                    <a:pt x="1473" y="551"/>
                    <a:pt x="1432" y="540"/>
                    <a:pt x="1384" y="540"/>
                  </a:cubicBezTo>
                  <a:cubicBezTo>
                    <a:pt x="1335" y="540"/>
                    <a:pt x="1294" y="550"/>
                    <a:pt x="1253" y="575"/>
                  </a:cubicBezTo>
                  <a:cubicBezTo>
                    <a:pt x="1211" y="599"/>
                    <a:pt x="1181" y="630"/>
                    <a:pt x="1157" y="671"/>
                  </a:cubicBezTo>
                  <a:cubicBezTo>
                    <a:pt x="1143" y="694"/>
                    <a:pt x="1135" y="715"/>
                    <a:pt x="1129" y="741"/>
                  </a:cubicBezTo>
                  <a:cubicBezTo>
                    <a:pt x="999" y="717"/>
                    <a:pt x="885" y="691"/>
                    <a:pt x="786" y="665"/>
                  </a:cubicBezTo>
                  <a:lnTo>
                    <a:pt x="796" y="626"/>
                  </a:lnTo>
                  <a:lnTo>
                    <a:pt x="663" y="629"/>
                  </a:lnTo>
                  <a:cubicBezTo>
                    <a:pt x="553" y="597"/>
                    <a:pt x="462" y="563"/>
                    <a:pt x="358" y="515"/>
                  </a:cubicBezTo>
                  <a:cubicBezTo>
                    <a:pt x="373" y="486"/>
                    <a:pt x="380" y="458"/>
                    <a:pt x="380" y="425"/>
                  </a:cubicBezTo>
                  <a:cubicBezTo>
                    <a:pt x="380" y="390"/>
                    <a:pt x="372" y="360"/>
                    <a:pt x="355" y="330"/>
                  </a:cubicBezTo>
                  <a:cubicBezTo>
                    <a:pt x="337" y="300"/>
                    <a:pt x="315" y="277"/>
                    <a:pt x="285" y="260"/>
                  </a:cubicBezTo>
                  <a:cubicBezTo>
                    <a:pt x="254" y="242"/>
                    <a:pt x="225" y="235"/>
                    <a:pt x="190" y="235"/>
                  </a:cubicBezTo>
                  <a:cubicBezTo>
                    <a:pt x="155" y="235"/>
                    <a:pt x="125" y="242"/>
                    <a:pt x="95" y="260"/>
                  </a:cubicBezTo>
                  <a:cubicBezTo>
                    <a:pt x="65" y="277"/>
                    <a:pt x="42" y="300"/>
                    <a:pt x="25" y="330"/>
                  </a:cubicBezTo>
                  <a:cubicBezTo>
                    <a:pt x="7" y="360"/>
                    <a:pt x="0" y="390"/>
                    <a:pt x="0" y="425"/>
                  </a:cubicBezTo>
                  <a:cubicBezTo>
                    <a:pt x="0" y="460"/>
                    <a:pt x="7" y="490"/>
                    <a:pt x="25" y="520"/>
                  </a:cubicBezTo>
                  <a:cubicBezTo>
                    <a:pt x="42" y="550"/>
                    <a:pt x="65" y="572"/>
                    <a:pt x="95" y="590"/>
                  </a:cubicBezTo>
                  <a:cubicBezTo>
                    <a:pt x="96" y="590"/>
                    <a:pt x="96" y="590"/>
                    <a:pt x="97" y="591"/>
                  </a:cubicBezTo>
                  <a:cubicBezTo>
                    <a:pt x="101" y="593"/>
                    <a:pt x="106" y="596"/>
                    <a:pt x="111" y="598"/>
                  </a:cubicBezTo>
                  <a:cubicBezTo>
                    <a:pt x="137" y="610"/>
                    <a:pt x="162" y="615"/>
                    <a:pt x="191" y="615"/>
                  </a:cubicBezTo>
                  <a:cubicBezTo>
                    <a:pt x="225" y="615"/>
                    <a:pt x="255" y="607"/>
                    <a:pt x="285" y="590"/>
                  </a:cubicBezTo>
                  <a:cubicBezTo>
                    <a:pt x="312" y="574"/>
                    <a:pt x="332" y="556"/>
                    <a:pt x="349" y="530"/>
                  </a:cubicBezTo>
                  <a:cubicBezTo>
                    <a:pt x="441" y="573"/>
                    <a:pt x="522" y="604"/>
                    <a:pt x="619" y="634"/>
                  </a:cubicBezTo>
                  <a:lnTo>
                    <a:pt x="774" y="718"/>
                  </a:lnTo>
                  <a:lnTo>
                    <a:pt x="782" y="681"/>
                  </a:lnTo>
                  <a:cubicBezTo>
                    <a:pt x="881" y="707"/>
                    <a:pt x="995" y="733"/>
                    <a:pt x="1126" y="757"/>
                  </a:cubicBezTo>
                  <a:cubicBezTo>
                    <a:pt x="1123" y="773"/>
                    <a:pt x="1121" y="787"/>
                    <a:pt x="1121" y="803"/>
                  </a:cubicBezTo>
                  <a:cubicBezTo>
                    <a:pt x="1121" y="851"/>
                    <a:pt x="1131" y="892"/>
                    <a:pt x="1156" y="934"/>
                  </a:cubicBezTo>
                  <a:cubicBezTo>
                    <a:pt x="1180" y="976"/>
                    <a:pt x="1211" y="1006"/>
                    <a:pt x="1252" y="1030"/>
                  </a:cubicBezTo>
                  <a:cubicBezTo>
                    <a:pt x="1254" y="1031"/>
                    <a:pt x="1256" y="1032"/>
                    <a:pt x="1258" y="1033"/>
                  </a:cubicBezTo>
                  <a:cubicBezTo>
                    <a:pt x="1189" y="1209"/>
                    <a:pt x="1141" y="1362"/>
                    <a:pt x="1096" y="1547"/>
                  </a:cubicBezTo>
                  <a:lnTo>
                    <a:pt x="1060" y="1539"/>
                  </a:lnTo>
                  <a:lnTo>
                    <a:pt x="1065" y="1687"/>
                  </a:lnTo>
                  <a:cubicBezTo>
                    <a:pt x="1041" y="1811"/>
                    <a:pt x="1027" y="1916"/>
                    <a:pt x="1017" y="2042"/>
                  </a:cubicBezTo>
                  <a:lnTo>
                    <a:pt x="1034" y="2042"/>
                  </a:lnTo>
                  <a:cubicBezTo>
                    <a:pt x="1043" y="1919"/>
                    <a:pt x="1056" y="1816"/>
                    <a:pt x="1080" y="1695"/>
                  </a:cubicBezTo>
                  <a:lnTo>
                    <a:pt x="1152" y="1560"/>
                  </a:lnTo>
                  <a:lnTo>
                    <a:pt x="1112" y="1550"/>
                  </a:lnTo>
                  <a:cubicBezTo>
                    <a:pt x="1156" y="1367"/>
                    <a:pt x="1204" y="1215"/>
                    <a:pt x="1272" y="1040"/>
                  </a:cubicBezTo>
                  <a:cubicBezTo>
                    <a:pt x="1308" y="1057"/>
                    <a:pt x="1343" y="1065"/>
                    <a:pt x="1383" y="1065"/>
                  </a:cubicBezTo>
                  <a:lnTo>
                    <a:pt x="1396" y="1065"/>
                  </a:lnTo>
                  <a:cubicBezTo>
                    <a:pt x="1408" y="1140"/>
                    <a:pt x="1422" y="1203"/>
                    <a:pt x="1444" y="1275"/>
                  </a:cubicBezTo>
                  <a:lnTo>
                    <a:pt x="1409" y="1286"/>
                  </a:lnTo>
                  <a:lnTo>
                    <a:pt x="1489" y="1411"/>
                  </a:lnTo>
                  <a:cubicBezTo>
                    <a:pt x="1517" y="1489"/>
                    <a:pt x="1548" y="1561"/>
                    <a:pt x="1575" y="1620"/>
                  </a:cubicBezTo>
                  <a:cubicBezTo>
                    <a:pt x="1568" y="1623"/>
                    <a:pt x="1563" y="1625"/>
                    <a:pt x="1557" y="1629"/>
                  </a:cubicBezTo>
                  <a:cubicBezTo>
                    <a:pt x="1526" y="1646"/>
                    <a:pt x="1504" y="1669"/>
                    <a:pt x="1486" y="1700"/>
                  </a:cubicBezTo>
                  <a:cubicBezTo>
                    <a:pt x="1468" y="1731"/>
                    <a:pt x="1460" y="1761"/>
                    <a:pt x="1460" y="1797"/>
                  </a:cubicBezTo>
                  <a:cubicBezTo>
                    <a:pt x="1460" y="1833"/>
                    <a:pt x="1468" y="1863"/>
                    <a:pt x="1486" y="1894"/>
                  </a:cubicBezTo>
                  <a:cubicBezTo>
                    <a:pt x="1504" y="1925"/>
                    <a:pt x="1526" y="1947"/>
                    <a:pt x="1557" y="1965"/>
                  </a:cubicBezTo>
                  <a:cubicBezTo>
                    <a:pt x="1588" y="1983"/>
                    <a:pt x="1618" y="1991"/>
                    <a:pt x="1654" y="1991"/>
                  </a:cubicBezTo>
                  <a:cubicBezTo>
                    <a:pt x="1690" y="1991"/>
                    <a:pt x="1720" y="1983"/>
                    <a:pt x="1751" y="1965"/>
                  </a:cubicBezTo>
                  <a:cubicBezTo>
                    <a:pt x="1782" y="1947"/>
                    <a:pt x="1804" y="1925"/>
                    <a:pt x="1822" y="1894"/>
                  </a:cubicBezTo>
                  <a:cubicBezTo>
                    <a:pt x="1840" y="1863"/>
                    <a:pt x="1848" y="1833"/>
                    <a:pt x="1848" y="1797"/>
                  </a:cubicBezTo>
                  <a:cubicBezTo>
                    <a:pt x="1848" y="1761"/>
                    <a:pt x="1840" y="1731"/>
                    <a:pt x="1822" y="1700"/>
                  </a:cubicBezTo>
                  <a:cubicBezTo>
                    <a:pt x="1804" y="1669"/>
                    <a:pt x="1782" y="1647"/>
                    <a:pt x="1751" y="1629"/>
                  </a:cubicBezTo>
                  <a:cubicBezTo>
                    <a:pt x="1720" y="1611"/>
                    <a:pt x="1690" y="1603"/>
                    <a:pt x="1654" y="1603"/>
                  </a:cubicBezTo>
                  <a:cubicBezTo>
                    <a:pt x="1631" y="1603"/>
                    <a:pt x="1611" y="1606"/>
                    <a:pt x="1590" y="1614"/>
                  </a:cubicBezTo>
                  <a:cubicBezTo>
                    <a:pt x="1564" y="1557"/>
                    <a:pt x="1534" y="1488"/>
                    <a:pt x="1506" y="1412"/>
                  </a:cubicBezTo>
                  <a:lnTo>
                    <a:pt x="1499" y="1258"/>
                  </a:lnTo>
                  <a:lnTo>
                    <a:pt x="1459" y="1270"/>
                  </a:lnTo>
                  <a:cubicBezTo>
                    <a:pt x="1438" y="1199"/>
                    <a:pt x="1424" y="1137"/>
                    <a:pt x="1412" y="1064"/>
                  </a:cubicBezTo>
                  <a:cubicBezTo>
                    <a:pt x="1450" y="1059"/>
                    <a:pt x="1481" y="1049"/>
                    <a:pt x="1514" y="1030"/>
                  </a:cubicBezTo>
                  <a:cubicBezTo>
                    <a:pt x="1556" y="1006"/>
                    <a:pt x="1586" y="976"/>
                    <a:pt x="1610" y="934"/>
                  </a:cubicBezTo>
                  <a:cubicBezTo>
                    <a:pt x="1621" y="915"/>
                    <a:pt x="1628" y="897"/>
                    <a:pt x="1635" y="876"/>
                  </a:cubicBezTo>
                  <a:cubicBezTo>
                    <a:pt x="1764" y="930"/>
                    <a:pt x="1871" y="983"/>
                    <a:pt x="1992" y="1053"/>
                  </a:cubicBezTo>
                  <a:cubicBezTo>
                    <a:pt x="2016" y="1066"/>
                    <a:pt x="2036" y="1078"/>
                    <a:pt x="2059" y="1092"/>
                  </a:cubicBezTo>
                  <a:lnTo>
                    <a:pt x="2038" y="1126"/>
                  </a:lnTo>
                  <a:lnTo>
                    <a:pt x="2184" y="1171"/>
                  </a:lnTo>
                  <a:cubicBezTo>
                    <a:pt x="2309" y="1252"/>
                    <a:pt x="2448" y="1351"/>
                    <a:pt x="2599" y="1472"/>
                  </a:cubicBezTo>
                  <a:cubicBezTo>
                    <a:pt x="2584" y="1486"/>
                    <a:pt x="2573" y="1499"/>
                    <a:pt x="2563" y="1516"/>
                  </a:cubicBezTo>
                  <a:cubicBezTo>
                    <a:pt x="2546" y="1547"/>
                    <a:pt x="2538" y="1576"/>
                    <a:pt x="2538" y="1611"/>
                  </a:cubicBezTo>
                  <a:cubicBezTo>
                    <a:pt x="2538" y="1646"/>
                    <a:pt x="2546" y="1675"/>
                    <a:pt x="2563" y="1705"/>
                  </a:cubicBezTo>
                  <a:cubicBezTo>
                    <a:pt x="2564" y="1707"/>
                    <a:pt x="2565" y="1708"/>
                    <a:pt x="2566" y="1710"/>
                  </a:cubicBezTo>
                  <a:cubicBezTo>
                    <a:pt x="2568" y="1714"/>
                    <a:pt x="2571" y="1718"/>
                    <a:pt x="2574" y="1722"/>
                  </a:cubicBezTo>
                  <a:cubicBezTo>
                    <a:pt x="2591" y="1745"/>
                    <a:pt x="2609" y="1762"/>
                    <a:pt x="2633" y="1776"/>
                  </a:cubicBezTo>
                  <a:cubicBezTo>
                    <a:pt x="2664" y="1793"/>
                    <a:pt x="2693" y="1801"/>
                    <a:pt x="2728" y="1801"/>
                  </a:cubicBezTo>
                  <a:cubicBezTo>
                    <a:pt x="2755" y="1801"/>
                    <a:pt x="2778" y="1797"/>
                    <a:pt x="2803" y="1786"/>
                  </a:cubicBezTo>
                  <a:cubicBezTo>
                    <a:pt x="2807" y="1784"/>
                    <a:pt x="2812" y="1782"/>
                    <a:pt x="2816" y="1780"/>
                  </a:cubicBezTo>
                  <a:cubicBezTo>
                    <a:pt x="2819" y="1778"/>
                    <a:pt x="2821" y="1777"/>
                    <a:pt x="2823" y="1776"/>
                  </a:cubicBezTo>
                  <a:cubicBezTo>
                    <a:pt x="2854" y="1758"/>
                    <a:pt x="2875" y="1736"/>
                    <a:pt x="2893" y="1706"/>
                  </a:cubicBezTo>
                  <a:cubicBezTo>
                    <a:pt x="2907" y="1682"/>
                    <a:pt x="2915" y="1659"/>
                    <a:pt x="2917" y="1631"/>
                  </a:cubicBezTo>
                  <a:cubicBezTo>
                    <a:pt x="2917" y="1626"/>
                    <a:pt x="2918" y="1620"/>
                    <a:pt x="2918" y="1615"/>
                  </a:cubicBezTo>
                  <a:cubicBezTo>
                    <a:pt x="2918" y="1614"/>
                    <a:pt x="2918" y="1613"/>
                    <a:pt x="2918" y="1611"/>
                  </a:cubicBezTo>
                  <a:cubicBezTo>
                    <a:pt x="2918" y="1576"/>
                    <a:pt x="2910" y="1546"/>
                    <a:pt x="2893" y="1516"/>
                  </a:cubicBezTo>
                  <a:cubicBezTo>
                    <a:pt x="2875" y="1485"/>
                    <a:pt x="2853" y="1463"/>
                    <a:pt x="2823" y="1446"/>
                  </a:cubicBezTo>
                  <a:cubicBezTo>
                    <a:pt x="2793" y="1428"/>
                    <a:pt x="2763" y="1421"/>
                    <a:pt x="2729" y="1421"/>
                  </a:cubicBezTo>
                  <a:close/>
                  <a:moveTo>
                    <a:pt x="190" y="599"/>
                  </a:moveTo>
                  <a:cubicBezTo>
                    <a:pt x="158" y="599"/>
                    <a:pt x="130" y="592"/>
                    <a:pt x="103" y="576"/>
                  </a:cubicBezTo>
                  <a:cubicBezTo>
                    <a:pt x="75" y="560"/>
                    <a:pt x="55" y="539"/>
                    <a:pt x="39" y="512"/>
                  </a:cubicBezTo>
                  <a:cubicBezTo>
                    <a:pt x="23" y="484"/>
                    <a:pt x="16" y="457"/>
                    <a:pt x="16" y="425"/>
                  </a:cubicBezTo>
                  <a:cubicBezTo>
                    <a:pt x="16" y="393"/>
                    <a:pt x="23" y="365"/>
                    <a:pt x="39" y="338"/>
                  </a:cubicBezTo>
                  <a:cubicBezTo>
                    <a:pt x="55" y="310"/>
                    <a:pt x="75" y="291"/>
                    <a:pt x="103" y="275"/>
                  </a:cubicBezTo>
                  <a:cubicBezTo>
                    <a:pt x="130" y="259"/>
                    <a:pt x="158" y="251"/>
                    <a:pt x="190" y="251"/>
                  </a:cubicBezTo>
                  <a:cubicBezTo>
                    <a:pt x="222" y="251"/>
                    <a:pt x="249" y="259"/>
                    <a:pt x="277" y="275"/>
                  </a:cubicBezTo>
                  <a:cubicBezTo>
                    <a:pt x="304" y="291"/>
                    <a:pt x="324" y="310"/>
                    <a:pt x="340" y="338"/>
                  </a:cubicBezTo>
                  <a:cubicBezTo>
                    <a:pt x="356" y="365"/>
                    <a:pt x="364" y="393"/>
                    <a:pt x="364" y="425"/>
                  </a:cubicBezTo>
                  <a:cubicBezTo>
                    <a:pt x="364" y="457"/>
                    <a:pt x="356" y="484"/>
                    <a:pt x="340" y="512"/>
                  </a:cubicBezTo>
                  <a:cubicBezTo>
                    <a:pt x="324" y="540"/>
                    <a:pt x="304" y="560"/>
                    <a:pt x="276" y="576"/>
                  </a:cubicBezTo>
                  <a:cubicBezTo>
                    <a:pt x="249" y="592"/>
                    <a:pt x="222" y="599"/>
                    <a:pt x="190" y="599"/>
                  </a:cubicBezTo>
                  <a:close/>
                  <a:moveTo>
                    <a:pt x="1653" y="1619"/>
                  </a:moveTo>
                  <a:cubicBezTo>
                    <a:pt x="1685" y="1619"/>
                    <a:pt x="1712" y="1626"/>
                    <a:pt x="1740" y="1642"/>
                  </a:cubicBezTo>
                  <a:cubicBezTo>
                    <a:pt x="1768" y="1658"/>
                    <a:pt x="1788" y="1678"/>
                    <a:pt x="1804" y="1706"/>
                  </a:cubicBezTo>
                  <a:cubicBezTo>
                    <a:pt x="1820" y="1734"/>
                    <a:pt x="1827" y="1761"/>
                    <a:pt x="1827" y="1793"/>
                  </a:cubicBezTo>
                  <a:cubicBezTo>
                    <a:pt x="1827" y="1825"/>
                    <a:pt x="1820" y="1852"/>
                    <a:pt x="1804" y="1880"/>
                  </a:cubicBezTo>
                  <a:cubicBezTo>
                    <a:pt x="1788" y="1908"/>
                    <a:pt x="1768" y="1928"/>
                    <a:pt x="1740" y="1944"/>
                  </a:cubicBezTo>
                  <a:cubicBezTo>
                    <a:pt x="1712" y="1960"/>
                    <a:pt x="1685" y="1967"/>
                    <a:pt x="1653" y="1967"/>
                  </a:cubicBezTo>
                  <a:cubicBezTo>
                    <a:pt x="1621" y="1967"/>
                    <a:pt x="1594" y="1960"/>
                    <a:pt x="1566" y="1944"/>
                  </a:cubicBezTo>
                  <a:cubicBezTo>
                    <a:pt x="1538" y="1928"/>
                    <a:pt x="1518" y="1908"/>
                    <a:pt x="1502" y="1880"/>
                  </a:cubicBezTo>
                  <a:cubicBezTo>
                    <a:pt x="1486" y="1852"/>
                    <a:pt x="1479" y="1825"/>
                    <a:pt x="1479" y="1793"/>
                  </a:cubicBezTo>
                  <a:cubicBezTo>
                    <a:pt x="1479" y="1761"/>
                    <a:pt x="1486" y="1734"/>
                    <a:pt x="1502" y="1706"/>
                  </a:cubicBezTo>
                  <a:cubicBezTo>
                    <a:pt x="1518" y="1678"/>
                    <a:pt x="1538" y="1658"/>
                    <a:pt x="1566" y="1642"/>
                  </a:cubicBezTo>
                  <a:cubicBezTo>
                    <a:pt x="1594" y="1626"/>
                    <a:pt x="1621" y="1619"/>
                    <a:pt x="1653" y="1619"/>
                  </a:cubicBezTo>
                  <a:close/>
                  <a:moveTo>
                    <a:pt x="1383" y="559"/>
                  </a:moveTo>
                  <a:cubicBezTo>
                    <a:pt x="1428" y="559"/>
                    <a:pt x="1466" y="568"/>
                    <a:pt x="1505" y="591"/>
                  </a:cubicBezTo>
                  <a:cubicBezTo>
                    <a:pt x="1535" y="608"/>
                    <a:pt x="1558" y="629"/>
                    <a:pt x="1579" y="657"/>
                  </a:cubicBezTo>
                  <a:lnTo>
                    <a:pt x="1530" y="695"/>
                  </a:lnTo>
                  <a:cubicBezTo>
                    <a:pt x="1514" y="673"/>
                    <a:pt x="1497" y="658"/>
                    <a:pt x="1473" y="644"/>
                  </a:cubicBezTo>
                  <a:cubicBezTo>
                    <a:pt x="1444" y="627"/>
                    <a:pt x="1415" y="620"/>
                    <a:pt x="1382" y="620"/>
                  </a:cubicBezTo>
                  <a:cubicBezTo>
                    <a:pt x="1348" y="620"/>
                    <a:pt x="1320" y="627"/>
                    <a:pt x="1291" y="644"/>
                  </a:cubicBezTo>
                  <a:cubicBezTo>
                    <a:pt x="1262" y="661"/>
                    <a:pt x="1242" y="682"/>
                    <a:pt x="1225" y="711"/>
                  </a:cubicBezTo>
                  <a:cubicBezTo>
                    <a:pt x="1216" y="725"/>
                    <a:pt x="1211" y="739"/>
                    <a:pt x="1207" y="755"/>
                  </a:cubicBezTo>
                  <a:lnTo>
                    <a:pt x="1146" y="744"/>
                  </a:lnTo>
                  <a:cubicBezTo>
                    <a:pt x="1152" y="721"/>
                    <a:pt x="1160" y="702"/>
                    <a:pt x="1172" y="681"/>
                  </a:cubicBezTo>
                  <a:cubicBezTo>
                    <a:pt x="1194" y="642"/>
                    <a:pt x="1222" y="614"/>
                    <a:pt x="1261" y="592"/>
                  </a:cubicBezTo>
                  <a:cubicBezTo>
                    <a:pt x="1300" y="569"/>
                    <a:pt x="1338" y="559"/>
                    <a:pt x="1383" y="559"/>
                  </a:cubicBezTo>
                  <a:close/>
                  <a:moveTo>
                    <a:pt x="1264" y="1016"/>
                  </a:moveTo>
                  <a:cubicBezTo>
                    <a:pt x="1263" y="1015"/>
                    <a:pt x="1262" y="1014"/>
                    <a:pt x="1260" y="1013"/>
                  </a:cubicBezTo>
                  <a:cubicBezTo>
                    <a:pt x="1222" y="991"/>
                    <a:pt x="1194" y="963"/>
                    <a:pt x="1172" y="925"/>
                  </a:cubicBezTo>
                  <a:cubicBezTo>
                    <a:pt x="1150" y="886"/>
                    <a:pt x="1139" y="849"/>
                    <a:pt x="1139" y="804"/>
                  </a:cubicBezTo>
                  <a:cubicBezTo>
                    <a:pt x="1139" y="789"/>
                    <a:pt x="1141" y="776"/>
                    <a:pt x="1143" y="760"/>
                  </a:cubicBezTo>
                  <a:lnTo>
                    <a:pt x="1204" y="771"/>
                  </a:lnTo>
                  <a:cubicBezTo>
                    <a:pt x="1201" y="782"/>
                    <a:pt x="1201" y="792"/>
                    <a:pt x="1201" y="803"/>
                  </a:cubicBezTo>
                  <a:cubicBezTo>
                    <a:pt x="1201" y="837"/>
                    <a:pt x="1208" y="865"/>
                    <a:pt x="1225" y="894"/>
                  </a:cubicBezTo>
                  <a:cubicBezTo>
                    <a:pt x="1241" y="921"/>
                    <a:pt x="1260" y="941"/>
                    <a:pt x="1288" y="958"/>
                  </a:cubicBezTo>
                  <a:cubicBezTo>
                    <a:pt x="1280" y="976"/>
                    <a:pt x="1273" y="995"/>
                    <a:pt x="1265" y="1016"/>
                  </a:cubicBezTo>
                  <a:close/>
                  <a:moveTo>
                    <a:pt x="1383" y="1047"/>
                  </a:moveTo>
                  <a:cubicBezTo>
                    <a:pt x="1345" y="1047"/>
                    <a:pt x="1313" y="1039"/>
                    <a:pt x="1279" y="1023"/>
                  </a:cubicBezTo>
                  <a:cubicBezTo>
                    <a:pt x="1287" y="1002"/>
                    <a:pt x="1295" y="983"/>
                    <a:pt x="1302" y="965"/>
                  </a:cubicBezTo>
                  <a:cubicBezTo>
                    <a:pt x="1328" y="978"/>
                    <a:pt x="1353" y="984"/>
                    <a:pt x="1382" y="984"/>
                  </a:cubicBezTo>
                  <a:lnTo>
                    <a:pt x="1387" y="984"/>
                  </a:lnTo>
                  <a:cubicBezTo>
                    <a:pt x="1389" y="1005"/>
                    <a:pt x="1391" y="1025"/>
                    <a:pt x="1394" y="1046"/>
                  </a:cubicBezTo>
                  <a:cubicBezTo>
                    <a:pt x="1390" y="1046"/>
                    <a:pt x="1387" y="1047"/>
                    <a:pt x="1383" y="1047"/>
                  </a:cubicBezTo>
                  <a:close/>
                  <a:moveTo>
                    <a:pt x="1410" y="1045"/>
                  </a:moveTo>
                  <a:cubicBezTo>
                    <a:pt x="1407" y="1024"/>
                    <a:pt x="1405" y="1004"/>
                    <a:pt x="1403" y="983"/>
                  </a:cubicBezTo>
                  <a:cubicBezTo>
                    <a:pt x="1429" y="980"/>
                    <a:pt x="1451" y="973"/>
                    <a:pt x="1474" y="960"/>
                  </a:cubicBezTo>
                  <a:cubicBezTo>
                    <a:pt x="1503" y="943"/>
                    <a:pt x="1524" y="922"/>
                    <a:pt x="1541" y="893"/>
                  </a:cubicBezTo>
                  <a:cubicBezTo>
                    <a:pt x="1549" y="878"/>
                    <a:pt x="1555" y="864"/>
                    <a:pt x="1560" y="847"/>
                  </a:cubicBezTo>
                  <a:cubicBezTo>
                    <a:pt x="1578" y="853"/>
                    <a:pt x="1597" y="861"/>
                    <a:pt x="1618" y="869"/>
                  </a:cubicBezTo>
                  <a:cubicBezTo>
                    <a:pt x="1612" y="889"/>
                    <a:pt x="1605" y="906"/>
                    <a:pt x="1595" y="924"/>
                  </a:cubicBezTo>
                  <a:cubicBezTo>
                    <a:pt x="1572" y="963"/>
                    <a:pt x="1544" y="991"/>
                    <a:pt x="1505" y="1014"/>
                  </a:cubicBezTo>
                  <a:cubicBezTo>
                    <a:pt x="1475" y="1032"/>
                    <a:pt x="1445" y="1041"/>
                    <a:pt x="1410" y="1045"/>
                  </a:cubicBezTo>
                  <a:close/>
                  <a:moveTo>
                    <a:pt x="1622" y="853"/>
                  </a:moveTo>
                  <a:cubicBezTo>
                    <a:pt x="1600" y="844"/>
                    <a:pt x="1580" y="837"/>
                    <a:pt x="1562" y="830"/>
                  </a:cubicBezTo>
                  <a:cubicBezTo>
                    <a:pt x="1564" y="820"/>
                    <a:pt x="1565" y="812"/>
                    <a:pt x="1565" y="801"/>
                  </a:cubicBezTo>
                  <a:cubicBezTo>
                    <a:pt x="1565" y="769"/>
                    <a:pt x="1557" y="741"/>
                    <a:pt x="1541" y="712"/>
                  </a:cubicBezTo>
                  <a:cubicBezTo>
                    <a:pt x="1540" y="711"/>
                    <a:pt x="1539" y="710"/>
                    <a:pt x="1538" y="708"/>
                  </a:cubicBezTo>
                  <a:lnTo>
                    <a:pt x="1587" y="670"/>
                  </a:lnTo>
                  <a:cubicBezTo>
                    <a:pt x="1590" y="674"/>
                    <a:pt x="1592" y="677"/>
                    <a:pt x="1594" y="681"/>
                  </a:cubicBezTo>
                  <a:cubicBezTo>
                    <a:pt x="1616" y="720"/>
                    <a:pt x="1626" y="758"/>
                    <a:pt x="1626" y="802"/>
                  </a:cubicBezTo>
                  <a:cubicBezTo>
                    <a:pt x="1626" y="820"/>
                    <a:pt x="1625" y="835"/>
                    <a:pt x="1621" y="853"/>
                  </a:cubicBezTo>
                  <a:close/>
                  <a:moveTo>
                    <a:pt x="2728" y="1784"/>
                  </a:moveTo>
                  <a:cubicBezTo>
                    <a:pt x="2696" y="1784"/>
                    <a:pt x="2669" y="1777"/>
                    <a:pt x="2641" y="1761"/>
                  </a:cubicBezTo>
                  <a:cubicBezTo>
                    <a:pt x="2613" y="1745"/>
                    <a:pt x="2594" y="1724"/>
                    <a:pt x="2578" y="1697"/>
                  </a:cubicBezTo>
                  <a:cubicBezTo>
                    <a:pt x="2562" y="1669"/>
                    <a:pt x="2554" y="1642"/>
                    <a:pt x="2554" y="1610"/>
                  </a:cubicBezTo>
                  <a:cubicBezTo>
                    <a:pt x="2554" y="1578"/>
                    <a:pt x="2562" y="1550"/>
                    <a:pt x="2578" y="1523"/>
                  </a:cubicBezTo>
                  <a:cubicBezTo>
                    <a:pt x="2594" y="1495"/>
                    <a:pt x="2613" y="1476"/>
                    <a:pt x="2641" y="1460"/>
                  </a:cubicBezTo>
                  <a:cubicBezTo>
                    <a:pt x="2669" y="1444"/>
                    <a:pt x="2696" y="1436"/>
                    <a:pt x="2728" y="1436"/>
                  </a:cubicBezTo>
                  <a:cubicBezTo>
                    <a:pt x="2760" y="1436"/>
                    <a:pt x="2787" y="1444"/>
                    <a:pt x="2815" y="1460"/>
                  </a:cubicBezTo>
                  <a:cubicBezTo>
                    <a:pt x="2843" y="1476"/>
                    <a:pt x="2863" y="1495"/>
                    <a:pt x="2879" y="1523"/>
                  </a:cubicBezTo>
                  <a:cubicBezTo>
                    <a:pt x="2895" y="1550"/>
                    <a:pt x="2902" y="1578"/>
                    <a:pt x="2902" y="1610"/>
                  </a:cubicBezTo>
                  <a:cubicBezTo>
                    <a:pt x="2902" y="1611"/>
                    <a:pt x="2902" y="1611"/>
                    <a:pt x="2902" y="1611"/>
                  </a:cubicBezTo>
                  <a:cubicBezTo>
                    <a:pt x="2902" y="1643"/>
                    <a:pt x="2895" y="1670"/>
                    <a:pt x="2879" y="1698"/>
                  </a:cubicBezTo>
                  <a:cubicBezTo>
                    <a:pt x="2863" y="1725"/>
                    <a:pt x="2843" y="1745"/>
                    <a:pt x="2815" y="1761"/>
                  </a:cubicBezTo>
                  <a:cubicBezTo>
                    <a:pt x="2788" y="1777"/>
                    <a:pt x="2761" y="1785"/>
                    <a:pt x="2729" y="1785"/>
                  </a:cubicBezTo>
                  <a:close/>
                </a:path>
              </a:pathLst>
            </a:custGeom>
            <a:solidFill>
              <a:srgbClr val="2AB6F4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7" name="Freeform: Shape 62"/>
            <p:cNvSpPr/>
            <p:nvPr/>
          </p:nvSpPr>
          <p:spPr>
            <a:xfrm>
              <a:off x="5406480" y="4161240"/>
              <a:ext cx="127080" cy="127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4" h="354">
                  <a:moveTo>
                    <a:pt x="177" y="0"/>
                  </a:moveTo>
                  <a:cubicBezTo>
                    <a:pt x="144" y="0"/>
                    <a:pt x="117" y="6"/>
                    <a:pt x="89" y="23"/>
                  </a:cubicBezTo>
                  <a:cubicBezTo>
                    <a:pt x="60" y="39"/>
                    <a:pt x="40" y="60"/>
                    <a:pt x="24" y="88"/>
                  </a:cubicBezTo>
                  <a:cubicBezTo>
                    <a:pt x="8" y="116"/>
                    <a:pt x="0" y="144"/>
                    <a:pt x="0" y="177"/>
                  </a:cubicBezTo>
                  <a:cubicBezTo>
                    <a:pt x="0" y="209"/>
                    <a:pt x="8" y="237"/>
                    <a:pt x="24" y="265"/>
                  </a:cubicBezTo>
                  <a:cubicBezTo>
                    <a:pt x="40" y="293"/>
                    <a:pt x="60" y="314"/>
                    <a:pt x="89" y="330"/>
                  </a:cubicBezTo>
                  <a:cubicBezTo>
                    <a:pt x="117" y="346"/>
                    <a:pt x="144" y="354"/>
                    <a:pt x="177" y="354"/>
                  </a:cubicBezTo>
                  <a:cubicBezTo>
                    <a:pt x="210" y="354"/>
                    <a:pt x="237" y="346"/>
                    <a:pt x="266" y="330"/>
                  </a:cubicBezTo>
                  <a:cubicBezTo>
                    <a:pt x="294" y="314"/>
                    <a:pt x="313" y="293"/>
                    <a:pt x="330" y="265"/>
                  </a:cubicBezTo>
                  <a:cubicBezTo>
                    <a:pt x="346" y="237"/>
                    <a:pt x="354" y="209"/>
                    <a:pt x="354" y="177"/>
                  </a:cubicBezTo>
                  <a:cubicBezTo>
                    <a:pt x="354" y="144"/>
                    <a:pt x="347" y="116"/>
                    <a:pt x="330" y="88"/>
                  </a:cubicBezTo>
                  <a:cubicBezTo>
                    <a:pt x="314" y="60"/>
                    <a:pt x="294" y="40"/>
                    <a:pt x="265" y="23"/>
                  </a:cubicBezTo>
                  <a:cubicBezTo>
                    <a:pt x="237" y="7"/>
                    <a:pt x="210" y="0"/>
                    <a:pt x="177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8" name="Freeform: Shape 63"/>
            <p:cNvSpPr/>
            <p:nvPr/>
          </p:nvSpPr>
          <p:spPr>
            <a:xfrm>
              <a:off x="5402520" y="4157279"/>
              <a:ext cx="134640" cy="134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5" h="375">
                  <a:moveTo>
                    <a:pt x="364" y="252"/>
                  </a:moveTo>
                  <a:cubicBezTo>
                    <a:pt x="365" y="247"/>
                    <a:pt x="367" y="242"/>
                    <a:pt x="368" y="237"/>
                  </a:cubicBezTo>
                  <a:cubicBezTo>
                    <a:pt x="373" y="220"/>
                    <a:pt x="375" y="205"/>
                    <a:pt x="375" y="187"/>
                  </a:cubicBezTo>
                  <a:cubicBezTo>
                    <a:pt x="375" y="153"/>
                    <a:pt x="367" y="124"/>
                    <a:pt x="350" y="94"/>
                  </a:cubicBezTo>
                  <a:cubicBezTo>
                    <a:pt x="333" y="64"/>
                    <a:pt x="312" y="43"/>
                    <a:pt x="282" y="26"/>
                  </a:cubicBezTo>
                  <a:cubicBezTo>
                    <a:pt x="268" y="18"/>
                    <a:pt x="255" y="12"/>
                    <a:pt x="240" y="8"/>
                  </a:cubicBezTo>
                  <a:cubicBezTo>
                    <a:pt x="235" y="6"/>
                    <a:pt x="230" y="5"/>
                    <a:pt x="224" y="4"/>
                  </a:cubicBezTo>
                  <a:cubicBezTo>
                    <a:pt x="212" y="2"/>
                    <a:pt x="201" y="0"/>
                    <a:pt x="188" y="0"/>
                  </a:cubicBezTo>
                  <a:cubicBezTo>
                    <a:pt x="153" y="0"/>
                    <a:pt x="124" y="8"/>
                    <a:pt x="94" y="26"/>
                  </a:cubicBezTo>
                  <a:cubicBezTo>
                    <a:pt x="64" y="43"/>
                    <a:pt x="42" y="64"/>
                    <a:pt x="25" y="94"/>
                  </a:cubicBezTo>
                  <a:cubicBezTo>
                    <a:pt x="7" y="124"/>
                    <a:pt x="0" y="153"/>
                    <a:pt x="0" y="188"/>
                  </a:cubicBezTo>
                  <a:cubicBezTo>
                    <a:pt x="0" y="222"/>
                    <a:pt x="7" y="251"/>
                    <a:pt x="25" y="281"/>
                  </a:cubicBezTo>
                  <a:cubicBezTo>
                    <a:pt x="42" y="311"/>
                    <a:pt x="64" y="333"/>
                    <a:pt x="94" y="350"/>
                  </a:cubicBezTo>
                  <a:cubicBezTo>
                    <a:pt x="124" y="367"/>
                    <a:pt x="153" y="375"/>
                    <a:pt x="188" y="375"/>
                  </a:cubicBezTo>
                  <a:cubicBezTo>
                    <a:pt x="222" y="375"/>
                    <a:pt x="251" y="367"/>
                    <a:pt x="281" y="350"/>
                  </a:cubicBezTo>
                  <a:cubicBezTo>
                    <a:pt x="297" y="340"/>
                    <a:pt x="310" y="330"/>
                    <a:pt x="323" y="317"/>
                  </a:cubicBezTo>
                  <a:cubicBezTo>
                    <a:pt x="327" y="313"/>
                    <a:pt x="330" y="309"/>
                    <a:pt x="333" y="305"/>
                  </a:cubicBezTo>
                  <a:cubicBezTo>
                    <a:pt x="340" y="297"/>
                    <a:pt x="345" y="290"/>
                    <a:pt x="350" y="281"/>
                  </a:cubicBezTo>
                  <a:cubicBezTo>
                    <a:pt x="356" y="271"/>
                    <a:pt x="360" y="263"/>
                    <a:pt x="364" y="252"/>
                  </a:cubicBezTo>
                  <a:close/>
                  <a:moveTo>
                    <a:pt x="188" y="365"/>
                  </a:moveTo>
                  <a:cubicBezTo>
                    <a:pt x="155" y="365"/>
                    <a:pt x="128" y="357"/>
                    <a:pt x="99" y="341"/>
                  </a:cubicBezTo>
                  <a:cubicBezTo>
                    <a:pt x="71" y="325"/>
                    <a:pt x="51" y="304"/>
                    <a:pt x="35" y="276"/>
                  </a:cubicBezTo>
                  <a:cubicBezTo>
                    <a:pt x="18" y="248"/>
                    <a:pt x="11" y="220"/>
                    <a:pt x="11" y="188"/>
                  </a:cubicBezTo>
                  <a:cubicBezTo>
                    <a:pt x="11" y="155"/>
                    <a:pt x="18" y="127"/>
                    <a:pt x="35" y="99"/>
                  </a:cubicBezTo>
                  <a:cubicBezTo>
                    <a:pt x="51" y="71"/>
                    <a:pt x="70" y="50"/>
                    <a:pt x="99" y="34"/>
                  </a:cubicBezTo>
                  <a:cubicBezTo>
                    <a:pt x="128" y="17"/>
                    <a:pt x="155" y="11"/>
                    <a:pt x="188" y="11"/>
                  </a:cubicBezTo>
                  <a:cubicBezTo>
                    <a:pt x="221" y="11"/>
                    <a:pt x="247" y="17"/>
                    <a:pt x="276" y="34"/>
                  </a:cubicBezTo>
                  <a:cubicBezTo>
                    <a:pt x="304" y="50"/>
                    <a:pt x="325" y="71"/>
                    <a:pt x="341" y="99"/>
                  </a:cubicBezTo>
                  <a:cubicBezTo>
                    <a:pt x="357" y="127"/>
                    <a:pt x="365" y="155"/>
                    <a:pt x="365" y="188"/>
                  </a:cubicBezTo>
                  <a:cubicBezTo>
                    <a:pt x="365" y="220"/>
                    <a:pt x="357" y="248"/>
                    <a:pt x="341" y="276"/>
                  </a:cubicBezTo>
                  <a:cubicBezTo>
                    <a:pt x="325" y="304"/>
                    <a:pt x="305" y="325"/>
                    <a:pt x="276" y="341"/>
                  </a:cubicBezTo>
                  <a:cubicBezTo>
                    <a:pt x="248" y="357"/>
                    <a:pt x="221" y="365"/>
                    <a:pt x="188" y="365"/>
                  </a:cubicBezTo>
                  <a:close/>
                </a:path>
              </a:pathLst>
            </a:custGeom>
            <a:solidFill>
              <a:srgbClr val="00499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9" name="Freeform: Shape 64"/>
            <p:cNvSpPr/>
            <p:nvPr/>
          </p:nvSpPr>
          <p:spPr>
            <a:xfrm>
              <a:off x="6698160" y="3761279"/>
              <a:ext cx="88200" cy="134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6" h="374">
                  <a:moveTo>
                    <a:pt x="0" y="187"/>
                  </a:moveTo>
                  <a:lnTo>
                    <a:pt x="0" y="188"/>
                  </a:lnTo>
                  <a:cubicBezTo>
                    <a:pt x="0" y="222"/>
                    <a:pt x="7" y="251"/>
                    <a:pt x="25" y="281"/>
                  </a:cubicBezTo>
                  <a:cubicBezTo>
                    <a:pt x="42" y="311"/>
                    <a:pt x="63" y="331"/>
                    <a:pt x="93" y="349"/>
                  </a:cubicBezTo>
                  <a:cubicBezTo>
                    <a:pt x="123" y="366"/>
                    <a:pt x="152" y="374"/>
                    <a:pt x="186" y="374"/>
                  </a:cubicBezTo>
                  <a:cubicBezTo>
                    <a:pt x="208" y="374"/>
                    <a:pt x="226" y="371"/>
                    <a:pt x="246" y="364"/>
                  </a:cubicBezTo>
                  <a:lnTo>
                    <a:pt x="246" y="354"/>
                  </a:lnTo>
                  <a:cubicBezTo>
                    <a:pt x="226" y="361"/>
                    <a:pt x="208" y="364"/>
                    <a:pt x="186" y="364"/>
                  </a:cubicBezTo>
                  <a:cubicBezTo>
                    <a:pt x="154" y="364"/>
                    <a:pt x="126" y="356"/>
                    <a:pt x="98" y="340"/>
                  </a:cubicBezTo>
                  <a:cubicBezTo>
                    <a:pt x="70" y="323"/>
                    <a:pt x="49" y="304"/>
                    <a:pt x="33" y="276"/>
                  </a:cubicBezTo>
                  <a:cubicBezTo>
                    <a:pt x="17" y="247"/>
                    <a:pt x="9" y="219"/>
                    <a:pt x="9" y="187"/>
                  </a:cubicBezTo>
                  <a:cubicBezTo>
                    <a:pt x="9" y="154"/>
                    <a:pt x="17" y="127"/>
                    <a:pt x="33" y="99"/>
                  </a:cubicBezTo>
                  <a:cubicBezTo>
                    <a:pt x="49" y="71"/>
                    <a:pt x="70" y="50"/>
                    <a:pt x="98" y="34"/>
                  </a:cubicBezTo>
                  <a:cubicBezTo>
                    <a:pt x="126" y="18"/>
                    <a:pt x="154" y="10"/>
                    <a:pt x="186" y="10"/>
                  </a:cubicBezTo>
                  <a:cubicBezTo>
                    <a:pt x="208" y="10"/>
                    <a:pt x="226" y="13"/>
                    <a:pt x="246" y="21"/>
                  </a:cubicBezTo>
                  <a:lnTo>
                    <a:pt x="246" y="10"/>
                  </a:lnTo>
                  <a:cubicBezTo>
                    <a:pt x="226" y="3"/>
                    <a:pt x="208" y="0"/>
                    <a:pt x="186" y="0"/>
                  </a:cubicBezTo>
                  <a:cubicBezTo>
                    <a:pt x="152" y="0"/>
                    <a:pt x="123" y="8"/>
                    <a:pt x="93" y="25"/>
                  </a:cubicBezTo>
                  <a:cubicBezTo>
                    <a:pt x="63" y="42"/>
                    <a:pt x="42" y="63"/>
                    <a:pt x="25" y="93"/>
                  </a:cubicBezTo>
                  <a:cubicBezTo>
                    <a:pt x="7" y="122"/>
                    <a:pt x="0" y="152"/>
                    <a:pt x="0" y="187"/>
                  </a:cubicBezTo>
                  <a:close/>
                </a:path>
              </a:pathLst>
            </a:custGeom>
            <a:solidFill>
              <a:srgbClr val="00499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0" name="Freeform: Shape 65"/>
            <p:cNvSpPr/>
            <p:nvPr/>
          </p:nvSpPr>
          <p:spPr>
            <a:xfrm>
              <a:off x="5567400" y="3764520"/>
              <a:ext cx="124920" cy="124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8" h="348">
                  <a:moveTo>
                    <a:pt x="174" y="0"/>
                  </a:moveTo>
                  <a:cubicBezTo>
                    <a:pt x="142" y="0"/>
                    <a:pt x="114" y="8"/>
                    <a:pt x="87" y="24"/>
                  </a:cubicBezTo>
                  <a:cubicBezTo>
                    <a:pt x="59" y="40"/>
                    <a:pt x="39" y="59"/>
                    <a:pt x="23" y="87"/>
                  </a:cubicBezTo>
                  <a:cubicBezTo>
                    <a:pt x="7" y="114"/>
                    <a:pt x="0" y="142"/>
                    <a:pt x="0" y="174"/>
                  </a:cubicBezTo>
                  <a:cubicBezTo>
                    <a:pt x="0" y="206"/>
                    <a:pt x="7" y="233"/>
                    <a:pt x="23" y="261"/>
                  </a:cubicBezTo>
                  <a:cubicBezTo>
                    <a:pt x="39" y="288"/>
                    <a:pt x="59" y="309"/>
                    <a:pt x="87" y="325"/>
                  </a:cubicBezTo>
                  <a:cubicBezTo>
                    <a:pt x="114" y="341"/>
                    <a:pt x="142" y="348"/>
                    <a:pt x="174" y="348"/>
                  </a:cubicBezTo>
                  <a:cubicBezTo>
                    <a:pt x="206" y="348"/>
                    <a:pt x="233" y="341"/>
                    <a:pt x="261" y="325"/>
                  </a:cubicBezTo>
                  <a:cubicBezTo>
                    <a:pt x="288" y="309"/>
                    <a:pt x="308" y="289"/>
                    <a:pt x="324" y="261"/>
                  </a:cubicBezTo>
                  <a:cubicBezTo>
                    <a:pt x="340" y="234"/>
                    <a:pt x="348" y="206"/>
                    <a:pt x="348" y="174"/>
                  </a:cubicBezTo>
                  <a:cubicBezTo>
                    <a:pt x="348" y="142"/>
                    <a:pt x="340" y="115"/>
                    <a:pt x="324" y="87"/>
                  </a:cubicBezTo>
                  <a:cubicBezTo>
                    <a:pt x="308" y="60"/>
                    <a:pt x="288" y="40"/>
                    <a:pt x="260" y="24"/>
                  </a:cubicBezTo>
                  <a:cubicBezTo>
                    <a:pt x="233" y="8"/>
                    <a:pt x="206" y="0"/>
                    <a:pt x="174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1" name="Freeform: Shape 66"/>
            <p:cNvSpPr/>
            <p:nvPr/>
          </p:nvSpPr>
          <p:spPr>
            <a:xfrm>
              <a:off x="6069600" y="3944880"/>
              <a:ext cx="21600" cy="19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55">
                  <a:moveTo>
                    <a:pt x="3" y="10"/>
                  </a:moveTo>
                  <a:cubicBezTo>
                    <a:pt x="3" y="11"/>
                    <a:pt x="3" y="11"/>
                    <a:pt x="3" y="11"/>
                  </a:cubicBezTo>
                  <a:lnTo>
                    <a:pt x="4" y="11"/>
                  </a:lnTo>
                  <a:lnTo>
                    <a:pt x="4" y="10"/>
                  </a:lnTo>
                  <a:lnTo>
                    <a:pt x="4" y="9"/>
                  </a:lnTo>
                  <a:cubicBezTo>
                    <a:pt x="5" y="7"/>
                    <a:pt x="7" y="6"/>
                    <a:pt x="8" y="5"/>
                  </a:cubicBezTo>
                  <a:cubicBezTo>
                    <a:pt x="10" y="4"/>
                    <a:pt x="11" y="4"/>
                    <a:pt x="13" y="4"/>
                  </a:cubicBezTo>
                  <a:cubicBezTo>
                    <a:pt x="14" y="4"/>
                    <a:pt x="14" y="4"/>
                    <a:pt x="15" y="4"/>
                  </a:cubicBezTo>
                  <a:lnTo>
                    <a:pt x="16" y="5"/>
                  </a:lnTo>
                  <a:cubicBezTo>
                    <a:pt x="17" y="8"/>
                    <a:pt x="17" y="9"/>
                    <a:pt x="17" y="12"/>
                  </a:cubicBezTo>
                  <a:cubicBezTo>
                    <a:pt x="17" y="14"/>
                    <a:pt x="17" y="17"/>
                    <a:pt x="16" y="20"/>
                  </a:cubicBezTo>
                  <a:lnTo>
                    <a:pt x="4" y="20"/>
                  </a:lnTo>
                  <a:lnTo>
                    <a:pt x="3" y="20"/>
                  </a:lnTo>
                  <a:lnTo>
                    <a:pt x="3" y="21"/>
                  </a:lnTo>
                  <a:lnTo>
                    <a:pt x="3" y="23"/>
                  </a:lnTo>
                  <a:lnTo>
                    <a:pt x="3" y="24"/>
                  </a:lnTo>
                  <a:lnTo>
                    <a:pt x="4" y="24"/>
                  </a:lnTo>
                  <a:lnTo>
                    <a:pt x="14" y="24"/>
                  </a:lnTo>
                  <a:cubicBezTo>
                    <a:pt x="13" y="28"/>
                    <a:pt x="12" y="31"/>
                    <a:pt x="10" y="34"/>
                  </a:cubicBezTo>
                  <a:cubicBezTo>
                    <a:pt x="10" y="35"/>
                    <a:pt x="9" y="35"/>
                    <a:pt x="9" y="35"/>
                  </a:cubicBezTo>
                  <a:lnTo>
                    <a:pt x="9" y="36"/>
                  </a:lnTo>
                  <a:lnTo>
                    <a:pt x="8" y="36"/>
                  </a:lnTo>
                  <a:lnTo>
                    <a:pt x="8" y="37"/>
                  </a:lnTo>
                  <a:cubicBezTo>
                    <a:pt x="9" y="37"/>
                    <a:pt x="9" y="37"/>
                    <a:pt x="9" y="37"/>
                  </a:cubicBezTo>
                  <a:lnTo>
                    <a:pt x="23" y="47"/>
                  </a:lnTo>
                  <a:lnTo>
                    <a:pt x="15" y="51"/>
                  </a:lnTo>
                  <a:lnTo>
                    <a:pt x="15" y="52"/>
                  </a:lnTo>
                  <a:lnTo>
                    <a:pt x="16" y="54"/>
                  </a:lnTo>
                  <a:lnTo>
                    <a:pt x="17" y="54"/>
                  </a:lnTo>
                  <a:lnTo>
                    <a:pt x="18" y="54"/>
                  </a:lnTo>
                  <a:lnTo>
                    <a:pt x="27" y="48"/>
                  </a:lnTo>
                  <a:lnTo>
                    <a:pt x="37" y="55"/>
                  </a:lnTo>
                  <a:lnTo>
                    <a:pt x="39" y="53"/>
                  </a:lnTo>
                  <a:lnTo>
                    <a:pt x="39" y="52"/>
                  </a:lnTo>
                  <a:lnTo>
                    <a:pt x="30" y="47"/>
                  </a:lnTo>
                  <a:lnTo>
                    <a:pt x="45" y="38"/>
                  </a:lnTo>
                  <a:lnTo>
                    <a:pt x="45" y="37"/>
                  </a:lnTo>
                  <a:cubicBezTo>
                    <a:pt x="44" y="37"/>
                    <a:pt x="44" y="36"/>
                    <a:pt x="44" y="36"/>
                  </a:cubicBezTo>
                  <a:cubicBezTo>
                    <a:pt x="43" y="34"/>
                    <a:pt x="42" y="31"/>
                    <a:pt x="42" y="29"/>
                  </a:cubicBezTo>
                  <a:cubicBezTo>
                    <a:pt x="42" y="28"/>
                    <a:pt x="42" y="27"/>
                    <a:pt x="42" y="25"/>
                  </a:cubicBezTo>
                  <a:lnTo>
                    <a:pt x="54" y="25"/>
                  </a:lnTo>
                  <a:cubicBezTo>
                    <a:pt x="55" y="25"/>
                    <a:pt x="55" y="25"/>
                    <a:pt x="55" y="25"/>
                  </a:cubicBezTo>
                  <a:lnTo>
                    <a:pt x="55" y="22"/>
                  </a:lnTo>
                  <a:cubicBezTo>
                    <a:pt x="55" y="21"/>
                    <a:pt x="55" y="21"/>
                    <a:pt x="55" y="21"/>
                  </a:cubicBezTo>
                  <a:lnTo>
                    <a:pt x="45" y="21"/>
                  </a:lnTo>
                  <a:cubicBezTo>
                    <a:pt x="47" y="17"/>
                    <a:pt x="50" y="13"/>
                    <a:pt x="60" y="14"/>
                  </a:cubicBezTo>
                  <a:cubicBezTo>
                    <a:pt x="60" y="14"/>
                    <a:pt x="60" y="13"/>
                    <a:pt x="61" y="13"/>
                  </a:cubicBezTo>
                  <a:lnTo>
                    <a:pt x="61" y="10"/>
                  </a:lnTo>
                  <a:cubicBezTo>
                    <a:pt x="60" y="10"/>
                    <a:pt x="60" y="10"/>
                    <a:pt x="60" y="10"/>
                  </a:cubicBezTo>
                  <a:cubicBezTo>
                    <a:pt x="60" y="9"/>
                    <a:pt x="60" y="9"/>
                    <a:pt x="60" y="9"/>
                  </a:cubicBezTo>
                  <a:cubicBezTo>
                    <a:pt x="59" y="9"/>
                    <a:pt x="58" y="9"/>
                    <a:pt x="57" y="9"/>
                  </a:cubicBezTo>
                  <a:cubicBezTo>
                    <a:pt x="54" y="9"/>
                    <a:pt x="51" y="10"/>
                    <a:pt x="48" y="12"/>
                  </a:cubicBezTo>
                  <a:cubicBezTo>
                    <a:pt x="45" y="14"/>
                    <a:pt x="43" y="15"/>
                    <a:pt x="41" y="18"/>
                  </a:cubicBezTo>
                  <a:cubicBezTo>
                    <a:pt x="41" y="19"/>
                    <a:pt x="40" y="20"/>
                    <a:pt x="40" y="21"/>
                  </a:cubicBezTo>
                  <a:lnTo>
                    <a:pt x="20" y="21"/>
                  </a:lnTo>
                  <a:cubicBezTo>
                    <a:pt x="21" y="18"/>
                    <a:pt x="21" y="15"/>
                    <a:pt x="21" y="12"/>
                  </a:cubicBezTo>
                  <a:cubicBezTo>
                    <a:pt x="21" y="9"/>
                    <a:pt x="21" y="7"/>
                    <a:pt x="20" y="4"/>
                  </a:cubicBezTo>
                  <a:cubicBezTo>
                    <a:pt x="19" y="2"/>
                    <a:pt x="18" y="2"/>
                    <a:pt x="17" y="1"/>
                  </a:cubicBezTo>
                  <a:cubicBezTo>
                    <a:pt x="16" y="0"/>
                    <a:pt x="15" y="0"/>
                    <a:pt x="14" y="0"/>
                  </a:cubicBezTo>
                  <a:cubicBezTo>
                    <a:pt x="11" y="0"/>
                    <a:pt x="9" y="1"/>
                    <a:pt x="6" y="2"/>
                  </a:cubicBezTo>
                  <a:cubicBezTo>
                    <a:pt x="4" y="3"/>
                    <a:pt x="3" y="5"/>
                    <a:pt x="1" y="8"/>
                  </a:cubicBezTo>
                  <a:cubicBezTo>
                    <a:pt x="0" y="9"/>
                    <a:pt x="0" y="9"/>
                    <a:pt x="0" y="10"/>
                  </a:cubicBezTo>
                  <a:lnTo>
                    <a:pt x="0" y="11"/>
                  </a:lnTo>
                  <a:close/>
                  <a:moveTo>
                    <a:pt x="27" y="44"/>
                  </a:moveTo>
                  <a:lnTo>
                    <a:pt x="18" y="38"/>
                  </a:lnTo>
                  <a:lnTo>
                    <a:pt x="35" y="38"/>
                  </a:lnTo>
                  <a:close/>
                  <a:moveTo>
                    <a:pt x="18" y="24"/>
                  </a:moveTo>
                  <a:lnTo>
                    <a:pt x="38" y="24"/>
                  </a:lnTo>
                  <a:cubicBezTo>
                    <a:pt x="38" y="25"/>
                    <a:pt x="38" y="26"/>
                    <a:pt x="38" y="27"/>
                  </a:cubicBezTo>
                  <a:cubicBezTo>
                    <a:pt x="38" y="30"/>
                    <a:pt x="38" y="32"/>
                    <a:pt x="39" y="34"/>
                  </a:cubicBezTo>
                  <a:lnTo>
                    <a:pt x="15" y="33"/>
                  </a:lnTo>
                  <a:cubicBezTo>
                    <a:pt x="16" y="30"/>
                    <a:pt x="18" y="27"/>
                    <a:pt x="19" y="24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2" name="Freeform: Shape 67"/>
            <p:cNvSpPr/>
            <p:nvPr/>
          </p:nvSpPr>
          <p:spPr>
            <a:xfrm>
              <a:off x="6015600" y="3931560"/>
              <a:ext cx="86400" cy="62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1" h="175">
                  <a:moveTo>
                    <a:pt x="239" y="163"/>
                  </a:moveTo>
                  <a:cubicBezTo>
                    <a:pt x="237" y="161"/>
                    <a:pt x="235" y="160"/>
                    <a:pt x="233" y="159"/>
                  </a:cubicBezTo>
                  <a:cubicBezTo>
                    <a:pt x="229" y="156"/>
                    <a:pt x="224" y="155"/>
                    <a:pt x="219" y="155"/>
                  </a:cubicBezTo>
                  <a:cubicBezTo>
                    <a:pt x="218" y="155"/>
                    <a:pt x="218" y="155"/>
                    <a:pt x="218" y="155"/>
                  </a:cubicBezTo>
                  <a:cubicBezTo>
                    <a:pt x="213" y="149"/>
                    <a:pt x="190" y="123"/>
                    <a:pt x="185" y="117"/>
                  </a:cubicBezTo>
                  <a:cubicBezTo>
                    <a:pt x="196" y="110"/>
                    <a:pt x="204" y="101"/>
                    <a:pt x="212" y="90"/>
                  </a:cubicBezTo>
                  <a:lnTo>
                    <a:pt x="225" y="90"/>
                  </a:lnTo>
                  <a:lnTo>
                    <a:pt x="226" y="90"/>
                  </a:lnTo>
                  <a:lnTo>
                    <a:pt x="226" y="89"/>
                  </a:lnTo>
                  <a:lnTo>
                    <a:pt x="226" y="86"/>
                  </a:lnTo>
                  <a:cubicBezTo>
                    <a:pt x="225" y="86"/>
                    <a:pt x="225" y="85"/>
                    <a:pt x="225" y="85"/>
                  </a:cubicBezTo>
                  <a:lnTo>
                    <a:pt x="214" y="85"/>
                  </a:lnTo>
                  <a:lnTo>
                    <a:pt x="216" y="83"/>
                  </a:lnTo>
                  <a:lnTo>
                    <a:pt x="225" y="83"/>
                  </a:lnTo>
                  <a:lnTo>
                    <a:pt x="226" y="83"/>
                  </a:lnTo>
                  <a:cubicBezTo>
                    <a:pt x="226" y="82"/>
                    <a:pt x="226" y="82"/>
                    <a:pt x="226" y="82"/>
                  </a:cubicBezTo>
                  <a:lnTo>
                    <a:pt x="226" y="79"/>
                  </a:lnTo>
                  <a:lnTo>
                    <a:pt x="226" y="78"/>
                  </a:lnTo>
                  <a:lnTo>
                    <a:pt x="225" y="78"/>
                  </a:lnTo>
                  <a:lnTo>
                    <a:pt x="218" y="78"/>
                  </a:lnTo>
                  <a:cubicBezTo>
                    <a:pt x="225" y="64"/>
                    <a:pt x="228" y="50"/>
                    <a:pt x="229" y="33"/>
                  </a:cubicBezTo>
                  <a:cubicBezTo>
                    <a:pt x="229" y="32"/>
                    <a:pt x="229" y="32"/>
                    <a:pt x="229" y="31"/>
                  </a:cubicBezTo>
                  <a:cubicBezTo>
                    <a:pt x="229" y="21"/>
                    <a:pt x="228" y="13"/>
                    <a:pt x="225" y="3"/>
                  </a:cubicBezTo>
                  <a:lnTo>
                    <a:pt x="224" y="3"/>
                  </a:lnTo>
                  <a:cubicBezTo>
                    <a:pt x="222" y="4"/>
                    <a:pt x="219" y="5"/>
                    <a:pt x="217" y="7"/>
                  </a:cubicBezTo>
                  <a:cubicBezTo>
                    <a:pt x="210" y="11"/>
                    <a:pt x="204" y="16"/>
                    <a:pt x="200" y="23"/>
                  </a:cubicBezTo>
                  <a:cubicBezTo>
                    <a:pt x="193" y="22"/>
                    <a:pt x="187" y="21"/>
                    <a:pt x="180" y="21"/>
                  </a:cubicBezTo>
                  <a:cubicBezTo>
                    <a:pt x="179" y="21"/>
                    <a:pt x="177" y="21"/>
                    <a:pt x="176" y="21"/>
                  </a:cubicBezTo>
                  <a:cubicBezTo>
                    <a:pt x="169" y="21"/>
                    <a:pt x="163" y="21"/>
                    <a:pt x="156" y="22"/>
                  </a:cubicBezTo>
                  <a:cubicBezTo>
                    <a:pt x="154" y="12"/>
                    <a:pt x="141" y="4"/>
                    <a:pt x="133" y="0"/>
                  </a:cubicBezTo>
                  <a:lnTo>
                    <a:pt x="132" y="0"/>
                  </a:lnTo>
                  <a:cubicBezTo>
                    <a:pt x="128" y="10"/>
                    <a:pt x="126" y="19"/>
                    <a:pt x="126" y="29"/>
                  </a:cubicBezTo>
                  <a:cubicBezTo>
                    <a:pt x="126" y="30"/>
                    <a:pt x="126" y="31"/>
                    <a:pt x="126" y="32"/>
                  </a:cubicBezTo>
                  <a:cubicBezTo>
                    <a:pt x="126" y="41"/>
                    <a:pt x="127" y="49"/>
                    <a:pt x="129" y="57"/>
                  </a:cubicBezTo>
                  <a:cubicBezTo>
                    <a:pt x="110" y="62"/>
                    <a:pt x="95" y="68"/>
                    <a:pt x="78" y="78"/>
                  </a:cubicBezTo>
                  <a:cubicBezTo>
                    <a:pt x="65" y="85"/>
                    <a:pt x="55" y="92"/>
                    <a:pt x="45" y="102"/>
                  </a:cubicBezTo>
                  <a:cubicBezTo>
                    <a:pt x="43" y="100"/>
                    <a:pt x="43" y="98"/>
                    <a:pt x="41" y="95"/>
                  </a:cubicBezTo>
                  <a:cubicBezTo>
                    <a:pt x="37" y="88"/>
                    <a:pt x="34" y="82"/>
                    <a:pt x="33" y="73"/>
                  </a:cubicBezTo>
                  <a:cubicBezTo>
                    <a:pt x="33" y="72"/>
                    <a:pt x="33" y="71"/>
                    <a:pt x="33" y="69"/>
                  </a:cubicBezTo>
                  <a:cubicBezTo>
                    <a:pt x="33" y="64"/>
                    <a:pt x="34" y="59"/>
                    <a:pt x="37" y="54"/>
                  </a:cubicBezTo>
                  <a:cubicBezTo>
                    <a:pt x="38" y="52"/>
                    <a:pt x="39" y="51"/>
                    <a:pt x="40" y="49"/>
                  </a:cubicBezTo>
                  <a:cubicBezTo>
                    <a:pt x="42" y="47"/>
                    <a:pt x="44" y="46"/>
                    <a:pt x="47" y="44"/>
                  </a:cubicBezTo>
                  <a:cubicBezTo>
                    <a:pt x="51" y="42"/>
                    <a:pt x="56" y="40"/>
                    <a:pt x="61" y="40"/>
                  </a:cubicBezTo>
                  <a:cubicBezTo>
                    <a:pt x="61" y="40"/>
                    <a:pt x="62" y="40"/>
                    <a:pt x="63" y="40"/>
                  </a:cubicBezTo>
                  <a:cubicBezTo>
                    <a:pt x="66" y="40"/>
                    <a:pt x="69" y="40"/>
                    <a:pt x="72" y="41"/>
                  </a:cubicBezTo>
                  <a:cubicBezTo>
                    <a:pt x="72" y="42"/>
                    <a:pt x="72" y="42"/>
                    <a:pt x="72" y="42"/>
                  </a:cubicBezTo>
                  <a:cubicBezTo>
                    <a:pt x="72" y="44"/>
                    <a:pt x="73" y="45"/>
                    <a:pt x="73" y="46"/>
                  </a:cubicBezTo>
                  <a:cubicBezTo>
                    <a:pt x="76" y="50"/>
                    <a:pt x="84" y="51"/>
                    <a:pt x="91" y="52"/>
                  </a:cubicBezTo>
                  <a:cubicBezTo>
                    <a:pt x="91" y="52"/>
                    <a:pt x="92" y="52"/>
                    <a:pt x="93" y="52"/>
                  </a:cubicBezTo>
                  <a:cubicBezTo>
                    <a:pt x="98" y="52"/>
                    <a:pt x="102" y="51"/>
                    <a:pt x="106" y="49"/>
                  </a:cubicBezTo>
                  <a:cubicBezTo>
                    <a:pt x="103" y="44"/>
                    <a:pt x="99" y="40"/>
                    <a:pt x="94" y="37"/>
                  </a:cubicBezTo>
                  <a:cubicBezTo>
                    <a:pt x="90" y="35"/>
                    <a:pt x="85" y="33"/>
                    <a:pt x="80" y="32"/>
                  </a:cubicBezTo>
                  <a:lnTo>
                    <a:pt x="79" y="32"/>
                  </a:lnTo>
                  <a:cubicBezTo>
                    <a:pt x="78" y="32"/>
                    <a:pt x="78" y="32"/>
                    <a:pt x="77" y="32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5" y="34"/>
                    <a:pt x="74" y="34"/>
                    <a:pt x="74" y="36"/>
                  </a:cubicBezTo>
                  <a:cubicBezTo>
                    <a:pt x="70" y="35"/>
                    <a:pt x="66" y="34"/>
                    <a:pt x="62" y="34"/>
                  </a:cubicBezTo>
                  <a:lnTo>
                    <a:pt x="61" y="34"/>
                  </a:lnTo>
                  <a:cubicBezTo>
                    <a:pt x="55" y="34"/>
                    <a:pt x="49" y="34"/>
                    <a:pt x="44" y="38"/>
                  </a:cubicBezTo>
                  <a:cubicBezTo>
                    <a:pt x="41" y="41"/>
                    <a:pt x="38" y="43"/>
                    <a:pt x="35" y="46"/>
                  </a:cubicBezTo>
                  <a:cubicBezTo>
                    <a:pt x="34" y="48"/>
                    <a:pt x="32" y="50"/>
                    <a:pt x="31" y="52"/>
                  </a:cubicBezTo>
                  <a:cubicBezTo>
                    <a:pt x="28" y="57"/>
                    <a:pt x="26" y="63"/>
                    <a:pt x="26" y="70"/>
                  </a:cubicBezTo>
                  <a:cubicBezTo>
                    <a:pt x="26" y="71"/>
                    <a:pt x="27" y="73"/>
                    <a:pt x="27" y="75"/>
                  </a:cubicBezTo>
                  <a:cubicBezTo>
                    <a:pt x="28" y="84"/>
                    <a:pt x="31" y="91"/>
                    <a:pt x="35" y="99"/>
                  </a:cubicBezTo>
                  <a:cubicBezTo>
                    <a:pt x="37" y="102"/>
                    <a:pt x="38" y="104"/>
                    <a:pt x="40" y="107"/>
                  </a:cubicBezTo>
                  <a:lnTo>
                    <a:pt x="37" y="110"/>
                  </a:lnTo>
                  <a:cubicBezTo>
                    <a:pt x="24" y="123"/>
                    <a:pt x="14" y="135"/>
                    <a:pt x="5" y="150"/>
                  </a:cubicBezTo>
                  <a:cubicBezTo>
                    <a:pt x="3" y="154"/>
                    <a:pt x="2" y="157"/>
                    <a:pt x="0" y="160"/>
                  </a:cubicBezTo>
                  <a:lnTo>
                    <a:pt x="0" y="163"/>
                  </a:lnTo>
                  <a:lnTo>
                    <a:pt x="1" y="163"/>
                  </a:lnTo>
                  <a:lnTo>
                    <a:pt x="27" y="164"/>
                  </a:lnTo>
                  <a:lnTo>
                    <a:pt x="28" y="164"/>
                  </a:lnTo>
                  <a:lnTo>
                    <a:pt x="28" y="163"/>
                  </a:lnTo>
                  <a:lnTo>
                    <a:pt x="28" y="161"/>
                  </a:lnTo>
                  <a:cubicBezTo>
                    <a:pt x="28" y="160"/>
                    <a:pt x="28" y="159"/>
                    <a:pt x="28" y="158"/>
                  </a:cubicBezTo>
                  <a:cubicBezTo>
                    <a:pt x="28" y="153"/>
                    <a:pt x="29" y="148"/>
                    <a:pt x="32" y="143"/>
                  </a:cubicBezTo>
                  <a:cubicBezTo>
                    <a:pt x="33" y="141"/>
                    <a:pt x="35" y="139"/>
                    <a:pt x="36" y="137"/>
                  </a:cubicBezTo>
                  <a:cubicBezTo>
                    <a:pt x="39" y="134"/>
                    <a:pt x="42" y="131"/>
                    <a:pt x="46" y="129"/>
                  </a:cubicBezTo>
                  <a:cubicBezTo>
                    <a:pt x="49" y="127"/>
                    <a:pt x="52" y="126"/>
                    <a:pt x="56" y="125"/>
                  </a:cubicBezTo>
                  <a:cubicBezTo>
                    <a:pt x="67" y="136"/>
                    <a:pt x="76" y="144"/>
                    <a:pt x="88" y="153"/>
                  </a:cubicBezTo>
                  <a:lnTo>
                    <a:pt x="108" y="153"/>
                  </a:lnTo>
                  <a:cubicBezTo>
                    <a:pt x="109" y="153"/>
                    <a:pt x="109" y="153"/>
                    <a:pt x="109" y="153"/>
                  </a:cubicBezTo>
                  <a:lnTo>
                    <a:pt x="109" y="150"/>
                  </a:lnTo>
                  <a:cubicBezTo>
                    <a:pt x="109" y="149"/>
                    <a:pt x="109" y="148"/>
                    <a:pt x="108" y="146"/>
                  </a:cubicBezTo>
                  <a:cubicBezTo>
                    <a:pt x="108" y="145"/>
                    <a:pt x="106" y="145"/>
                    <a:pt x="105" y="144"/>
                  </a:cubicBezTo>
                  <a:cubicBezTo>
                    <a:pt x="105" y="144"/>
                    <a:pt x="106" y="144"/>
                    <a:pt x="105" y="143"/>
                  </a:cubicBezTo>
                  <a:cubicBezTo>
                    <a:pt x="103" y="141"/>
                    <a:pt x="101" y="142"/>
                    <a:pt x="98" y="142"/>
                  </a:cubicBezTo>
                  <a:cubicBezTo>
                    <a:pt x="96" y="142"/>
                    <a:pt x="94" y="142"/>
                    <a:pt x="93" y="142"/>
                  </a:cubicBezTo>
                  <a:cubicBezTo>
                    <a:pt x="92" y="141"/>
                    <a:pt x="92" y="140"/>
                    <a:pt x="91" y="139"/>
                  </a:cubicBezTo>
                  <a:cubicBezTo>
                    <a:pt x="88" y="135"/>
                    <a:pt x="87" y="130"/>
                    <a:pt x="87" y="125"/>
                  </a:cubicBezTo>
                  <a:cubicBezTo>
                    <a:pt x="132" y="131"/>
                    <a:pt x="175" y="152"/>
                    <a:pt x="215" y="175"/>
                  </a:cubicBezTo>
                  <a:lnTo>
                    <a:pt x="240" y="175"/>
                  </a:lnTo>
                  <a:lnTo>
                    <a:pt x="241" y="175"/>
                  </a:lnTo>
                  <a:lnTo>
                    <a:pt x="241" y="173"/>
                  </a:lnTo>
                  <a:cubicBezTo>
                    <a:pt x="241" y="172"/>
                    <a:pt x="241" y="171"/>
                    <a:pt x="241" y="170"/>
                  </a:cubicBezTo>
                  <a:cubicBezTo>
                    <a:pt x="241" y="168"/>
                    <a:pt x="241" y="166"/>
                    <a:pt x="240" y="164"/>
                  </a:cubicBezTo>
                  <a:cubicBezTo>
                    <a:pt x="240" y="164"/>
                    <a:pt x="239" y="164"/>
                    <a:pt x="239" y="163"/>
                  </a:cubicBezTo>
                  <a:close/>
                  <a:moveTo>
                    <a:pt x="135" y="9"/>
                  </a:moveTo>
                  <a:cubicBezTo>
                    <a:pt x="135" y="13"/>
                    <a:pt x="136" y="16"/>
                    <a:pt x="138" y="19"/>
                  </a:cubicBezTo>
                  <a:cubicBezTo>
                    <a:pt x="140" y="23"/>
                    <a:pt x="143" y="26"/>
                    <a:pt x="147" y="28"/>
                  </a:cubicBezTo>
                  <a:cubicBezTo>
                    <a:pt x="147" y="28"/>
                    <a:pt x="147" y="29"/>
                    <a:pt x="148" y="29"/>
                  </a:cubicBezTo>
                  <a:cubicBezTo>
                    <a:pt x="156" y="27"/>
                    <a:pt x="164" y="26"/>
                    <a:pt x="172" y="26"/>
                  </a:cubicBezTo>
                  <a:lnTo>
                    <a:pt x="179" y="41"/>
                  </a:lnTo>
                  <a:cubicBezTo>
                    <a:pt x="179" y="42"/>
                    <a:pt x="179" y="42"/>
                    <a:pt x="179" y="42"/>
                  </a:cubicBezTo>
                  <a:lnTo>
                    <a:pt x="180" y="42"/>
                  </a:lnTo>
                  <a:lnTo>
                    <a:pt x="180" y="41"/>
                  </a:lnTo>
                  <a:lnTo>
                    <a:pt x="185" y="26"/>
                  </a:lnTo>
                  <a:cubicBezTo>
                    <a:pt x="194" y="27"/>
                    <a:pt x="201" y="28"/>
                    <a:pt x="209" y="31"/>
                  </a:cubicBezTo>
                  <a:lnTo>
                    <a:pt x="210" y="31"/>
                  </a:lnTo>
                  <a:cubicBezTo>
                    <a:pt x="214" y="28"/>
                    <a:pt x="217" y="25"/>
                    <a:pt x="219" y="21"/>
                  </a:cubicBezTo>
                  <a:cubicBezTo>
                    <a:pt x="221" y="18"/>
                    <a:pt x="221" y="16"/>
                    <a:pt x="222" y="13"/>
                  </a:cubicBezTo>
                  <a:cubicBezTo>
                    <a:pt x="222" y="17"/>
                    <a:pt x="222" y="20"/>
                    <a:pt x="222" y="24"/>
                  </a:cubicBezTo>
                  <a:cubicBezTo>
                    <a:pt x="222" y="28"/>
                    <a:pt x="222" y="32"/>
                    <a:pt x="222" y="36"/>
                  </a:cubicBezTo>
                  <a:cubicBezTo>
                    <a:pt x="222" y="43"/>
                    <a:pt x="221" y="49"/>
                    <a:pt x="220" y="55"/>
                  </a:cubicBezTo>
                  <a:lnTo>
                    <a:pt x="212" y="58"/>
                  </a:lnTo>
                  <a:cubicBezTo>
                    <a:pt x="211" y="59"/>
                    <a:pt x="211" y="59"/>
                    <a:pt x="211" y="59"/>
                  </a:cubicBezTo>
                  <a:lnTo>
                    <a:pt x="211" y="60"/>
                  </a:lnTo>
                  <a:lnTo>
                    <a:pt x="212" y="60"/>
                  </a:lnTo>
                  <a:lnTo>
                    <a:pt x="218" y="61"/>
                  </a:lnTo>
                  <a:cubicBezTo>
                    <a:pt x="218" y="63"/>
                    <a:pt x="217" y="65"/>
                    <a:pt x="216" y="67"/>
                  </a:cubicBezTo>
                  <a:lnTo>
                    <a:pt x="210" y="69"/>
                  </a:lnTo>
                  <a:cubicBezTo>
                    <a:pt x="209" y="69"/>
                    <a:pt x="209" y="69"/>
                    <a:pt x="209" y="69"/>
                  </a:cubicBezTo>
                  <a:cubicBezTo>
                    <a:pt x="209" y="70"/>
                    <a:pt x="209" y="70"/>
                    <a:pt x="209" y="70"/>
                  </a:cubicBezTo>
                  <a:lnTo>
                    <a:pt x="210" y="70"/>
                  </a:lnTo>
                  <a:lnTo>
                    <a:pt x="214" y="72"/>
                  </a:lnTo>
                  <a:cubicBezTo>
                    <a:pt x="214" y="74"/>
                    <a:pt x="213" y="76"/>
                    <a:pt x="212" y="78"/>
                  </a:cubicBezTo>
                  <a:lnTo>
                    <a:pt x="201" y="78"/>
                  </a:lnTo>
                  <a:cubicBezTo>
                    <a:pt x="200" y="78"/>
                    <a:pt x="200" y="78"/>
                    <a:pt x="200" y="78"/>
                  </a:cubicBezTo>
                  <a:lnTo>
                    <a:pt x="200" y="79"/>
                  </a:lnTo>
                  <a:lnTo>
                    <a:pt x="200" y="82"/>
                  </a:lnTo>
                  <a:lnTo>
                    <a:pt x="201" y="82"/>
                  </a:lnTo>
                  <a:lnTo>
                    <a:pt x="209" y="82"/>
                  </a:lnTo>
                  <a:lnTo>
                    <a:pt x="208" y="85"/>
                  </a:lnTo>
                  <a:lnTo>
                    <a:pt x="200" y="85"/>
                  </a:lnTo>
                  <a:lnTo>
                    <a:pt x="200" y="86"/>
                  </a:lnTo>
                  <a:lnTo>
                    <a:pt x="200" y="89"/>
                  </a:lnTo>
                  <a:cubicBezTo>
                    <a:pt x="200" y="90"/>
                    <a:pt x="200" y="90"/>
                    <a:pt x="200" y="90"/>
                  </a:cubicBezTo>
                  <a:lnTo>
                    <a:pt x="205" y="90"/>
                  </a:lnTo>
                  <a:cubicBezTo>
                    <a:pt x="197" y="100"/>
                    <a:pt x="189" y="106"/>
                    <a:pt x="178" y="113"/>
                  </a:cubicBezTo>
                  <a:cubicBezTo>
                    <a:pt x="177" y="114"/>
                    <a:pt x="177" y="114"/>
                    <a:pt x="176" y="114"/>
                  </a:cubicBezTo>
                  <a:cubicBezTo>
                    <a:pt x="176" y="114"/>
                    <a:pt x="175" y="114"/>
                    <a:pt x="175" y="113"/>
                  </a:cubicBezTo>
                  <a:cubicBezTo>
                    <a:pt x="163" y="107"/>
                    <a:pt x="155" y="99"/>
                    <a:pt x="148" y="88"/>
                  </a:cubicBezTo>
                  <a:lnTo>
                    <a:pt x="151" y="88"/>
                  </a:lnTo>
                  <a:lnTo>
                    <a:pt x="151" y="87"/>
                  </a:lnTo>
                  <a:lnTo>
                    <a:pt x="151" y="84"/>
                  </a:lnTo>
                  <a:lnTo>
                    <a:pt x="151" y="83"/>
                  </a:lnTo>
                  <a:lnTo>
                    <a:pt x="145" y="83"/>
                  </a:lnTo>
                  <a:lnTo>
                    <a:pt x="143" y="81"/>
                  </a:lnTo>
                  <a:lnTo>
                    <a:pt x="151" y="81"/>
                  </a:lnTo>
                  <a:lnTo>
                    <a:pt x="151" y="80"/>
                  </a:lnTo>
                  <a:lnTo>
                    <a:pt x="151" y="77"/>
                  </a:lnTo>
                  <a:lnTo>
                    <a:pt x="151" y="76"/>
                  </a:lnTo>
                  <a:lnTo>
                    <a:pt x="141" y="76"/>
                  </a:lnTo>
                  <a:cubicBezTo>
                    <a:pt x="139" y="72"/>
                    <a:pt x="138" y="70"/>
                    <a:pt x="137" y="66"/>
                  </a:cubicBezTo>
                  <a:lnTo>
                    <a:pt x="142" y="65"/>
                  </a:lnTo>
                  <a:lnTo>
                    <a:pt x="142" y="64"/>
                  </a:lnTo>
                  <a:lnTo>
                    <a:pt x="142" y="63"/>
                  </a:lnTo>
                  <a:lnTo>
                    <a:pt x="136" y="61"/>
                  </a:lnTo>
                  <a:cubicBezTo>
                    <a:pt x="136" y="59"/>
                    <a:pt x="135" y="57"/>
                    <a:pt x="135" y="56"/>
                  </a:cubicBezTo>
                  <a:lnTo>
                    <a:pt x="144" y="56"/>
                  </a:lnTo>
                  <a:lnTo>
                    <a:pt x="144" y="55"/>
                  </a:lnTo>
                  <a:lnTo>
                    <a:pt x="144" y="54"/>
                  </a:lnTo>
                  <a:lnTo>
                    <a:pt x="133" y="48"/>
                  </a:lnTo>
                  <a:cubicBezTo>
                    <a:pt x="132" y="43"/>
                    <a:pt x="132" y="39"/>
                    <a:pt x="132" y="33"/>
                  </a:cubicBezTo>
                  <a:cubicBezTo>
                    <a:pt x="132" y="25"/>
                    <a:pt x="133" y="18"/>
                    <a:pt x="135" y="9"/>
                  </a:cubicBezTo>
                  <a:close/>
                  <a:moveTo>
                    <a:pt x="32" y="132"/>
                  </a:moveTo>
                  <a:cubicBezTo>
                    <a:pt x="30" y="134"/>
                    <a:pt x="28" y="136"/>
                    <a:pt x="27" y="138"/>
                  </a:cubicBezTo>
                  <a:cubicBezTo>
                    <a:pt x="23" y="144"/>
                    <a:pt x="22" y="150"/>
                    <a:pt x="22" y="157"/>
                  </a:cubicBezTo>
                  <a:lnTo>
                    <a:pt x="8" y="157"/>
                  </a:lnTo>
                  <a:cubicBezTo>
                    <a:pt x="18" y="139"/>
                    <a:pt x="30" y="125"/>
                    <a:pt x="44" y="111"/>
                  </a:cubicBezTo>
                  <a:cubicBezTo>
                    <a:pt x="47" y="114"/>
                    <a:pt x="49" y="117"/>
                    <a:pt x="52" y="119"/>
                  </a:cubicBezTo>
                  <a:cubicBezTo>
                    <a:pt x="48" y="120"/>
                    <a:pt x="46" y="121"/>
                    <a:pt x="42" y="123"/>
                  </a:cubicBezTo>
                  <a:cubicBezTo>
                    <a:pt x="38" y="125"/>
                    <a:pt x="35" y="128"/>
                    <a:pt x="32" y="132"/>
                  </a:cubicBezTo>
                  <a:close/>
                  <a:moveTo>
                    <a:pt x="217" y="168"/>
                  </a:moveTo>
                  <a:cubicBezTo>
                    <a:pt x="177" y="145"/>
                    <a:pt x="134" y="124"/>
                    <a:pt x="88" y="118"/>
                  </a:cubicBezTo>
                  <a:cubicBezTo>
                    <a:pt x="88" y="111"/>
                    <a:pt x="89" y="105"/>
                    <a:pt x="91" y="99"/>
                  </a:cubicBezTo>
                  <a:lnTo>
                    <a:pt x="91" y="98"/>
                  </a:lnTo>
                  <a:cubicBezTo>
                    <a:pt x="92" y="98"/>
                    <a:pt x="92" y="98"/>
                    <a:pt x="92" y="98"/>
                  </a:cubicBezTo>
                  <a:lnTo>
                    <a:pt x="91" y="98"/>
                  </a:lnTo>
                  <a:lnTo>
                    <a:pt x="91" y="97"/>
                  </a:lnTo>
                  <a:lnTo>
                    <a:pt x="87" y="96"/>
                  </a:lnTo>
                  <a:cubicBezTo>
                    <a:pt x="85" y="103"/>
                    <a:pt x="83" y="109"/>
                    <a:pt x="83" y="117"/>
                  </a:cubicBezTo>
                  <a:cubicBezTo>
                    <a:pt x="78" y="117"/>
                    <a:pt x="74" y="116"/>
                    <a:pt x="70" y="116"/>
                  </a:cubicBezTo>
                  <a:cubicBezTo>
                    <a:pt x="68" y="116"/>
                    <a:pt x="66" y="116"/>
                    <a:pt x="65" y="116"/>
                  </a:cubicBezTo>
                  <a:cubicBezTo>
                    <a:pt x="63" y="116"/>
                    <a:pt x="61" y="116"/>
                    <a:pt x="59" y="116"/>
                  </a:cubicBezTo>
                  <a:cubicBezTo>
                    <a:pt x="56" y="112"/>
                    <a:pt x="53" y="108"/>
                    <a:pt x="50" y="104"/>
                  </a:cubicBezTo>
                  <a:cubicBezTo>
                    <a:pt x="56" y="98"/>
                    <a:pt x="61" y="94"/>
                    <a:pt x="68" y="89"/>
                  </a:cubicBezTo>
                  <a:lnTo>
                    <a:pt x="77" y="96"/>
                  </a:lnTo>
                  <a:cubicBezTo>
                    <a:pt x="78" y="95"/>
                    <a:pt x="78" y="95"/>
                    <a:pt x="78" y="95"/>
                  </a:cubicBezTo>
                  <a:lnTo>
                    <a:pt x="78" y="94"/>
                  </a:lnTo>
                  <a:lnTo>
                    <a:pt x="75" y="84"/>
                  </a:lnTo>
                  <a:lnTo>
                    <a:pt x="83" y="79"/>
                  </a:lnTo>
                  <a:lnTo>
                    <a:pt x="97" y="87"/>
                  </a:lnTo>
                  <a:cubicBezTo>
                    <a:pt x="97" y="87"/>
                    <a:pt x="98" y="87"/>
                    <a:pt x="98" y="86"/>
                  </a:cubicBezTo>
                  <a:lnTo>
                    <a:pt x="98" y="85"/>
                  </a:lnTo>
                  <a:lnTo>
                    <a:pt x="92" y="74"/>
                  </a:lnTo>
                  <a:lnTo>
                    <a:pt x="97" y="72"/>
                  </a:lnTo>
                  <a:lnTo>
                    <a:pt x="116" y="86"/>
                  </a:lnTo>
                  <a:cubicBezTo>
                    <a:pt x="117" y="86"/>
                    <a:pt x="117" y="86"/>
                    <a:pt x="117" y="86"/>
                  </a:cubicBezTo>
                  <a:lnTo>
                    <a:pt x="117" y="85"/>
                  </a:lnTo>
                  <a:lnTo>
                    <a:pt x="117" y="84"/>
                  </a:lnTo>
                  <a:lnTo>
                    <a:pt x="111" y="66"/>
                  </a:lnTo>
                  <a:cubicBezTo>
                    <a:pt x="118" y="63"/>
                    <a:pt x="124" y="61"/>
                    <a:pt x="130" y="60"/>
                  </a:cubicBezTo>
                  <a:cubicBezTo>
                    <a:pt x="132" y="65"/>
                    <a:pt x="133" y="68"/>
                    <a:pt x="135" y="73"/>
                  </a:cubicBezTo>
                  <a:lnTo>
                    <a:pt x="127" y="73"/>
                  </a:lnTo>
                  <a:lnTo>
                    <a:pt x="126" y="73"/>
                  </a:lnTo>
                  <a:lnTo>
                    <a:pt x="126" y="74"/>
                  </a:lnTo>
                  <a:lnTo>
                    <a:pt x="126" y="77"/>
                  </a:lnTo>
                  <a:cubicBezTo>
                    <a:pt x="127" y="77"/>
                    <a:pt x="127" y="77"/>
                    <a:pt x="127" y="77"/>
                  </a:cubicBezTo>
                  <a:lnTo>
                    <a:pt x="127" y="78"/>
                  </a:lnTo>
                  <a:lnTo>
                    <a:pt x="137" y="78"/>
                  </a:lnTo>
                  <a:lnTo>
                    <a:pt x="139" y="80"/>
                  </a:lnTo>
                  <a:lnTo>
                    <a:pt x="127" y="80"/>
                  </a:lnTo>
                  <a:lnTo>
                    <a:pt x="126" y="80"/>
                  </a:lnTo>
                  <a:cubicBezTo>
                    <a:pt x="126" y="81"/>
                    <a:pt x="126" y="81"/>
                    <a:pt x="126" y="81"/>
                  </a:cubicBezTo>
                  <a:lnTo>
                    <a:pt x="126" y="84"/>
                  </a:lnTo>
                  <a:lnTo>
                    <a:pt x="126" y="85"/>
                  </a:lnTo>
                  <a:lnTo>
                    <a:pt x="127" y="85"/>
                  </a:lnTo>
                  <a:lnTo>
                    <a:pt x="141" y="85"/>
                  </a:lnTo>
                  <a:cubicBezTo>
                    <a:pt x="150" y="99"/>
                    <a:pt x="161" y="110"/>
                    <a:pt x="176" y="119"/>
                  </a:cubicBezTo>
                  <a:lnTo>
                    <a:pt x="180" y="117"/>
                  </a:lnTo>
                  <a:lnTo>
                    <a:pt x="183" y="120"/>
                  </a:lnTo>
                  <a:lnTo>
                    <a:pt x="177" y="128"/>
                  </a:lnTo>
                  <a:lnTo>
                    <a:pt x="177" y="129"/>
                  </a:lnTo>
                  <a:cubicBezTo>
                    <a:pt x="178" y="129"/>
                    <a:pt x="178" y="129"/>
                    <a:pt x="178" y="129"/>
                  </a:cubicBezTo>
                  <a:lnTo>
                    <a:pt x="188" y="125"/>
                  </a:lnTo>
                  <a:lnTo>
                    <a:pt x="193" y="131"/>
                  </a:lnTo>
                  <a:lnTo>
                    <a:pt x="183" y="138"/>
                  </a:lnTo>
                  <a:lnTo>
                    <a:pt x="183" y="139"/>
                  </a:lnTo>
                  <a:lnTo>
                    <a:pt x="184" y="139"/>
                  </a:lnTo>
                  <a:lnTo>
                    <a:pt x="198" y="136"/>
                  </a:lnTo>
                  <a:lnTo>
                    <a:pt x="216" y="157"/>
                  </a:lnTo>
                  <a:lnTo>
                    <a:pt x="218" y="157"/>
                  </a:lnTo>
                  <a:cubicBezTo>
                    <a:pt x="219" y="157"/>
                    <a:pt x="219" y="157"/>
                    <a:pt x="220" y="157"/>
                  </a:cubicBezTo>
                  <a:cubicBezTo>
                    <a:pt x="223" y="157"/>
                    <a:pt x="226" y="157"/>
                    <a:pt x="230" y="159"/>
                  </a:cubicBezTo>
                  <a:cubicBezTo>
                    <a:pt x="232" y="160"/>
                    <a:pt x="233" y="162"/>
                    <a:pt x="234" y="163"/>
                  </a:cubicBezTo>
                  <a:cubicBezTo>
                    <a:pt x="235" y="164"/>
                    <a:pt x="235" y="165"/>
                    <a:pt x="236" y="165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3" name="Freeform: Shape 68"/>
            <p:cNvSpPr/>
            <p:nvPr/>
          </p:nvSpPr>
          <p:spPr>
            <a:xfrm>
              <a:off x="5625720" y="3794399"/>
              <a:ext cx="25560" cy="16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2" h="48">
                  <a:moveTo>
                    <a:pt x="72" y="22"/>
                  </a:moveTo>
                  <a:lnTo>
                    <a:pt x="67" y="45"/>
                  </a:lnTo>
                  <a:lnTo>
                    <a:pt x="47" y="48"/>
                  </a:lnTo>
                  <a:cubicBezTo>
                    <a:pt x="45" y="46"/>
                    <a:pt x="43" y="45"/>
                    <a:pt x="40" y="43"/>
                  </a:cubicBezTo>
                  <a:cubicBezTo>
                    <a:pt x="32" y="38"/>
                    <a:pt x="23" y="36"/>
                    <a:pt x="12" y="36"/>
                  </a:cubicBezTo>
                  <a:cubicBezTo>
                    <a:pt x="11" y="36"/>
                    <a:pt x="10" y="36"/>
                    <a:pt x="9" y="36"/>
                  </a:cubicBezTo>
                  <a:lnTo>
                    <a:pt x="17" y="16"/>
                  </a:lnTo>
                  <a:lnTo>
                    <a:pt x="0" y="1"/>
                  </a:lnTo>
                  <a:cubicBezTo>
                    <a:pt x="4" y="1"/>
                    <a:pt x="8" y="0"/>
                    <a:pt x="12" y="0"/>
                  </a:cubicBezTo>
                  <a:cubicBezTo>
                    <a:pt x="29" y="0"/>
                    <a:pt x="44" y="4"/>
                    <a:pt x="58" y="13"/>
                  </a:cubicBezTo>
                  <a:cubicBezTo>
                    <a:pt x="63" y="16"/>
                    <a:pt x="67" y="19"/>
                    <a:pt x="72" y="22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4" name="Freeform: Shape 69"/>
            <p:cNvSpPr/>
            <p:nvPr/>
          </p:nvSpPr>
          <p:spPr>
            <a:xfrm>
              <a:off x="5599800" y="3796560"/>
              <a:ext cx="25200" cy="2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1" h="60">
                  <a:moveTo>
                    <a:pt x="54" y="0"/>
                  </a:moveTo>
                  <a:lnTo>
                    <a:pt x="71" y="14"/>
                  </a:lnTo>
                  <a:lnTo>
                    <a:pt x="64" y="34"/>
                  </a:lnTo>
                  <a:cubicBezTo>
                    <a:pt x="61" y="35"/>
                    <a:pt x="59" y="36"/>
                    <a:pt x="56" y="37"/>
                  </a:cubicBezTo>
                  <a:cubicBezTo>
                    <a:pt x="47" y="42"/>
                    <a:pt x="41" y="49"/>
                    <a:pt x="36" y="58"/>
                  </a:cubicBezTo>
                  <a:cubicBezTo>
                    <a:pt x="35" y="59"/>
                    <a:pt x="35" y="59"/>
                    <a:pt x="34" y="60"/>
                  </a:cubicBezTo>
                  <a:lnTo>
                    <a:pt x="21" y="44"/>
                  </a:lnTo>
                  <a:lnTo>
                    <a:pt x="0" y="51"/>
                  </a:lnTo>
                  <a:cubicBezTo>
                    <a:pt x="1" y="47"/>
                    <a:pt x="3" y="44"/>
                    <a:pt x="5" y="40"/>
                  </a:cubicBezTo>
                  <a:cubicBezTo>
                    <a:pt x="13" y="26"/>
                    <a:pt x="24" y="15"/>
                    <a:pt x="39" y="7"/>
                  </a:cubicBezTo>
                  <a:cubicBezTo>
                    <a:pt x="44" y="4"/>
                    <a:pt x="48" y="2"/>
                    <a:pt x="54" y="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5" name="Freeform: Shape 70"/>
            <p:cNvSpPr/>
            <p:nvPr/>
          </p:nvSpPr>
          <p:spPr>
            <a:xfrm>
              <a:off x="5597279" y="3818519"/>
              <a:ext cx="15480" cy="28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" h="80">
                  <a:moveTo>
                    <a:pt x="19" y="80"/>
                  </a:moveTo>
                  <a:cubicBezTo>
                    <a:pt x="16" y="77"/>
                    <a:pt x="14" y="74"/>
                    <a:pt x="12" y="70"/>
                  </a:cubicBezTo>
                  <a:cubicBezTo>
                    <a:pt x="4" y="56"/>
                    <a:pt x="0" y="42"/>
                    <a:pt x="0" y="26"/>
                  </a:cubicBezTo>
                  <a:cubicBezTo>
                    <a:pt x="0" y="25"/>
                    <a:pt x="0" y="25"/>
                    <a:pt x="0" y="24"/>
                  </a:cubicBezTo>
                  <a:cubicBezTo>
                    <a:pt x="0" y="18"/>
                    <a:pt x="0" y="13"/>
                    <a:pt x="1" y="7"/>
                  </a:cubicBezTo>
                  <a:lnTo>
                    <a:pt x="23" y="0"/>
                  </a:lnTo>
                  <a:lnTo>
                    <a:pt x="36" y="16"/>
                  </a:lnTo>
                  <a:cubicBezTo>
                    <a:pt x="35" y="19"/>
                    <a:pt x="35" y="21"/>
                    <a:pt x="35" y="24"/>
                  </a:cubicBezTo>
                  <a:cubicBezTo>
                    <a:pt x="35" y="34"/>
                    <a:pt x="37" y="43"/>
                    <a:pt x="42" y="52"/>
                  </a:cubicBezTo>
                  <a:cubicBezTo>
                    <a:pt x="43" y="53"/>
                    <a:pt x="43" y="54"/>
                    <a:pt x="44" y="55"/>
                  </a:cubicBezTo>
                  <a:lnTo>
                    <a:pt x="23" y="58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6" name="Freeform: Shape 71"/>
            <p:cNvSpPr/>
            <p:nvPr/>
          </p:nvSpPr>
          <p:spPr>
            <a:xfrm>
              <a:off x="5608800" y="3843000"/>
              <a:ext cx="25560" cy="16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2" h="47">
                  <a:moveTo>
                    <a:pt x="0" y="25"/>
                  </a:moveTo>
                  <a:lnTo>
                    <a:pt x="4" y="3"/>
                  </a:lnTo>
                  <a:lnTo>
                    <a:pt x="24" y="0"/>
                  </a:lnTo>
                  <a:cubicBezTo>
                    <a:pt x="26" y="2"/>
                    <a:pt x="28" y="2"/>
                    <a:pt x="31" y="4"/>
                  </a:cubicBezTo>
                  <a:cubicBezTo>
                    <a:pt x="40" y="9"/>
                    <a:pt x="48" y="12"/>
                    <a:pt x="59" y="12"/>
                  </a:cubicBezTo>
                  <a:cubicBezTo>
                    <a:pt x="60" y="12"/>
                    <a:pt x="61" y="12"/>
                    <a:pt x="62" y="12"/>
                  </a:cubicBezTo>
                  <a:lnTo>
                    <a:pt x="55" y="32"/>
                  </a:lnTo>
                  <a:lnTo>
                    <a:pt x="72" y="46"/>
                  </a:lnTo>
                  <a:cubicBezTo>
                    <a:pt x="67" y="47"/>
                    <a:pt x="64" y="47"/>
                    <a:pt x="59" y="47"/>
                  </a:cubicBezTo>
                  <a:cubicBezTo>
                    <a:pt x="42" y="47"/>
                    <a:pt x="28" y="43"/>
                    <a:pt x="13" y="35"/>
                  </a:cubicBezTo>
                  <a:cubicBezTo>
                    <a:pt x="8" y="32"/>
                    <a:pt x="4" y="29"/>
                    <a:pt x="0" y="25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7" name="Freeform: Shape 72"/>
            <p:cNvSpPr/>
            <p:nvPr/>
          </p:nvSpPr>
          <p:spPr>
            <a:xfrm>
              <a:off x="5634720" y="3836520"/>
              <a:ext cx="25200" cy="2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1" h="60">
                  <a:moveTo>
                    <a:pt x="17" y="60"/>
                  </a:moveTo>
                  <a:lnTo>
                    <a:pt x="0" y="45"/>
                  </a:lnTo>
                  <a:lnTo>
                    <a:pt x="7" y="26"/>
                  </a:lnTo>
                  <a:cubicBezTo>
                    <a:pt x="10" y="25"/>
                    <a:pt x="12" y="25"/>
                    <a:pt x="15" y="23"/>
                  </a:cubicBezTo>
                  <a:cubicBezTo>
                    <a:pt x="24" y="18"/>
                    <a:pt x="30" y="11"/>
                    <a:pt x="35" y="2"/>
                  </a:cubicBezTo>
                  <a:cubicBezTo>
                    <a:pt x="36" y="1"/>
                    <a:pt x="36" y="0"/>
                    <a:pt x="37" y="0"/>
                  </a:cubicBezTo>
                  <a:lnTo>
                    <a:pt x="50" y="16"/>
                  </a:lnTo>
                  <a:lnTo>
                    <a:pt x="71" y="9"/>
                  </a:lnTo>
                  <a:cubicBezTo>
                    <a:pt x="70" y="13"/>
                    <a:pt x="68" y="16"/>
                    <a:pt x="66" y="20"/>
                  </a:cubicBezTo>
                  <a:cubicBezTo>
                    <a:pt x="58" y="34"/>
                    <a:pt x="47" y="45"/>
                    <a:pt x="33" y="53"/>
                  </a:cubicBezTo>
                  <a:cubicBezTo>
                    <a:pt x="27" y="56"/>
                    <a:pt x="23" y="58"/>
                    <a:pt x="17" y="6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8" name="Freeform: Shape 73"/>
            <p:cNvSpPr/>
            <p:nvPr/>
          </p:nvSpPr>
          <p:spPr>
            <a:xfrm>
              <a:off x="5646960" y="3807360"/>
              <a:ext cx="15480" cy="28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" h="80">
                  <a:moveTo>
                    <a:pt x="42" y="72"/>
                  </a:moveTo>
                  <a:lnTo>
                    <a:pt x="21" y="80"/>
                  </a:lnTo>
                  <a:lnTo>
                    <a:pt x="8" y="64"/>
                  </a:lnTo>
                  <a:cubicBezTo>
                    <a:pt x="9" y="61"/>
                    <a:pt x="9" y="58"/>
                    <a:pt x="9" y="55"/>
                  </a:cubicBezTo>
                  <a:cubicBezTo>
                    <a:pt x="9" y="45"/>
                    <a:pt x="7" y="36"/>
                    <a:pt x="1" y="28"/>
                  </a:cubicBezTo>
                  <a:cubicBezTo>
                    <a:pt x="0" y="27"/>
                    <a:pt x="0" y="26"/>
                    <a:pt x="0" y="25"/>
                  </a:cubicBezTo>
                  <a:lnTo>
                    <a:pt x="21" y="22"/>
                  </a:lnTo>
                  <a:lnTo>
                    <a:pt x="25" y="0"/>
                  </a:lnTo>
                  <a:cubicBezTo>
                    <a:pt x="28" y="3"/>
                    <a:pt x="30" y="6"/>
                    <a:pt x="32" y="10"/>
                  </a:cubicBezTo>
                  <a:cubicBezTo>
                    <a:pt x="40" y="24"/>
                    <a:pt x="44" y="39"/>
                    <a:pt x="44" y="56"/>
                  </a:cubicBezTo>
                  <a:cubicBezTo>
                    <a:pt x="44" y="61"/>
                    <a:pt x="44" y="66"/>
                    <a:pt x="42" y="72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9" name="Freeform: Shape 74"/>
            <p:cNvSpPr/>
            <p:nvPr/>
          </p:nvSpPr>
          <p:spPr>
            <a:xfrm>
              <a:off x="6734879" y="3797640"/>
              <a:ext cx="25560" cy="21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2" h="61">
                  <a:moveTo>
                    <a:pt x="55" y="0"/>
                  </a:moveTo>
                  <a:lnTo>
                    <a:pt x="72" y="15"/>
                  </a:lnTo>
                  <a:lnTo>
                    <a:pt x="65" y="34"/>
                  </a:lnTo>
                  <a:cubicBezTo>
                    <a:pt x="62" y="35"/>
                    <a:pt x="59" y="36"/>
                    <a:pt x="57" y="38"/>
                  </a:cubicBezTo>
                  <a:cubicBezTo>
                    <a:pt x="48" y="44"/>
                    <a:pt x="42" y="49"/>
                    <a:pt x="36" y="58"/>
                  </a:cubicBezTo>
                  <a:cubicBezTo>
                    <a:pt x="36" y="59"/>
                    <a:pt x="35" y="60"/>
                    <a:pt x="35" y="61"/>
                  </a:cubicBezTo>
                  <a:lnTo>
                    <a:pt x="22" y="45"/>
                  </a:lnTo>
                  <a:lnTo>
                    <a:pt x="0" y="52"/>
                  </a:lnTo>
                  <a:cubicBezTo>
                    <a:pt x="2" y="48"/>
                    <a:pt x="4" y="45"/>
                    <a:pt x="6" y="41"/>
                  </a:cubicBezTo>
                  <a:cubicBezTo>
                    <a:pt x="14" y="26"/>
                    <a:pt x="25" y="16"/>
                    <a:pt x="39" y="7"/>
                  </a:cubicBezTo>
                  <a:cubicBezTo>
                    <a:pt x="45" y="4"/>
                    <a:pt x="49" y="2"/>
                    <a:pt x="55" y="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0" name="Freeform: Shape 75"/>
            <p:cNvSpPr/>
            <p:nvPr/>
          </p:nvSpPr>
          <p:spPr>
            <a:xfrm>
              <a:off x="6732719" y="3819959"/>
              <a:ext cx="15480" cy="28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" h="80">
                  <a:moveTo>
                    <a:pt x="19" y="80"/>
                  </a:moveTo>
                  <a:cubicBezTo>
                    <a:pt x="16" y="77"/>
                    <a:pt x="14" y="74"/>
                    <a:pt x="12" y="70"/>
                  </a:cubicBezTo>
                  <a:cubicBezTo>
                    <a:pt x="4" y="56"/>
                    <a:pt x="0" y="42"/>
                    <a:pt x="0" y="26"/>
                  </a:cubicBezTo>
                  <a:cubicBezTo>
                    <a:pt x="0" y="26"/>
                    <a:pt x="0" y="25"/>
                    <a:pt x="0" y="24"/>
                  </a:cubicBezTo>
                  <a:cubicBezTo>
                    <a:pt x="0" y="18"/>
                    <a:pt x="0" y="13"/>
                    <a:pt x="1" y="7"/>
                  </a:cubicBezTo>
                  <a:lnTo>
                    <a:pt x="23" y="0"/>
                  </a:lnTo>
                  <a:lnTo>
                    <a:pt x="36" y="16"/>
                  </a:lnTo>
                  <a:cubicBezTo>
                    <a:pt x="35" y="19"/>
                    <a:pt x="35" y="21"/>
                    <a:pt x="35" y="24"/>
                  </a:cubicBezTo>
                  <a:cubicBezTo>
                    <a:pt x="35" y="35"/>
                    <a:pt x="37" y="43"/>
                    <a:pt x="42" y="52"/>
                  </a:cubicBezTo>
                  <a:cubicBezTo>
                    <a:pt x="43" y="53"/>
                    <a:pt x="43" y="54"/>
                    <a:pt x="44" y="55"/>
                  </a:cubicBezTo>
                  <a:lnTo>
                    <a:pt x="23" y="58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1" name="Freeform: Shape 76"/>
            <p:cNvSpPr/>
            <p:nvPr/>
          </p:nvSpPr>
          <p:spPr>
            <a:xfrm>
              <a:off x="6743880" y="3844440"/>
              <a:ext cx="25920" cy="16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3" h="47">
                  <a:moveTo>
                    <a:pt x="0" y="25"/>
                  </a:moveTo>
                  <a:lnTo>
                    <a:pt x="5" y="3"/>
                  </a:lnTo>
                  <a:lnTo>
                    <a:pt x="25" y="0"/>
                  </a:lnTo>
                  <a:cubicBezTo>
                    <a:pt x="27" y="2"/>
                    <a:pt x="29" y="2"/>
                    <a:pt x="32" y="4"/>
                  </a:cubicBezTo>
                  <a:cubicBezTo>
                    <a:pt x="40" y="9"/>
                    <a:pt x="49" y="12"/>
                    <a:pt x="60" y="12"/>
                  </a:cubicBezTo>
                  <a:cubicBezTo>
                    <a:pt x="61" y="12"/>
                    <a:pt x="62" y="12"/>
                    <a:pt x="63" y="12"/>
                  </a:cubicBezTo>
                  <a:lnTo>
                    <a:pt x="55" y="32"/>
                  </a:lnTo>
                  <a:lnTo>
                    <a:pt x="73" y="46"/>
                  </a:lnTo>
                  <a:cubicBezTo>
                    <a:pt x="68" y="47"/>
                    <a:pt x="64" y="47"/>
                    <a:pt x="60" y="47"/>
                  </a:cubicBezTo>
                  <a:cubicBezTo>
                    <a:pt x="43" y="47"/>
                    <a:pt x="29" y="43"/>
                    <a:pt x="14" y="35"/>
                  </a:cubicBezTo>
                  <a:cubicBezTo>
                    <a:pt x="9" y="32"/>
                    <a:pt x="5" y="29"/>
                    <a:pt x="0" y="25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2" name="Freeform: Shape 77"/>
            <p:cNvSpPr/>
            <p:nvPr/>
          </p:nvSpPr>
          <p:spPr>
            <a:xfrm>
              <a:off x="6782400" y="3817080"/>
              <a:ext cx="3960" cy="16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" h="46">
                  <a:moveTo>
                    <a:pt x="12" y="46"/>
                  </a:moveTo>
                  <a:lnTo>
                    <a:pt x="12" y="0"/>
                  </a:lnTo>
                  <a:lnTo>
                    <a:pt x="0" y="2"/>
                  </a:lnTo>
                  <a:cubicBezTo>
                    <a:pt x="1" y="3"/>
                    <a:pt x="1" y="3"/>
                    <a:pt x="2" y="4"/>
                  </a:cubicBezTo>
                  <a:cubicBezTo>
                    <a:pt x="8" y="13"/>
                    <a:pt x="9" y="22"/>
                    <a:pt x="9" y="32"/>
                  </a:cubicBezTo>
                  <a:cubicBezTo>
                    <a:pt x="9" y="35"/>
                    <a:pt x="9" y="38"/>
                    <a:pt x="9" y="41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3" name="Freeform: Shape 78"/>
            <p:cNvSpPr/>
            <p:nvPr/>
          </p:nvSpPr>
          <p:spPr>
            <a:xfrm>
              <a:off x="6770160" y="3837600"/>
              <a:ext cx="16200" cy="21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6" h="61">
                  <a:moveTo>
                    <a:pt x="46" y="12"/>
                  </a:moveTo>
                  <a:lnTo>
                    <a:pt x="37" y="0"/>
                  </a:lnTo>
                  <a:cubicBezTo>
                    <a:pt x="36" y="1"/>
                    <a:pt x="36" y="2"/>
                    <a:pt x="35" y="3"/>
                  </a:cubicBezTo>
                  <a:cubicBezTo>
                    <a:pt x="30" y="12"/>
                    <a:pt x="24" y="18"/>
                    <a:pt x="15" y="23"/>
                  </a:cubicBezTo>
                  <a:cubicBezTo>
                    <a:pt x="12" y="25"/>
                    <a:pt x="10" y="26"/>
                    <a:pt x="7" y="27"/>
                  </a:cubicBezTo>
                  <a:lnTo>
                    <a:pt x="0" y="46"/>
                  </a:lnTo>
                  <a:lnTo>
                    <a:pt x="17" y="61"/>
                  </a:lnTo>
                  <a:cubicBezTo>
                    <a:pt x="22" y="59"/>
                    <a:pt x="27" y="57"/>
                    <a:pt x="32" y="54"/>
                  </a:cubicBezTo>
                  <a:cubicBezTo>
                    <a:pt x="37" y="51"/>
                    <a:pt x="41" y="48"/>
                    <a:pt x="46" y="44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4" name="Freeform: Shape 79"/>
            <p:cNvSpPr/>
            <p:nvPr/>
          </p:nvSpPr>
          <p:spPr>
            <a:xfrm>
              <a:off x="6760799" y="3796200"/>
              <a:ext cx="25560" cy="16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2" h="47">
                  <a:moveTo>
                    <a:pt x="0" y="1"/>
                  </a:moveTo>
                  <a:lnTo>
                    <a:pt x="17" y="15"/>
                  </a:lnTo>
                  <a:lnTo>
                    <a:pt x="10" y="35"/>
                  </a:lnTo>
                  <a:cubicBezTo>
                    <a:pt x="11" y="35"/>
                    <a:pt x="12" y="35"/>
                    <a:pt x="13" y="35"/>
                  </a:cubicBezTo>
                  <a:cubicBezTo>
                    <a:pt x="24" y="35"/>
                    <a:pt x="32" y="37"/>
                    <a:pt x="41" y="42"/>
                  </a:cubicBezTo>
                  <a:cubicBezTo>
                    <a:pt x="44" y="44"/>
                    <a:pt x="46" y="45"/>
                    <a:pt x="48" y="47"/>
                  </a:cubicBezTo>
                  <a:lnTo>
                    <a:pt x="68" y="44"/>
                  </a:lnTo>
                  <a:lnTo>
                    <a:pt x="72" y="22"/>
                  </a:lnTo>
                  <a:cubicBezTo>
                    <a:pt x="68" y="18"/>
                    <a:pt x="64" y="15"/>
                    <a:pt x="59" y="12"/>
                  </a:cubicBezTo>
                  <a:cubicBezTo>
                    <a:pt x="44" y="4"/>
                    <a:pt x="30" y="0"/>
                    <a:pt x="13" y="0"/>
                  </a:cubicBezTo>
                  <a:cubicBezTo>
                    <a:pt x="9" y="0"/>
                    <a:pt x="5" y="0"/>
                    <a:pt x="0" y="1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5" name="Freeform: Shape 80"/>
            <p:cNvSpPr/>
            <p:nvPr/>
          </p:nvSpPr>
          <p:spPr>
            <a:xfrm>
              <a:off x="6719040" y="3922920"/>
              <a:ext cx="10800" cy="15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" h="44">
                  <a:moveTo>
                    <a:pt x="31" y="7"/>
                  </a:moveTo>
                  <a:lnTo>
                    <a:pt x="17" y="0"/>
                  </a:lnTo>
                  <a:cubicBezTo>
                    <a:pt x="11" y="13"/>
                    <a:pt x="6" y="25"/>
                    <a:pt x="0" y="37"/>
                  </a:cubicBezTo>
                  <a:lnTo>
                    <a:pt x="14" y="44"/>
                  </a:lnTo>
                  <a:cubicBezTo>
                    <a:pt x="20" y="31"/>
                    <a:pt x="25" y="19"/>
                    <a:pt x="31" y="7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6" name="Freeform: Shape 81"/>
            <p:cNvSpPr/>
            <p:nvPr/>
          </p:nvSpPr>
          <p:spPr>
            <a:xfrm>
              <a:off x="6706440" y="3949560"/>
              <a:ext cx="11160" cy="15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2" h="43">
                  <a:moveTo>
                    <a:pt x="32" y="7"/>
                  </a:moveTo>
                  <a:lnTo>
                    <a:pt x="18" y="0"/>
                  </a:lnTo>
                  <a:cubicBezTo>
                    <a:pt x="12" y="12"/>
                    <a:pt x="6" y="24"/>
                    <a:pt x="0" y="36"/>
                  </a:cubicBezTo>
                  <a:lnTo>
                    <a:pt x="14" y="43"/>
                  </a:lnTo>
                  <a:cubicBezTo>
                    <a:pt x="20" y="31"/>
                    <a:pt x="26" y="19"/>
                    <a:pt x="32" y="7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7" name="Freeform: Shape 82"/>
            <p:cNvSpPr/>
            <p:nvPr/>
          </p:nvSpPr>
          <p:spPr>
            <a:xfrm>
              <a:off x="6731280" y="3896280"/>
              <a:ext cx="10440" cy="15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" h="43">
                  <a:moveTo>
                    <a:pt x="30" y="6"/>
                  </a:moveTo>
                  <a:lnTo>
                    <a:pt x="16" y="0"/>
                  </a:lnTo>
                  <a:cubicBezTo>
                    <a:pt x="11" y="13"/>
                    <a:pt x="5" y="25"/>
                    <a:pt x="0" y="37"/>
                  </a:cubicBezTo>
                  <a:lnTo>
                    <a:pt x="14" y="43"/>
                  </a:lnTo>
                  <a:cubicBezTo>
                    <a:pt x="19" y="31"/>
                    <a:pt x="25" y="19"/>
                    <a:pt x="30" y="6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8" name="Freeform: Shape 83"/>
            <p:cNvSpPr/>
            <p:nvPr/>
          </p:nvSpPr>
          <p:spPr>
            <a:xfrm>
              <a:off x="6693480" y="3975479"/>
              <a:ext cx="11160" cy="15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2" h="43">
                  <a:moveTo>
                    <a:pt x="32" y="7"/>
                  </a:moveTo>
                  <a:lnTo>
                    <a:pt x="18" y="0"/>
                  </a:lnTo>
                  <a:lnTo>
                    <a:pt x="0" y="36"/>
                  </a:lnTo>
                  <a:lnTo>
                    <a:pt x="14" y="43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9" name="Freeform: Shape 84"/>
            <p:cNvSpPr/>
            <p:nvPr/>
          </p:nvSpPr>
          <p:spPr>
            <a:xfrm>
              <a:off x="6638040" y="4079160"/>
              <a:ext cx="11520" cy="14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" h="42">
                  <a:moveTo>
                    <a:pt x="33" y="7"/>
                  </a:moveTo>
                  <a:lnTo>
                    <a:pt x="20" y="0"/>
                  </a:lnTo>
                  <a:lnTo>
                    <a:pt x="0" y="35"/>
                  </a:lnTo>
                  <a:lnTo>
                    <a:pt x="13" y="42"/>
                  </a:lnTo>
                  <a:cubicBezTo>
                    <a:pt x="20" y="31"/>
                    <a:pt x="27" y="19"/>
                    <a:pt x="33" y="7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0" name="Freeform: Shape 85"/>
            <p:cNvSpPr/>
            <p:nvPr/>
          </p:nvSpPr>
          <p:spPr>
            <a:xfrm>
              <a:off x="6652440" y="4053600"/>
              <a:ext cx="11520" cy="15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" h="43">
                  <a:moveTo>
                    <a:pt x="33" y="7"/>
                  </a:moveTo>
                  <a:lnTo>
                    <a:pt x="20" y="0"/>
                  </a:lnTo>
                  <a:lnTo>
                    <a:pt x="0" y="36"/>
                  </a:lnTo>
                  <a:lnTo>
                    <a:pt x="13" y="43"/>
                  </a:lnTo>
                  <a:cubicBezTo>
                    <a:pt x="20" y="31"/>
                    <a:pt x="27" y="19"/>
                    <a:pt x="33" y="7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1" name="Freeform: Shape 86"/>
            <p:cNvSpPr/>
            <p:nvPr/>
          </p:nvSpPr>
          <p:spPr>
            <a:xfrm>
              <a:off x="6666480" y="4027679"/>
              <a:ext cx="11520" cy="15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" h="43">
                  <a:moveTo>
                    <a:pt x="33" y="7"/>
                  </a:moveTo>
                  <a:lnTo>
                    <a:pt x="20" y="0"/>
                  </a:lnTo>
                  <a:lnTo>
                    <a:pt x="0" y="36"/>
                  </a:lnTo>
                  <a:lnTo>
                    <a:pt x="14" y="43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2" name="Freeform: Shape 87"/>
            <p:cNvSpPr/>
            <p:nvPr/>
          </p:nvSpPr>
          <p:spPr>
            <a:xfrm>
              <a:off x="6623280" y="4104360"/>
              <a:ext cx="11880" cy="14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42">
                  <a:moveTo>
                    <a:pt x="34" y="8"/>
                  </a:moveTo>
                  <a:lnTo>
                    <a:pt x="21" y="0"/>
                  </a:lnTo>
                  <a:lnTo>
                    <a:pt x="0" y="35"/>
                  </a:lnTo>
                  <a:lnTo>
                    <a:pt x="13" y="42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3" name="Freeform: Shape 88"/>
            <p:cNvSpPr/>
            <p:nvPr/>
          </p:nvSpPr>
          <p:spPr>
            <a:xfrm>
              <a:off x="6680160" y="4001760"/>
              <a:ext cx="11520" cy="15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" h="43">
                  <a:moveTo>
                    <a:pt x="33" y="7"/>
                  </a:moveTo>
                  <a:lnTo>
                    <a:pt x="19" y="0"/>
                  </a:lnTo>
                  <a:lnTo>
                    <a:pt x="0" y="36"/>
                  </a:lnTo>
                  <a:lnTo>
                    <a:pt x="14" y="43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4" name="Freeform: Shape 89"/>
            <p:cNvSpPr/>
            <p:nvPr/>
          </p:nvSpPr>
          <p:spPr>
            <a:xfrm>
              <a:off x="6592320" y="4154040"/>
              <a:ext cx="11880" cy="15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43">
                  <a:moveTo>
                    <a:pt x="34" y="9"/>
                  </a:moveTo>
                  <a:lnTo>
                    <a:pt x="22" y="0"/>
                  </a:lnTo>
                  <a:lnTo>
                    <a:pt x="0" y="35"/>
                  </a:lnTo>
                  <a:lnTo>
                    <a:pt x="13" y="43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5" name="Freeform: Shape 90"/>
            <p:cNvSpPr/>
            <p:nvPr/>
          </p:nvSpPr>
          <p:spPr>
            <a:xfrm>
              <a:off x="6576120" y="4178879"/>
              <a:ext cx="12240" cy="14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" h="42">
                  <a:moveTo>
                    <a:pt x="35" y="8"/>
                  </a:moveTo>
                  <a:lnTo>
                    <a:pt x="23" y="0"/>
                  </a:lnTo>
                  <a:lnTo>
                    <a:pt x="0" y="34"/>
                  </a:lnTo>
                  <a:lnTo>
                    <a:pt x="13" y="42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6" name="Freeform: Shape 91"/>
            <p:cNvSpPr/>
            <p:nvPr/>
          </p:nvSpPr>
          <p:spPr>
            <a:xfrm>
              <a:off x="6607800" y="4129560"/>
              <a:ext cx="12240" cy="14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" h="42">
                  <a:moveTo>
                    <a:pt x="35" y="7"/>
                  </a:moveTo>
                  <a:lnTo>
                    <a:pt x="22" y="0"/>
                  </a:lnTo>
                  <a:lnTo>
                    <a:pt x="0" y="34"/>
                  </a:lnTo>
                  <a:lnTo>
                    <a:pt x="13" y="42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7" name="Freeform: Shape 92"/>
            <p:cNvSpPr/>
            <p:nvPr/>
          </p:nvSpPr>
          <p:spPr>
            <a:xfrm>
              <a:off x="6570720" y="4314240"/>
              <a:ext cx="60840" cy="94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0" h="263">
                  <a:moveTo>
                    <a:pt x="0" y="7"/>
                  </a:moveTo>
                  <a:cubicBezTo>
                    <a:pt x="20" y="45"/>
                    <a:pt x="37" y="76"/>
                    <a:pt x="58" y="113"/>
                  </a:cubicBezTo>
                  <a:cubicBezTo>
                    <a:pt x="89" y="167"/>
                    <a:pt x="117" y="212"/>
                    <a:pt x="152" y="263"/>
                  </a:cubicBezTo>
                  <a:lnTo>
                    <a:pt x="170" y="263"/>
                  </a:lnTo>
                  <a:cubicBezTo>
                    <a:pt x="134" y="209"/>
                    <a:pt x="104" y="162"/>
                    <a:pt x="72" y="106"/>
                  </a:cubicBezTo>
                  <a:cubicBezTo>
                    <a:pt x="50" y="69"/>
                    <a:pt x="33" y="38"/>
                    <a:pt x="14" y="0"/>
                  </a:cubicBezTo>
                  <a:cubicBezTo>
                    <a:pt x="9" y="2"/>
                    <a:pt x="5" y="5"/>
                    <a:pt x="0" y="7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8" name="Freeform: Shape 93"/>
            <p:cNvSpPr/>
            <p:nvPr/>
          </p:nvSpPr>
          <p:spPr>
            <a:xfrm>
              <a:off x="6264360" y="4289040"/>
              <a:ext cx="223920" cy="119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3" h="333">
                  <a:moveTo>
                    <a:pt x="614" y="0"/>
                  </a:moveTo>
                  <a:cubicBezTo>
                    <a:pt x="544" y="47"/>
                    <a:pt x="483" y="85"/>
                    <a:pt x="410" y="127"/>
                  </a:cubicBezTo>
                  <a:cubicBezTo>
                    <a:pt x="270" y="208"/>
                    <a:pt x="148" y="269"/>
                    <a:pt x="0" y="333"/>
                  </a:cubicBezTo>
                  <a:lnTo>
                    <a:pt x="37" y="333"/>
                  </a:lnTo>
                  <a:cubicBezTo>
                    <a:pt x="175" y="272"/>
                    <a:pt x="288" y="215"/>
                    <a:pt x="418" y="140"/>
                  </a:cubicBezTo>
                  <a:cubicBezTo>
                    <a:pt x="491" y="97"/>
                    <a:pt x="552" y="60"/>
                    <a:pt x="623" y="13"/>
                  </a:cubicBezTo>
                  <a:cubicBezTo>
                    <a:pt x="620" y="9"/>
                    <a:pt x="617" y="5"/>
                    <a:pt x="614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9" name="Freeform: Shape 94"/>
            <p:cNvSpPr/>
            <p:nvPr/>
          </p:nvSpPr>
          <p:spPr>
            <a:xfrm>
              <a:off x="6612120" y="4255200"/>
              <a:ext cx="17424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85" h="31">
                  <a:moveTo>
                    <a:pt x="1" y="0"/>
                  </a:moveTo>
                  <a:cubicBezTo>
                    <a:pt x="1" y="5"/>
                    <a:pt x="1" y="10"/>
                    <a:pt x="0" y="15"/>
                  </a:cubicBezTo>
                  <a:cubicBezTo>
                    <a:pt x="38" y="21"/>
                    <a:pt x="221" y="44"/>
                    <a:pt x="485" y="22"/>
                  </a:cubicBezTo>
                  <a:lnTo>
                    <a:pt x="485" y="7"/>
                  </a:lnTo>
                  <a:cubicBezTo>
                    <a:pt x="218" y="29"/>
                    <a:pt x="34" y="5"/>
                    <a:pt x="1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0" name="Freeform: Shape 95"/>
            <p:cNvSpPr/>
            <p:nvPr/>
          </p:nvSpPr>
          <p:spPr>
            <a:xfrm>
              <a:off x="6481440" y="4191120"/>
              <a:ext cx="124920" cy="124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8" h="348">
                  <a:moveTo>
                    <a:pt x="348" y="174"/>
                  </a:moveTo>
                  <a:cubicBezTo>
                    <a:pt x="348" y="142"/>
                    <a:pt x="340" y="115"/>
                    <a:pt x="324" y="87"/>
                  </a:cubicBezTo>
                  <a:cubicBezTo>
                    <a:pt x="308" y="59"/>
                    <a:pt x="288" y="39"/>
                    <a:pt x="261" y="23"/>
                  </a:cubicBezTo>
                  <a:cubicBezTo>
                    <a:pt x="233" y="7"/>
                    <a:pt x="206" y="0"/>
                    <a:pt x="174" y="0"/>
                  </a:cubicBezTo>
                  <a:cubicBezTo>
                    <a:pt x="142" y="0"/>
                    <a:pt x="114" y="7"/>
                    <a:pt x="87" y="23"/>
                  </a:cubicBezTo>
                  <a:cubicBezTo>
                    <a:pt x="59" y="39"/>
                    <a:pt x="39" y="59"/>
                    <a:pt x="23" y="87"/>
                  </a:cubicBezTo>
                  <a:cubicBezTo>
                    <a:pt x="7" y="115"/>
                    <a:pt x="0" y="142"/>
                    <a:pt x="0" y="174"/>
                  </a:cubicBezTo>
                  <a:cubicBezTo>
                    <a:pt x="0" y="206"/>
                    <a:pt x="7" y="233"/>
                    <a:pt x="23" y="261"/>
                  </a:cubicBezTo>
                  <a:cubicBezTo>
                    <a:pt x="39" y="288"/>
                    <a:pt x="59" y="308"/>
                    <a:pt x="87" y="324"/>
                  </a:cubicBezTo>
                  <a:cubicBezTo>
                    <a:pt x="114" y="340"/>
                    <a:pt x="142" y="348"/>
                    <a:pt x="174" y="348"/>
                  </a:cubicBezTo>
                  <a:cubicBezTo>
                    <a:pt x="206" y="348"/>
                    <a:pt x="233" y="340"/>
                    <a:pt x="261" y="324"/>
                  </a:cubicBezTo>
                  <a:cubicBezTo>
                    <a:pt x="288" y="308"/>
                    <a:pt x="308" y="288"/>
                    <a:pt x="324" y="261"/>
                  </a:cubicBezTo>
                  <a:cubicBezTo>
                    <a:pt x="340" y="233"/>
                    <a:pt x="348" y="206"/>
                    <a:pt x="348" y="174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1" name="Freeform: Shape 96"/>
            <p:cNvSpPr/>
            <p:nvPr/>
          </p:nvSpPr>
          <p:spPr>
            <a:xfrm>
              <a:off x="6554160" y="4236480"/>
              <a:ext cx="20520" cy="18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8" h="53">
                  <a:moveTo>
                    <a:pt x="2" y="10"/>
                  </a:moveTo>
                  <a:lnTo>
                    <a:pt x="3" y="10"/>
                  </a:lnTo>
                  <a:cubicBezTo>
                    <a:pt x="3" y="9"/>
                    <a:pt x="3" y="9"/>
                    <a:pt x="3" y="9"/>
                  </a:cubicBezTo>
                  <a:cubicBezTo>
                    <a:pt x="4" y="7"/>
                    <a:pt x="6" y="6"/>
                    <a:pt x="7" y="5"/>
                  </a:cubicBezTo>
                  <a:cubicBezTo>
                    <a:pt x="9" y="4"/>
                    <a:pt x="10" y="3"/>
                    <a:pt x="12" y="3"/>
                  </a:cubicBezTo>
                  <a:lnTo>
                    <a:pt x="13" y="4"/>
                  </a:lnTo>
                  <a:cubicBezTo>
                    <a:pt x="14" y="5"/>
                    <a:pt x="14" y="4"/>
                    <a:pt x="14" y="5"/>
                  </a:cubicBezTo>
                  <a:cubicBezTo>
                    <a:pt x="15" y="7"/>
                    <a:pt x="15" y="9"/>
                    <a:pt x="15" y="12"/>
                  </a:cubicBezTo>
                  <a:cubicBezTo>
                    <a:pt x="15" y="14"/>
                    <a:pt x="15" y="16"/>
                    <a:pt x="14" y="19"/>
                  </a:cubicBezTo>
                  <a:lnTo>
                    <a:pt x="3" y="19"/>
                  </a:lnTo>
                  <a:lnTo>
                    <a:pt x="2" y="19"/>
                  </a:lnTo>
                  <a:lnTo>
                    <a:pt x="2" y="20"/>
                  </a:lnTo>
                  <a:lnTo>
                    <a:pt x="2" y="22"/>
                  </a:lnTo>
                  <a:cubicBezTo>
                    <a:pt x="3" y="23"/>
                    <a:pt x="3" y="23"/>
                    <a:pt x="3" y="23"/>
                  </a:cubicBezTo>
                  <a:lnTo>
                    <a:pt x="13" y="23"/>
                  </a:lnTo>
                  <a:cubicBezTo>
                    <a:pt x="12" y="27"/>
                    <a:pt x="11" y="30"/>
                    <a:pt x="9" y="33"/>
                  </a:cubicBezTo>
                  <a:lnTo>
                    <a:pt x="8" y="33"/>
                  </a:lnTo>
                  <a:lnTo>
                    <a:pt x="8" y="34"/>
                  </a:lnTo>
                  <a:lnTo>
                    <a:pt x="8" y="35"/>
                  </a:lnTo>
                  <a:lnTo>
                    <a:pt x="8" y="36"/>
                  </a:lnTo>
                  <a:lnTo>
                    <a:pt x="21" y="45"/>
                  </a:lnTo>
                  <a:lnTo>
                    <a:pt x="14" y="49"/>
                  </a:lnTo>
                  <a:cubicBezTo>
                    <a:pt x="14" y="50"/>
                    <a:pt x="14" y="50"/>
                    <a:pt x="14" y="50"/>
                  </a:cubicBezTo>
                  <a:lnTo>
                    <a:pt x="15" y="52"/>
                  </a:lnTo>
                  <a:lnTo>
                    <a:pt x="16" y="52"/>
                  </a:lnTo>
                  <a:lnTo>
                    <a:pt x="25" y="46"/>
                  </a:lnTo>
                  <a:lnTo>
                    <a:pt x="35" y="53"/>
                  </a:lnTo>
                  <a:lnTo>
                    <a:pt x="37" y="51"/>
                  </a:lnTo>
                  <a:lnTo>
                    <a:pt x="37" y="50"/>
                  </a:lnTo>
                  <a:lnTo>
                    <a:pt x="29" y="45"/>
                  </a:lnTo>
                  <a:lnTo>
                    <a:pt x="43" y="36"/>
                  </a:lnTo>
                  <a:cubicBezTo>
                    <a:pt x="42" y="35"/>
                    <a:pt x="42" y="35"/>
                    <a:pt x="41" y="34"/>
                  </a:cubicBezTo>
                  <a:cubicBezTo>
                    <a:pt x="40" y="32"/>
                    <a:pt x="40" y="30"/>
                    <a:pt x="40" y="27"/>
                  </a:cubicBezTo>
                  <a:cubicBezTo>
                    <a:pt x="40" y="26"/>
                    <a:pt x="40" y="25"/>
                    <a:pt x="40" y="24"/>
                  </a:cubicBezTo>
                  <a:lnTo>
                    <a:pt x="52" y="24"/>
                  </a:lnTo>
                  <a:lnTo>
                    <a:pt x="53" y="24"/>
                  </a:lnTo>
                  <a:lnTo>
                    <a:pt x="53" y="23"/>
                  </a:lnTo>
                  <a:lnTo>
                    <a:pt x="53" y="21"/>
                  </a:lnTo>
                  <a:lnTo>
                    <a:pt x="43" y="21"/>
                  </a:lnTo>
                  <a:cubicBezTo>
                    <a:pt x="45" y="16"/>
                    <a:pt x="48" y="13"/>
                    <a:pt x="57" y="13"/>
                  </a:cubicBezTo>
                  <a:lnTo>
                    <a:pt x="58" y="13"/>
                  </a:lnTo>
                  <a:lnTo>
                    <a:pt x="58" y="10"/>
                  </a:lnTo>
                  <a:cubicBezTo>
                    <a:pt x="58" y="9"/>
                    <a:pt x="58" y="9"/>
                    <a:pt x="58" y="9"/>
                  </a:cubicBezTo>
                  <a:lnTo>
                    <a:pt x="57" y="9"/>
                  </a:lnTo>
                  <a:cubicBezTo>
                    <a:pt x="57" y="9"/>
                    <a:pt x="56" y="9"/>
                    <a:pt x="55" y="9"/>
                  </a:cubicBezTo>
                  <a:cubicBezTo>
                    <a:pt x="52" y="9"/>
                    <a:pt x="49" y="9"/>
                    <a:pt x="46" y="11"/>
                  </a:cubicBezTo>
                  <a:cubicBezTo>
                    <a:pt x="43" y="13"/>
                    <a:pt x="41" y="15"/>
                    <a:pt x="40" y="18"/>
                  </a:cubicBezTo>
                  <a:cubicBezTo>
                    <a:pt x="39" y="19"/>
                    <a:pt x="39" y="19"/>
                    <a:pt x="38" y="21"/>
                  </a:cubicBezTo>
                  <a:lnTo>
                    <a:pt x="19" y="20"/>
                  </a:lnTo>
                  <a:cubicBezTo>
                    <a:pt x="20" y="17"/>
                    <a:pt x="21" y="15"/>
                    <a:pt x="21" y="12"/>
                  </a:cubicBezTo>
                  <a:cubicBezTo>
                    <a:pt x="21" y="9"/>
                    <a:pt x="20" y="7"/>
                    <a:pt x="19" y="4"/>
                  </a:cubicBezTo>
                  <a:lnTo>
                    <a:pt x="19" y="3"/>
                  </a:lnTo>
                  <a:cubicBezTo>
                    <a:pt x="19" y="2"/>
                    <a:pt x="18" y="2"/>
                    <a:pt x="17" y="1"/>
                  </a:cubicBezTo>
                  <a:cubicBezTo>
                    <a:pt x="16" y="0"/>
                    <a:pt x="15" y="0"/>
                    <a:pt x="13" y="0"/>
                  </a:cubicBezTo>
                  <a:cubicBezTo>
                    <a:pt x="11" y="0"/>
                    <a:pt x="9" y="1"/>
                    <a:pt x="6" y="2"/>
                  </a:cubicBezTo>
                  <a:cubicBezTo>
                    <a:pt x="4" y="3"/>
                    <a:pt x="2" y="5"/>
                    <a:pt x="1" y="7"/>
                  </a:cubicBezTo>
                  <a:cubicBezTo>
                    <a:pt x="1" y="8"/>
                    <a:pt x="0" y="9"/>
                    <a:pt x="0" y="9"/>
                  </a:cubicBezTo>
                  <a:cubicBezTo>
                    <a:pt x="0" y="10"/>
                    <a:pt x="0" y="10"/>
                    <a:pt x="0" y="10"/>
                  </a:cubicBezTo>
                  <a:close/>
                  <a:moveTo>
                    <a:pt x="25" y="42"/>
                  </a:moveTo>
                  <a:lnTo>
                    <a:pt x="17" y="36"/>
                  </a:lnTo>
                  <a:lnTo>
                    <a:pt x="33" y="36"/>
                  </a:lnTo>
                  <a:close/>
                  <a:moveTo>
                    <a:pt x="17" y="23"/>
                  </a:moveTo>
                  <a:lnTo>
                    <a:pt x="36" y="23"/>
                  </a:lnTo>
                  <a:cubicBezTo>
                    <a:pt x="36" y="24"/>
                    <a:pt x="35" y="25"/>
                    <a:pt x="35" y="26"/>
                  </a:cubicBezTo>
                  <a:cubicBezTo>
                    <a:pt x="35" y="28"/>
                    <a:pt x="36" y="30"/>
                    <a:pt x="37" y="32"/>
                  </a:cubicBezTo>
                  <a:lnTo>
                    <a:pt x="13" y="31"/>
                  </a:lnTo>
                  <a:lnTo>
                    <a:pt x="14" y="30"/>
                  </a:lnTo>
                  <a:cubicBezTo>
                    <a:pt x="15" y="27"/>
                    <a:pt x="16" y="25"/>
                    <a:pt x="17" y="23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2" name="Freeform: Shape 97"/>
            <p:cNvSpPr/>
            <p:nvPr/>
          </p:nvSpPr>
          <p:spPr>
            <a:xfrm>
              <a:off x="6501960" y="4223520"/>
              <a:ext cx="82800" cy="60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1" h="168">
                  <a:moveTo>
                    <a:pt x="229" y="157"/>
                  </a:moveTo>
                  <a:cubicBezTo>
                    <a:pt x="227" y="155"/>
                    <a:pt x="226" y="153"/>
                    <a:pt x="224" y="152"/>
                  </a:cubicBezTo>
                  <a:cubicBezTo>
                    <a:pt x="219" y="149"/>
                    <a:pt x="215" y="149"/>
                    <a:pt x="210" y="149"/>
                  </a:cubicBezTo>
                  <a:cubicBezTo>
                    <a:pt x="209" y="149"/>
                    <a:pt x="209" y="149"/>
                    <a:pt x="209" y="149"/>
                  </a:cubicBezTo>
                  <a:cubicBezTo>
                    <a:pt x="204" y="143"/>
                    <a:pt x="182" y="118"/>
                    <a:pt x="178" y="113"/>
                  </a:cubicBezTo>
                  <a:cubicBezTo>
                    <a:pt x="188" y="105"/>
                    <a:pt x="196" y="98"/>
                    <a:pt x="203" y="87"/>
                  </a:cubicBezTo>
                  <a:lnTo>
                    <a:pt x="216" y="87"/>
                  </a:lnTo>
                  <a:cubicBezTo>
                    <a:pt x="217" y="87"/>
                    <a:pt x="217" y="87"/>
                    <a:pt x="217" y="86"/>
                  </a:cubicBezTo>
                  <a:lnTo>
                    <a:pt x="217" y="83"/>
                  </a:lnTo>
                  <a:lnTo>
                    <a:pt x="216" y="83"/>
                  </a:lnTo>
                  <a:lnTo>
                    <a:pt x="216" y="82"/>
                  </a:lnTo>
                  <a:lnTo>
                    <a:pt x="206" y="82"/>
                  </a:lnTo>
                  <a:lnTo>
                    <a:pt x="207" y="80"/>
                  </a:lnTo>
                  <a:lnTo>
                    <a:pt x="216" y="80"/>
                  </a:lnTo>
                  <a:lnTo>
                    <a:pt x="217" y="80"/>
                  </a:lnTo>
                  <a:lnTo>
                    <a:pt x="217" y="79"/>
                  </a:lnTo>
                  <a:lnTo>
                    <a:pt x="217" y="76"/>
                  </a:lnTo>
                  <a:cubicBezTo>
                    <a:pt x="216" y="76"/>
                    <a:pt x="216" y="76"/>
                    <a:pt x="216" y="76"/>
                  </a:cubicBezTo>
                  <a:lnTo>
                    <a:pt x="209" y="76"/>
                  </a:lnTo>
                  <a:cubicBezTo>
                    <a:pt x="216" y="62"/>
                    <a:pt x="219" y="48"/>
                    <a:pt x="219" y="33"/>
                  </a:cubicBezTo>
                  <a:cubicBezTo>
                    <a:pt x="219" y="32"/>
                    <a:pt x="219" y="31"/>
                    <a:pt x="219" y="30"/>
                  </a:cubicBezTo>
                  <a:cubicBezTo>
                    <a:pt x="219" y="21"/>
                    <a:pt x="218" y="13"/>
                    <a:pt x="216" y="4"/>
                  </a:cubicBezTo>
                  <a:cubicBezTo>
                    <a:pt x="216" y="3"/>
                    <a:pt x="216" y="3"/>
                    <a:pt x="216" y="3"/>
                  </a:cubicBezTo>
                  <a:cubicBezTo>
                    <a:pt x="216" y="3"/>
                    <a:pt x="215" y="3"/>
                    <a:pt x="215" y="4"/>
                  </a:cubicBezTo>
                  <a:cubicBezTo>
                    <a:pt x="213" y="5"/>
                    <a:pt x="210" y="6"/>
                    <a:pt x="208" y="7"/>
                  </a:cubicBezTo>
                  <a:cubicBezTo>
                    <a:pt x="201" y="11"/>
                    <a:pt x="196" y="16"/>
                    <a:pt x="192" y="23"/>
                  </a:cubicBezTo>
                  <a:cubicBezTo>
                    <a:pt x="185" y="22"/>
                    <a:pt x="180" y="21"/>
                    <a:pt x="173" y="21"/>
                  </a:cubicBezTo>
                  <a:cubicBezTo>
                    <a:pt x="171" y="21"/>
                    <a:pt x="170" y="21"/>
                    <a:pt x="168" y="21"/>
                  </a:cubicBezTo>
                  <a:cubicBezTo>
                    <a:pt x="162" y="21"/>
                    <a:pt x="156" y="21"/>
                    <a:pt x="150" y="22"/>
                  </a:cubicBezTo>
                  <a:cubicBezTo>
                    <a:pt x="148" y="12"/>
                    <a:pt x="135" y="4"/>
                    <a:pt x="128" y="1"/>
                  </a:cubicBezTo>
                  <a:cubicBezTo>
                    <a:pt x="128" y="0"/>
                    <a:pt x="128" y="0"/>
                    <a:pt x="128" y="0"/>
                  </a:cubicBezTo>
                  <a:cubicBezTo>
                    <a:pt x="128" y="0"/>
                    <a:pt x="127" y="0"/>
                    <a:pt x="127" y="1"/>
                  </a:cubicBezTo>
                  <a:cubicBezTo>
                    <a:pt x="123" y="10"/>
                    <a:pt x="121" y="18"/>
                    <a:pt x="121" y="29"/>
                  </a:cubicBezTo>
                  <a:cubicBezTo>
                    <a:pt x="121" y="29"/>
                    <a:pt x="121" y="30"/>
                    <a:pt x="121" y="31"/>
                  </a:cubicBezTo>
                  <a:cubicBezTo>
                    <a:pt x="121" y="40"/>
                    <a:pt x="122" y="47"/>
                    <a:pt x="124" y="55"/>
                  </a:cubicBezTo>
                  <a:cubicBezTo>
                    <a:pt x="106" y="59"/>
                    <a:pt x="91" y="65"/>
                    <a:pt x="75" y="75"/>
                  </a:cubicBezTo>
                  <a:cubicBezTo>
                    <a:pt x="63" y="82"/>
                    <a:pt x="54" y="88"/>
                    <a:pt x="43" y="97"/>
                  </a:cubicBezTo>
                  <a:cubicBezTo>
                    <a:pt x="42" y="96"/>
                    <a:pt x="41" y="94"/>
                    <a:pt x="40" y="92"/>
                  </a:cubicBezTo>
                  <a:cubicBezTo>
                    <a:pt x="36" y="85"/>
                    <a:pt x="33" y="78"/>
                    <a:pt x="32" y="70"/>
                  </a:cubicBezTo>
                  <a:cubicBezTo>
                    <a:pt x="32" y="69"/>
                    <a:pt x="32" y="68"/>
                    <a:pt x="32" y="66"/>
                  </a:cubicBezTo>
                  <a:cubicBezTo>
                    <a:pt x="32" y="61"/>
                    <a:pt x="33" y="56"/>
                    <a:pt x="36" y="52"/>
                  </a:cubicBezTo>
                  <a:cubicBezTo>
                    <a:pt x="37" y="50"/>
                    <a:pt x="38" y="49"/>
                    <a:pt x="39" y="47"/>
                  </a:cubicBezTo>
                  <a:cubicBezTo>
                    <a:pt x="41" y="45"/>
                    <a:pt x="43" y="44"/>
                    <a:pt x="46" y="42"/>
                  </a:cubicBezTo>
                  <a:cubicBezTo>
                    <a:pt x="50" y="40"/>
                    <a:pt x="54" y="38"/>
                    <a:pt x="59" y="38"/>
                  </a:cubicBezTo>
                  <a:cubicBezTo>
                    <a:pt x="60" y="38"/>
                    <a:pt x="60" y="38"/>
                    <a:pt x="61" y="38"/>
                  </a:cubicBezTo>
                  <a:cubicBezTo>
                    <a:pt x="64" y="39"/>
                    <a:pt x="67" y="39"/>
                    <a:pt x="70" y="40"/>
                  </a:cubicBezTo>
                  <a:lnTo>
                    <a:pt x="70" y="41"/>
                  </a:lnTo>
                  <a:cubicBezTo>
                    <a:pt x="70" y="42"/>
                    <a:pt x="70" y="43"/>
                    <a:pt x="71" y="44"/>
                  </a:cubicBezTo>
                  <a:cubicBezTo>
                    <a:pt x="73" y="48"/>
                    <a:pt x="81" y="49"/>
                    <a:pt x="87" y="50"/>
                  </a:cubicBezTo>
                  <a:cubicBezTo>
                    <a:pt x="88" y="50"/>
                    <a:pt x="89" y="50"/>
                    <a:pt x="89" y="50"/>
                  </a:cubicBezTo>
                  <a:cubicBezTo>
                    <a:pt x="94" y="50"/>
                    <a:pt x="98" y="49"/>
                    <a:pt x="103" y="47"/>
                  </a:cubicBezTo>
                  <a:cubicBezTo>
                    <a:pt x="99" y="42"/>
                    <a:pt x="96" y="39"/>
                    <a:pt x="91" y="36"/>
                  </a:cubicBezTo>
                  <a:cubicBezTo>
                    <a:pt x="87" y="33"/>
                    <a:pt x="83" y="32"/>
                    <a:pt x="78" y="31"/>
                  </a:cubicBezTo>
                  <a:cubicBezTo>
                    <a:pt x="77" y="31"/>
                    <a:pt x="77" y="31"/>
                    <a:pt x="76" y="31"/>
                  </a:cubicBezTo>
                  <a:lnTo>
                    <a:pt x="75" y="31"/>
                  </a:lnTo>
                  <a:lnTo>
                    <a:pt x="74" y="32"/>
                  </a:lnTo>
                  <a:cubicBezTo>
                    <a:pt x="73" y="33"/>
                    <a:pt x="72" y="33"/>
                    <a:pt x="71" y="34"/>
                  </a:cubicBezTo>
                  <a:cubicBezTo>
                    <a:pt x="68" y="34"/>
                    <a:pt x="64" y="33"/>
                    <a:pt x="61" y="33"/>
                  </a:cubicBezTo>
                  <a:cubicBezTo>
                    <a:pt x="60" y="33"/>
                    <a:pt x="59" y="33"/>
                    <a:pt x="58" y="33"/>
                  </a:cubicBezTo>
                  <a:cubicBezTo>
                    <a:pt x="53" y="33"/>
                    <a:pt x="48" y="34"/>
                    <a:pt x="43" y="37"/>
                  </a:cubicBezTo>
                  <a:cubicBezTo>
                    <a:pt x="39" y="39"/>
                    <a:pt x="37" y="41"/>
                    <a:pt x="34" y="44"/>
                  </a:cubicBezTo>
                  <a:cubicBezTo>
                    <a:pt x="33" y="45"/>
                    <a:pt x="32" y="47"/>
                    <a:pt x="31" y="49"/>
                  </a:cubicBezTo>
                  <a:cubicBezTo>
                    <a:pt x="28" y="55"/>
                    <a:pt x="26" y="60"/>
                    <a:pt x="26" y="66"/>
                  </a:cubicBezTo>
                  <a:cubicBezTo>
                    <a:pt x="26" y="68"/>
                    <a:pt x="26" y="69"/>
                    <a:pt x="26" y="71"/>
                  </a:cubicBezTo>
                  <a:cubicBezTo>
                    <a:pt x="28" y="80"/>
                    <a:pt x="30" y="87"/>
                    <a:pt x="35" y="95"/>
                  </a:cubicBezTo>
                  <a:cubicBezTo>
                    <a:pt x="36" y="97"/>
                    <a:pt x="37" y="99"/>
                    <a:pt x="39" y="102"/>
                  </a:cubicBezTo>
                  <a:lnTo>
                    <a:pt x="36" y="105"/>
                  </a:lnTo>
                  <a:cubicBezTo>
                    <a:pt x="23" y="117"/>
                    <a:pt x="14" y="129"/>
                    <a:pt x="6" y="144"/>
                  </a:cubicBezTo>
                  <a:cubicBezTo>
                    <a:pt x="4" y="147"/>
                    <a:pt x="2" y="150"/>
                    <a:pt x="0" y="153"/>
                  </a:cubicBezTo>
                  <a:lnTo>
                    <a:pt x="0" y="155"/>
                  </a:lnTo>
                  <a:cubicBezTo>
                    <a:pt x="0" y="155"/>
                    <a:pt x="0" y="156"/>
                    <a:pt x="1" y="156"/>
                  </a:cubicBezTo>
                  <a:lnTo>
                    <a:pt x="27" y="157"/>
                  </a:lnTo>
                  <a:cubicBezTo>
                    <a:pt x="27" y="156"/>
                    <a:pt x="27" y="156"/>
                    <a:pt x="27" y="156"/>
                  </a:cubicBezTo>
                  <a:lnTo>
                    <a:pt x="27" y="154"/>
                  </a:lnTo>
                  <a:cubicBezTo>
                    <a:pt x="27" y="153"/>
                    <a:pt x="27" y="152"/>
                    <a:pt x="27" y="151"/>
                  </a:cubicBezTo>
                  <a:cubicBezTo>
                    <a:pt x="27" y="146"/>
                    <a:pt x="28" y="141"/>
                    <a:pt x="31" y="136"/>
                  </a:cubicBezTo>
                  <a:cubicBezTo>
                    <a:pt x="32" y="134"/>
                    <a:pt x="34" y="133"/>
                    <a:pt x="35" y="131"/>
                  </a:cubicBezTo>
                  <a:cubicBezTo>
                    <a:pt x="38" y="128"/>
                    <a:pt x="41" y="126"/>
                    <a:pt x="44" y="124"/>
                  </a:cubicBezTo>
                  <a:cubicBezTo>
                    <a:pt x="47" y="122"/>
                    <a:pt x="51" y="121"/>
                    <a:pt x="54" y="120"/>
                  </a:cubicBezTo>
                  <a:cubicBezTo>
                    <a:pt x="64" y="130"/>
                    <a:pt x="74" y="138"/>
                    <a:pt x="85" y="146"/>
                  </a:cubicBezTo>
                  <a:lnTo>
                    <a:pt x="104" y="147"/>
                  </a:lnTo>
                  <a:cubicBezTo>
                    <a:pt x="105" y="147"/>
                    <a:pt x="105" y="147"/>
                    <a:pt x="105" y="147"/>
                  </a:cubicBezTo>
                  <a:lnTo>
                    <a:pt x="105" y="146"/>
                  </a:lnTo>
                  <a:lnTo>
                    <a:pt x="105" y="144"/>
                  </a:lnTo>
                  <a:cubicBezTo>
                    <a:pt x="105" y="143"/>
                    <a:pt x="104" y="141"/>
                    <a:pt x="104" y="140"/>
                  </a:cubicBezTo>
                  <a:cubicBezTo>
                    <a:pt x="103" y="139"/>
                    <a:pt x="103" y="139"/>
                    <a:pt x="102" y="138"/>
                  </a:cubicBezTo>
                  <a:cubicBezTo>
                    <a:pt x="101" y="138"/>
                    <a:pt x="102" y="138"/>
                    <a:pt x="101" y="137"/>
                  </a:cubicBezTo>
                  <a:cubicBezTo>
                    <a:pt x="99" y="135"/>
                    <a:pt x="97" y="136"/>
                    <a:pt x="95" y="136"/>
                  </a:cubicBezTo>
                  <a:lnTo>
                    <a:pt x="94" y="136"/>
                  </a:lnTo>
                  <a:cubicBezTo>
                    <a:pt x="93" y="136"/>
                    <a:pt x="91" y="136"/>
                    <a:pt x="90" y="136"/>
                  </a:cubicBezTo>
                  <a:cubicBezTo>
                    <a:pt x="89" y="135"/>
                    <a:pt x="88" y="135"/>
                    <a:pt x="88" y="134"/>
                  </a:cubicBezTo>
                  <a:cubicBezTo>
                    <a:pt x="85" y="129"/>
                    <a:pt x="84" y="125"/>
                    <a:pt x="84" y="120"/>
                  </a:cubicBezTo>
                  <a:cubicBezTo>
                    <a:pt x="127" y="126"/>
                    <a:pt x="168" y="146"/>
                    <a:pt x="206" y="167"/>
                  </a:cubicBezTo>
                  <a:lnTo>
                    <a:pt x="230" y="168"/>
                  </a:lnTo>
                  <a:lnTo>
                    <a:pt x="231" y="168"/>
                  </a:lnTo>
                  <a:cubicBezTo>
                    <a:pt x="231" y="167"/>
                    <a:pt x="231" y="167"/>
                    <a:pt x="231" y="167"/>
                  </a:cubicBezTo>
                  <a:lnTo>
                    <a:pt x="231" y="166"/>
                  </a:lnTo>
                  <a:cubicBezTo>
                    <a:pt x="231" y="165"/>
                    <a:pt x="231" y="164"/>
                    <a:pt x="231" y="163"/>
                  </a:cubicBezTo>
                  <a:cubicBezTo>
                    <a:pt x="231" y="161"/>
                    <a:pt x="231" y="159"/>
                    <a:pt x="230" y="158"/>
                  </a:cubicBezTo>
                  <a:cubicBezTo>
                    <a:pt x="230" y="157"/>
                    <a:pt x="229" y="157"/>
                    <a:pt x="229" y="157"/>
                  </a:cubicBezTo>
                  <a:close/>
                  <a:moveTo>
                    <a:pt x="129" y="10"/>
                  </a:moveTo>
                  <a:cubicBezTo>
                    <a:pt x="130" y="13"/>
                    <a:pt x="131" y="16"/>
                    <a:pt x="133" y="19"/>
                  </a:cubicBezTo>
                  <a:cubicBezTo>
                    <a:pt x="135" y="23"/>
                    <a:pt x="137" y="26"/>
                    <a:pt x="141" y="28"/>
                  </a:cubicBezTo>
                  <a:cubicBezTo>
                    <a:pt x="142" y="28"/>
                    <a:pt x="142" y="28"/>
                    <a:pt x="142" y="28"/>
                  </a:cubicBezTo>
                  <a:cubicBezTo>
                    <a:pt x="150" y="27"/>
                    <a:pt x="157" y="26"/>
                    <a:pt x="165" y="25"/>
                  </a:cubicBezTo>
                  <a:lnTo>
                    <a:pt x="171" y="40"/>
                  </a:lnTo>
                  <a:cubicBezTo>
                    <a:pt x="171" y="41"/>
                    <a:pt x="172" y="41"/>
                    <a:pt x="172" y="41"/>
                  </a:cubicBezTo>
                  <a:cubicBezTo>
                    <a:pt x="173" y="41"/>
                    <a:pt x="173" y="41"/>
                    <a:pt x="173" y="40"/>
                  </a:cubicBezTo>
                  <a:lnTo>
                    <a:pt x="178" y="26"/>
                  </a:lnTo>
                  <a:cubicBezTo>
                    <a:pt x="186" y="26"/>
                    <a:pt x="193" y="27"/>
                    <a:pt x="200" y="30"/>
                  </a:cubicBezTo>
                  <a:lnTo>
                    <a:pt x="201" y="30"/>
                  </a:lnTo>
                  <a:cubicBezTo>
                    <a:pt x="205" y="27"/>
                    <a:pt x="208" y="24"/>
                    <a:pt x="210" y="20"/>
                  </a:cubicBezTo>
                  <a:cubicBezTo>
                    <a:pt x="212" y="17"/>
                    <a:pt x="212" y="15"/>
                    <a:pt x="213" y="13"/>
                  </a:cubicBezTo>
                  <a:cubicBezTo>
                    <a:pt x="213" y="17"/>
                    <a:pt x="214" y="20"/>
                    <a:pt x="214" y="24"/>
                  </a:cubicBezTo>
                  <a:cubicBezTo>
                    <a:pt x="214" y="28"/>
                    <a:pt x="213" y="31"/>
                    <a:pt x="213" y="35"/>
                  </a:cubicBezTo>
                  <a:cubicBezTo>
                    <a:pt x="213" y="41"/>
                    <a:pt x="213" y="47"/>
                    <a:pt x="211" y="53"/>
                  </a:cubicBezTo>
                  <a:lnTo>
                    <a:pt x="204" y="56"/>
                  </a:lnTo>
                  <a:cubicBezTo>
                    <a:pt x="203" y="56"/>
                    <a:pt x="203" y="56"/>
                    <a:pt x="203" y="57"/>
                  </a:cubicBezTo>
                  <a:cubicBezTo>
                    <a:pt x="203" y="58"/>
                    <a:pt x="203" y="58"/>
                    <a:pt x="204" y="58"/>
                  </a:cubicBezTo>
                  <a:lnTo>
                    <a:pt x="210" y="59"/>
                  </a:lnTo>
                  <a:cubicBezTo>
                    <a:pt x="210" y="61"/>
                    <a:pt x="209" y="63"/>
                    <a:pt x="208" y="64"/>
                  </a:cubicBezTo>
                  <a:lnTo>
                    <a:pt x="202" y="66"/>
                  </a:lnTo>
                  <a:lnTo>
                    <a:pt x="201" y="66"/>
                  </a:lnTo>
                  <a:cubicBezTo>
                    <a:pt x="201" y="67"/>
                    <a:pt x="201" y="67"/>
                    <a:pt x="201" y="67"/>
                  </a:cubicBezTo>
                  <a:lnTo>
                    <a:pt x="201" y="68"/>
                  </a:lnTo>
                  <a:cubicBezTo>
                    <a:pt x="202" y="68"/>
                    <a:pt x="202" y="68"/>
                    <a:pt x="202" y="68"/>
                  </a:cubicBezTo>
                  <a:lnTo>
                    <a:pt x="206" y="69"/>
                  </a:lnTo>
                  <a:cubicBezTo>
                    <a:pt x="205" y="71"/>
                    <a:pt x="204" y="73"/>
                    <a:pt x="203" y="75"/>
                  </a:cubicBezTo>
                  <a:lnTo>
                    <a:pt x="193" y="75"/>
                  </a:lnTo>
                  <a:lnTo>
                    <a:pt x="192" y="75"/>
                  </a:lnTo>
                  <a:lnTo>
                    <a:pt x="192" y="76"/>
                  </a:lnTo>
                  <a:lnTo>
                    <a:pt x="192" y="79"/>
                  </a:lnTo>
                  <a:lnTo>
                    <a:pt x="192" y="80"/>
                  </a:lnTo>
                  <a:cubicBezTo>
                    <a:pt x="193" y="80"/>
                    <a:pt x="193" y="80"/>
                    <a:pt x="193" y="80"/>
                  </a:cubicBezTo>
                  <a:lnTo>
                    <a:pt x="201" y="80"/>
                  </a:lnTo>
                  <a:lnTo>
                    <a:pt x="200" y="82"/>
                  </a:lnTo>
                  <a:lnTo>
                    <a:pt x="193" y="82"/>
                  </a:lnTo>
                  <a:lnTo>
                    <a:pt x="192" y="82"/>
                  </a:lnTo>
                  <a:lnTo>
                    <a:pt x="192" y="83"/>
                  </a:lnTo>
                  <a:lnTo>
                    <a:pt x="192" y="86"/>
                  </a:lnTo>
                  <a:cubicBezTo>
                    <a:pt x="192" y="87"/>
                    <a:pt x="193" y="87"/>
                    <a:pt x="193" y="87"/>
                  </a:cubicBezTo>
                  <a:lnTo>
                    <a:pt x="197" y="87"/>
                  </a:lnTo>
                  <a:cubicBezTo>
                    <a:pt x="190" y="96"/>
                    <a:pt x="182" y="104"/>
                    <a:pt x="171" y="110"/>
                  </a:cubicBezTo>
                  <a:cubicBezTo>
                    <a:pt x="171" y="110"/>
                    <a:pt x="170" y="110"/>
                    <a:pt x="169" y="111"/>
                  </a:cubicBezTo>
                  <a:cubicBezTo>
                    <a:pt x="169" y="110"/>
                    <a:pt x="169" y="110"/>
                    <a:pt x="168" y="110"/>
                  </a:cubicBezTo>
                  <a:cubicBezTo>
                    <a:pt x="157" y="103"/>
                    <a:pt x="149" y="96"/>
                    <a:pt x="142" y="85"/>
                  </a:cubicBezTo>
                  <a:lnTo>
                    <a:pt x="145" y="85"/>
                  </a:lnTo>
                  <a:cubicBezTo>
                    <a:pt x="146" y="85"/>
                    <a:pt x="146" y="85"/>
                    <a:pt x="146" y="85"/>
                  </a:cubicBezTo>
                  <a:lnTo>
                    <a:pt x="146" y="84"/>
                  </a:lnTo>
                  <a:lnTo>
                    <a:pt x="146" y="82"/>
                  </a:lnTo>
                  <a:cubicBezTo>
                    <a:pt x="146" y="81"/>
                    <a:pt x="146" y="81"/>
                    <a:pt x="146" y="81"/>
                  </a:cubicBezTo>
                  <a:lnTo>
                    <a:pt x="145" y="81"/>
                  </a:lnTo>
                  <a:lnTo>
                    <a:pt x="140" y="81"/>
                  </a:lnTo>
                  <a:lnTo>
                    <a:pt x="138" y="78"/>
                  </a:lnTo>
                  <a:lnTo>
                    <a:pt x="145" y="78"/>
                  </a:lnTo>
                  <a:lnTo>
                    <a:pt x="146" y="78"/>
                  </a:lnTo>
                  <a:lnTo>
                    <a:pt x="146" y="75"/>
                  </a:lnTo>
                  <a:lnTo>
                    <a:pt x="146" y="74"/>
                  </a:lnTo>
                  <a:lnTo>
                    <a:pt x="145" y="74"/>
                  </a:lnTo>
                  <a:lnTo>
                    <a:pt x="136" y="74"/>
                  </a:lnTo>
                  <a:cubicBezTo>
                    <a:pt x="135" y="71"/>
                    <a:pt x="134" y="68"/>
                    <a:pt x="132" y="65"/>
                  </a:cubicBezTo>
                  <a:lnTo>
                    <a:pt x="137" y="64"/>
                  </a:lnTo>
                  <a:lnTo>
                    <a:pt x="137" y="63"/>
                  </a:lnTo>
                  <a:cubicBezTo>
                    <a:pt x="137" y="62"/>
                    <a:pt x="137" y="62"/>
                    <a:pt x="137" y="62"/>
                  </a:cubicBezTo>
                  <a:lnTo>
                    <a:pt x="131" y="60"/>
                  </a:lnTo>
                  <a:cubicBezTo>
                    <a:pt x="131" y="58"/>
                    <a:pt x="131" y="56"/>
                    <a:pt x="130" y="55"/>
                  </a:cubicBezTo>
                  <a:lnTo>
                    <a:pt x="139" y="55"/>
                  </a:lnTo>
                  <a:lnTo>
                    <a:pt x="139" y="54"/>
                  </a:lnTo>
                  <a:cubicBezTo>
                    <a:pt x="139" y="53"/>
                    <a:pt x="139" y="53"/>
                    <a:pt x="139" y="53"/>
                  </a:cubicBezTo>
                  <a:lnTo>
                    <a:pt x="128" y="47"/>
                  </a:lnTo>
                  <a:cubicBezTo>
                    <a:pt x="128" y="42"/>
                    <a:pt x="127" y="37"/>
                    <a:pt x="127" y="31"/>
                  </a:cubicBezTo>
                  <a:cubicBezTo>
                    <a:pt x="127" y="24"/>
                    <a:pt x="128" y="17"/>
                    <a:pt x="129" y="10"/>
                  </a:cubicBezTo>
                  <a:close/>
                  <a:moveTo>
                    <a:pt x="31" y="127"/>
                  </a:moveTo>
                  <a:cubicBezTo>
                    <a:pt x="30" y="129"/>
                    <a:pt x="28" y="130"/>
                    <a:pt x="27" y="133"/>
                  </a:cubicBezTo>
                  <a:cubicBezTo>
                    <a:pt x="24" y="139"/>
                    <a:pt x="22" y="144"/>
                    <a:pt x="22" y="151"/>
                  </a:cubicBezTo>
                  <a:lnTo>
                    <a:pt x="8" y="151"/>
                  </a:lnTo>
                  <a:cubicBezTo>
                    <a:pt x="18" y="134"/>
                    <a:pt x="29" y="120"/>
                    <a:pt x="43" y="106"/>
                  </a:cubicBezTo>
                  <a:cubicBezTo>
                    <a:pt x="45" y="109"/>
                    <a:pt x="48" y="112"/>
                    <a:pt x="50" y="115"/>
                  </a:cubicBezTo>
                  <a:cubicBezTo>
                    <a:pt x="47" y="116"/>
                    <a:pt x="44" y="117"/>
                    <a:pt x="42" y="118"/>
                  </a:cubicBezTo>
                  <a:cubicBezTo>
                    <a:pt x="38" y="121"/>
                    <a:pt x="34" y="123"/>
                    <a:pt x="31" y="127"/>
                  </a:cubicBezTo>
                  <a:close/>
                  <a:moveTo>
                    <a:pt x="208" y="161"/>
                  </a:moveTo>
                  <a:cubicBezTo>
                    <a:pt x="170" y="140"/>
                    <a:pt x="129" y="119"/>
                    <a:pt x="84" y="114"/>
                  </a:cubicBezTo>
                  <a:cubicBezTo>
                    <a:pt x="85" y="107"/>
                    <a:pt x="86" y="102"/>
                    <a:pt x="88" y="95"/>
                  </a:cubicBezTo>
                  <a:lnTo>
                    <a:pt x="88" y="94"/>
                  </a:lnTo>
                  <a:lnTo>
                    <a:pt x="84" y="93"/>
                  </a:lnTo>
                  <a:cubicBezTo>
                    <a:pt x="81" y="100"/>
                    <a:pt x="80" y="106"/>
                    <a:pt x="80" y="113"/>
                  </a:cubicBezTo>
                  <a:cubicBezTo>
                    <a:pt x="76" y="113"/>
                    <a:pt x="71" y="112"/>
                    <a:pt x="68" y="112"/>
                  </a:cubicBezTo>
                  <a:cubicBezTo>
                    <a:pt x="66" y="112"/>
                    <a:pt x="64" y="112"/>
                    <a:pt x="63" y="112"/>
                  </a:cubicBezTo>
                  <a:cubicBezTo>
                    <a:pt x="61" y="112"/>
                    <a:pt x="59" y="112"/>
                    <a:pt x="58" y="112"/>
                  </a:cubicBezTo>
                  <a:cubicBezTo>
                    <a:pt x="54" y="108"/>
                    <a:pt x="51" y="105"/>
                    <a:pt x="48" y="101"/>
                  </a:cubicBezTo>
                  <a:cubicBezTo>
                    <a:pt x="54" y="96"/>
                    <a:pt x="59" y="92"/>
                    <a:pt x="66" y="87"/>
                  </a:cubicBezTo>
                  <a:lnTo>
                    <a:pt x="74" y="93"/>
                  </a:lnTo>
                  <a:cubicBezTo>
                    <a:pt x="75" y="93"/>
                    <a:pt x="75" y="93"/>
                    <a:pt x="75" y="93"/>
                  </a:cubicBezTo>
                  <a:cubicBezTo>
                    <a:pt x="75" y="92"/>
                    <a:pt x="75" y="92"/>
                    <a:pt x="75" y="92"/>
                  </a:cubicBezTo>
                  <a:lnTo>
                    <a:pt x="73" y="82"/>
                  </a:lnTo>
                  <a:lnTo>
                    <a:pt x="81" y="77"/>
                  </a:lnTo>
                  <a:lnTo>
                    <a:pt x="94" y="85"/>
                  </a:lnTo>
                  <a:lnTo>
                    <a:pt x="94" y="84"/>
                  </a:lnTo>
                  <a:lnTo>
                    <a:pt x="95" y="84"/>
                  </a:lnTo>
                  <a:lnTo>
                    <a:pt x="89" y="73"/>
                  </a:lnTo>
                  <a:lnTo>
                    <a:pt x="94" y="71"/>
                  </a:lnTo>
                  <a:lnTo>
                    <a:pt x="112" y="84"/>
                  </a:lnTo>
                  <a:lnTo>
                    <a:pt x="113" y="84"/>
                  </a:lnTo>
                  <a:cubicBezTo>
                    <a:pt x="113" y="83"/>
                    <a:pt x="113" y="83"/>
                    <a:pt x="113" y="83"/>
                  </a:cubicBezTo>
                  <a:lnTo>
                    <a:pt x="107" y="65"/>
                  </a:lnTo>
                  <a:cubicBezTo>
                    <a:pt x="114" y="63"/>
                    <a:pt x="119" y="61"/>
                    <a:pt x="126" y="60"/>
                  </a:cubicBezTo>
                  <a:cubicBezTo>
                    <a:pt x="127" y="64"/>
                    <a:pt x="128" y="68"/>
                    <a:pt x="130" y="72"/>
                  </a:cubicBezTo>
                  <a:lnTo>
                    <a:pt x="122" y="72"/>
                  </a:lnTo>
                  <a:lnTo>
                    <a:pt x="122" y="73"/>
                  </a:lnTo>
                  <a:lnTo>
                    <a:pt x="122" y="75"/>
                  </a:lnTo>
                  <a:cubicBezTo>
                    <a:pt x="122" y="76"/>
                    <a:pt x="122" y="76"/>
                    <a:pt x="122" y="76"/>
                  </a:cubicBezTo>
                  <a:lnTo>
                    <a:pt x="132" y="76"/>
                  </a:lnTo>
                  <a:lnTo>
                    <a:pt x="133" y="79"/>
                  </a:lnTo>
                  <a:lnTo>
                    <a:pt x="122" y="79"/>
                  </a:lnTo>
                  <a:lnTo>
                    <a:pt x="121" y="79"/>
                  </a:lnTo>
                  <a:lnTo>
                    <a:pt x="121" y="82"/>
                  </a:lnTo>
                  <a:cubicBezTo>
                    <a:pt x="121" y="83"/>
                    <a:pt x="121" y="83"/>
                    <a:pt x="121" y="83"/>
                  </a:cubicBezTo>
                  <a:cubicBezTo>
                    <a:pt x="122" y="83"/>
                    <a:pt x="122" y="83"/>
                    <a:pt x="122" y="83"/>
                  </a:cubicBezTo>
                  <a:lnTo>
                    <a:pt x="136" y="83"/>
                  </a:lnTo>
                  <a:cubicBezTo>
                    <a:pt x="145" y="97"/>
                    <a:pt x="155" y="107"/>
                    <a:pt x="169" y="116"/>
                  </a:cubicBezTo>
                  <a:lnTo>
                    <a:pt x="170" y="116"/>
                  </a:lnTo>
                  <a:lnTo>
                    <a:pt x="174" y="114"/>
                  </a:lnTo>
                  <a:lnTo>
                    <a:pt x="176" y="117"/>
                  </a:lnTo>
                  <a:lnTo>
                    <a:pt x="170" y="125"/>
                  </a:lnTo>
                  <a:lnTo>
                    <a:pt x="170" y="126"/>
                  </a:lnTo>
                  <a:lnTo>
                    <a:pt x="171" y="126"/>
                  </a:lnTo>
                  <a:lnTo>
                    <a:pt x="181" y="122"/>
                  </a:lnTo>
                  <a:lnTo>
                    <a:pt x="186" y="127"/>
                  </a:lnTo>
                  <a:lnTo>
                    <a:pt x="176" y="134"/>
                  </a:lnTo>
                  <a:lnTo>
                    <a:pt x="176" y="135"/>
                  </a:lnTo>
                  <a:cubicBezTo>
                    <a:pt x="177" y="135"/>
                    <a:pt x="177" y="135"/>
                    <a:pt x="177" y="135"/>
                  </a:cubicBezTo>
                  <a:lnTo>
                    <a:pt x="190" y="132"/>
                  </a:lnTo>
                  <a:lnTo>
                    <a:pt x="207" y="152"/>
                  </a:lnTo>
                  <a:lnTo>
                    <a:pt x="208" y="152"/>
                  </a:lnTo>
                  <a:lnTo>
                    <a:pt x="209" y="152"/>
                  </a:lnTo>
                  <a:cubicBezTo>
                    <a:pt x="210" y="152"/>
                    <a:pt x="210" y="152"/>
                    <a:pt x="211" y="152"/>
                  </a:cubicBezTo>
                  <a:cubicBezTo>
                    <a:pt x="214" y="152"/>
                    <a:pt x="217" y="153"/>
                    <a:pt x="220" y="155"/>
                  </a:cubicBezTo>
                  <a:cubicBezTo>
                    <a:pt x="222" y="156"/>
                    <a:pt x="224" y="157"/>
                    <a:pt x="225" y="158"/>
                  </a:cubicBezTo>
                  <a:cubicBezTo>
                    <a:pt x="226" y="159"/>
                    <a:pt x="226" y="160"/>
                    <a:pt x="226" y="16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3" name="Freeform: Shape 98"/>
            <p:cNvSpPr/>
            <p:nvPr/>
          </p:nvSpPr>
          <p:spPr>
            <a:xfrm>
              <a:off x="6094079" y="4256640"/>
              <a:ext cx="124920" cy="124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8" h="348">
                  <a:moveTo>
                    <a:pt x="348" y="174"/>
                  </a:moveTo>
                  <a:cubicBezTo>
                    <a:pt x="348" y="142"/>
                    <a:pt x="341" y="115"/>
                    <a:pt x="325" y="87"/>
                  </a:cubicBezTo>
                  <a:cubicBezTo>
                    <a:pt x="309" y="59"/>
                    <a:pt x="288" y="39"/>
                    <a:pt x="261" y="23"/>
                  </a:cubicBezTo>
                  <a:cubicBezTo>
                    <a:pt x="233" y="7"/>
                    <a:pt x="206" y="0"/>
                    <a:pt x="174" y="0"/>
                  </a:cubicBezTo>
                  <a:cubicBezTo>
                    <a:pt x="142" y="0"/>
                    <a:pt x="114" y="7"/>
                    <a:pt x="87" y="23"/>
                  </a:cubicBezTo>
                  <a:cubicBezTo>
                    <a:pt x="59" y="39"/>
                    <a:pt x="40" y="59"/>
                    <a:pt x="24" y="87"/>
                  </a:cubicBezTo>
                  <a:cubicBezTo>
                    <a:pt x="8" y="115"/>
                    <a:pt x="0" y="142"/>
                    <a:pt x="0" y="174"/>
                  </a:cubicBezTo>
                  <a:cubicBezTo>
                    <a:pt x="0" y="206"/>
                    <a:pt x="8" y="233"/>
                    <a:pt x="24" y="261"/>
                  </a:cubicBezTo>
                  <a:cubicBezTo>
                    <a:pt x="40" y="288"/>
                    <a:pt x="60" y="308"/>
                    <a:pt x="87" y="324"/>
                  </a:cubicBezTo>
                  <a:cubicBezTo>
                    <a:pt x="115" y="340"/>
                    <a:pt x="142" y="348"/>
                    <a:pt x="174" y="348"/>
                  </a:cubicBezTo>
                  <a:cubicBezTo>
                    <a:pt x="206" y="348"/>
                    <a:pt x="233" y="340"/>
                    <a:pt x="261" y="324"/>
                  </a:cubicBezTo>
                  <a:cubicBezTo>
                    <a:pt x="289" y="308"/>
                    <a:pt x="309" y="288"/>
                    <a:pt x="325" y="261"/>
                  </a:cubicBezTo>
                  <a:cubicBezTo>
                    <a:pt x="341" y="233"/>
                    <a:pt x="348" y="206"/>
                    <a:pt x="348" y="174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4" name="Freeform: Shape 99"/>
            <p:cNvSpPr/>
            <p:nvPr/>
          </p:nvSpPr>
          <p:spPr>
            <a:xfrm>
              <a:off x="6167160" y="4302000"/>
              <a:ext cx="20520" cy="18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8" h="53">
                  <a:moveTo>
                    <a:pt x="1" y="10"/>
                  </a:moveTo>
                  <a:lnTo>
                    <a:pt x="2" y="10"/>
                  </a:lnTo>
                  <a:cubicBezTo>
                    <a:pt x="3" y="10"/>
                    <a:pt x="3" y="9"/>
                    <a:pt x="3" y="9"/>
                  </a:cubicBezTo>
                  <a:cubicBezTo>
                    <a:pt x="4" y="7"/>
                    <a:pt x="5" y="6"/>
                    <a:pt x="7" y="5"/>
                  </a:cubicBezTo>
                  <a:cubicBezTo>
                    <a:pt x="8" y="4"/>
                    <a:pt x="10" y="4"/>
                    <a:pt x="11" y="3"/>
                  </a:cubicBezTo>
                  <a:lnTo>
                    <a:pt x="12" y="3"/>
                  </a:lnTo>
                  <a:cubicBezTo>
                    <a:pt x="12" y="3"/>
                    <a:pt x="12" y="4"/>
                    <a:pt x="13" y="4"/>
                  </a:cubicBezTo>
                  <a:cubicBezTo>
                    <a:pt x="13" y="4"/>
                    <a:pt x="14" y="4"/>
                    <a:pt x="14" y="5"/>
                  </a:cubicBezTo>
                  <a:cubicBezTo>
                    <a:pt x="15" y="7"/>
                    <a:pt x="15" y="9"/>
                    <a:pt x="15" y="12"/>
                  </a:cubicBezTo>
                  <a:cubicBezTo>
                    <a:pt x="15" y="14"/>
                    <a:pt x="15" y="17"/>
                    <a:pt x="14" y="19"/>
                  </a:cubicBezTo>
                  <a:lnTo>
                    <a:pt x="3" y="19"/>
                  </a:lnTo>
                  <a:lnTo>
                    <a:pt x="2" y="19"/>
                  </a:lnTo>
                  <a:lnTo>
                    <a:pt x="2" y="20"/>
                  </a:lnTo>
                  <a:lnTo>
                    <a:pt x="2" y="22"/>
                  </a:lnTo>
                  <a:lnTo>
                    <a:pt x="2" y="23"/>
                  </a:lnTo>
                  <a:lnTo>
                    <a:pt x="3" y="23"/>
                  </a:lnTo>
                  <a:lnTo>
                    <a:pt x="13" y="23"/>
                  </a:lnTo>
                  <a:cubicBezTo>
                    <a:pt x="12" y="27"/>
                    <a:pt x="10" y="30"/>
                    <a:pt x="8" y="33"/>
                  </a:cubicBezTo>
                  <a:lnTo>
                    <a:pt x="7" y="35"/>
                  </a:lnTo>
                  <a:lnTo>
                    <a:pt x="7" y="36"/>
                  </a:lnTo>
                  <a:lnTo>
                    <a:pt x="21" y="45"/>
                  </a:lnTo>
                  <a:lnTo>
                    <a:pt x="13" y="49"/>
                  </a:lnTo>
                  <a:lnTo>
                    <a:pt x="13" y="50"/>
                  </a:lnTo>
                  <a:lnTo>
                    <a:pt x="15" y="52"/>
                  </a:lnTo>
                  <a:cubicBezTo>
                    <a:pt x="16" y="52"/>
                    <a:pt x="16" y="52"/>
                    <a:pt x="16" y="52"/>
                  </a:cubicBezTo>
                  <a:lnTo>
                    <a:pt x="25" y="46"/>
                  </a:lnTo>
                  <a:lnTo>
                    <a:pt x="34" y="53"/>
                  </a:lnTo>
                  <a:lnTo>
                    <a:pt x="35" y="53"/>
                  </a:lnTo>
                  <a:lnTo>
                    <a:pt x="36" y="51"/>
                  </a:lnTo>
                  <a:lnTo>
                    <a:pt x="36" y="50"/>
                  </a:lnTo>
                  <a:lnTo>
                    <a:pt x="28" y="45"/>
                  </a:lnTo>
                  <a:lnTo>
                    <a:pt x="42" y="37"/>
                  </a:lnTo>
                  <a:cubicBezTo>
                    <a:pt x="42" y="36"/>
                    <a:pt x="42" y="36"/>
                    <a:pt x="42" y="36"/>
                  </a:cubicBezTo>
                  <a:cubicBezTo>
                    <a:pt x="42" y="35"/>
                    <a:pt x="41" y="35"/>
                    <a:pt x="41" y="34"/>
                  </a:cubicBezTo>
                  <a:cubicBezTo>
                    <a:pt x="40" y="32"/>
                    <a:pt x="39" y="30"/>
                    <a:pt x="39" y="28"/>
                  </a:cubicBezTo>
                  <a:cubicBezTo>
                    <a:pt x="39" y="26"/>
                    <a:pt x="39" y="25"/>
                    <a:pt x="40" y="24"/>
                  </a:cubicBezTo>
                  <a:lnTo>
                    <a:pt x="52" y="24"/>
                  </a:lnTo>
                  <a:cubicBezTo>
                    <a:pt x="52" y="24"/>
                    <a:pt x="51" y="24"/>
                    <a:pt x="52" y="23"/>
                  </a:cubicBezTo>
                  <a:cubicBezTo>
                    <a:pt x="53" y="22"/>
                    <a:pt x="53" y="23"/>
                    <a:pt x="53" y="23"/>
                  </a:cubicBezTo>
                  <a:lnTo>
                    <a:pt x="53" y="21"/>
                  </a:lnTo>
                  <a:lnTo>
                    <a:pt x="42" y="21"/>
                  </a:lnTo>
                  <a:cubicBezTo>
                    <a:pt x="45" y="17"/>
                    <a:pt x="48" y="13"/>
                    <a:pt x="57" y="13"/>
                  </a:cubicBezTo>
                  <a:lnTo>
                    <a:pt x="58" y="13"/>
                  </a:lnTo>
                  <a:lnTo>
                    <a:pt x="58" y="10"/>
                  </a:lnTo>
                  <a:cubicBezTo>
                    <a:pt x="58" y="10"/>
                    <a:pt x="57" y="10"/>
                    <a:pt x="57" y="9"/>
                  </a:cubicBezTo>
                  <a:cubicBezTo>
                    <a:pt x="56" y="9"/>
                    <a:pt x="55" y="9"/>
                    <a:pt x="54" y="9"/>
                  </a:cubicBezTo>
                  <a:cubicBezTo>
                    <a:pt x="51" y="9"/>
                    <a:pt x="49" y="9"/>
                    <a:pt x="46" y="11"/>
                  </a:cubicBezTo>
                  <a:cubicBezTo>
                    <a:pt x="43" y="13"/>
                    <a:pt x="41" y="15"/>
                    <a:pt x="39" y="18"/>
                  </a:cubicBezTo>
                  <a:cubicBezTo>
                    <a:pt x="39" y="19"/>
                    <a:pt x="38" y="20"/>
                    <a:pt x="38" y="21"/>
                  </a:cubicBezTo>
                  <a:lnTo>
                    <a:pt x="19" y="20"/>
                  </a:lnTo>
                  <a:cubicBezTo>
                    <a:pt x="20" y="17"/>
                    <a:pt x="20" y="15"/>
                    <a:pt x="20" y="12"/>
                  </a:cubicBezTo>
                  <a:cubicBezTo>
                    <a:pt x="20" y="9"/>
                    <a:pt x="20" y="7"/>
                    <a:pt x="19" y="4"/>
                  </a:cubicBezTo>
                  <a:cubicBezTo>
                    <a:pt x="18" y="3"/>
                    <a:pt x="17" y="2"/>
                    <a:pt x="16" y="1"/>
                  </a:cubicBezTo>
                  <a:cubicBezTo>
                    <a:pt x="15" y="0"/>
                    <a:pt x="14" y="0"/>
                    <a:pt x="13" y="0"/>
                  </a:cubicBezTo>
                  <a:cubicBezTo>
                    <a:pt x="10" y="0"/>
                    <a:pt x="8" y="1"/>
                    <a:pt x="6" y="2"/>
                  </a:cubicBezTo>
                  <a:cubicBezTo>
                    <a:pt x="4" y="3"/>
                    <a:pt x="3" y="5"/>
                    <a:pt x="1" y="8"/>
                  </a:cubicBezTo>
                  <a:cubicBezTo>
                    <a:pt x="0" y="9"/>
                    <a:pt x="0" y="9"/>
                    <a:pt x="0" y="9"/>
                  </a:cubicBezTo>
                  <a:lnTo>
                    <a:pt x="0" y="10"/>
                  </a:lnTo>
                  <a:lnTo>
                    <a:pt x="0" y="11"/>
                  </a:lnTo>
                  <a:close/>
                  <a:moveTo>
                    <a:pt x="24" y="42"/>
                  </a:moveTo>
                  <a:lnTo>
                    <a:pt x="16" y="36"/>
                  </a:lnTo>
                  <a:lnTo>
                    <a:pt x="32" y="36"/>
                  </a:lnTo>
                  <a:close/>
                  <a:moveTo>
                    <a:pt x="17" y="23"/>
                  </a:moveTo>
                  <a:lnTo>
                    <a:pt x="35" y="23"/>
                  </a:lnTo>
                  <a:cubicBezTo>
                    <a:pt x="35" y="24"/>
                    <a:pt x="35" y="25"/>
                    <a:pt x="35" y="26"/>
                  </a:cubicBezTo>
                  <a:cubicBezTo>
                    <a:pt x="35" y="28"/>
                    <a:pt x="35" y="30"/>
                    <a:pt x="36" y="32"/>
                  </a:cubicBezTo>
                  <a:lnTo>
                    <a:pt x="12" y="32"/>
                  </a:lnTo>
                  <a:cubicBezTo>
                    <a:pt x="14" y="29"/>
                    <a:pt x="15" y="26"/>
                    <a:pt x="17" y="23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5" name="Freeform: Shape 100"/>
            <p:cNvSpPr/>
            <p:nvPr/>
          </p:nvSpPr>
          <p:spPr>
            <a:xfrm>
              <a:off x="6114959" y="4289400"/>
              <a:ext cx="82800" cy="60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1" h="168">
                  <a:moveTo>
                    <a:pt x="229" y="156"/>
                  </a:moveTo>
                  <a:cubicBezTo>
                    <a:pt x="227" y="155"/>
                    <a:pt x="225" y="153"/>
                    <a:pt x="223" y="152"/>
                  </a:cubicBezTo>
                  <a:cubicBezTo>
                    <a:pt x="219" y="150"/>
                    <a:pt x="214" y="148"/>
                    <a:pt x="209" y="148"/>
                  </a:cubicBezTo>
                  <a:cubicBezTo>
                    <a:pt x="204" y="142"/>
                    <a:pt x="182" y="118"/>
                    <a:pt x="177" y="112"/>
                  </a:cubicBezTo>
                  <a:cubicBezTo>
                    <a:pt x="188" y="105"/>
                    <a:pt x="196" y="97"/>
                    <a:pt x="203" y="87"/>
                  </a:cubicBezTo>
                  <a:lnTo>
                    <a:pt x="216" y="87"/>
                  </a:lnTo>
                  <a:cubicBezTo>
                    <a:pt x="216" y="86"/>
                    <a:pt x="216" y="86"/>
                    <a:pt x="216" y="86"/>
                  </a:cubicBezTo>
                  <a:lnTo>
                    <a:pt x="216" y="83"/>
                  </a:lnTo>
                  <a:cubicBezTo>
                    <a:pt x="216" y="82"/>
                    <a:pt x="216" y="82"/>
                    <a:pt x="216" y="82"/>
                  </a:cubicBezTo>
                  <a:lnTo>
                    <a:pt x="205" y="82"/>
                  </a:lnTo>
                  <a:lnTo>
                    <a:pt x="207" y="80"/>
                  </a:lnTo>
                  <a:lnTo>
                    <a:pt x="216" y="80"/>
                  </a:lnTo>
                  <a:lnTo>
                    <a:pt x="216" y="79"/>
                  </a:lnTo>
                  <a:cubicBezTo>
                    <a:pt x="217" y="79"/>
                    <a:pt x="217" y="79"/>
                    <a:pt x="217" y="79"/>
                  </a:cubicBezTo>
                  <a:lnTo>
                    <a:pt x="217" y="76"/>
                  </a:lnTo>
                  <a:lnTo>
                    <a:pt x="216" y="76"/>
                  </a:lnTo>
                  <a:lnTo>
                    <a:pt x="216" y="75"/>
                  </a:lnTo>
                  <a:lnTo>
                    <a:pt x="209" y="75"/>
                  </a:lnTo>
                  <a:cubicBezTo>
                    <a:pt x="216" y="61"/>
                    <a:pt x="219" y="48"/>
                    <a:pt x="219" y="32"/>
                  </a:cubicBezTo>
                  <a:cubicBezTo>
                    <a:pt x="219" y="32"/>
                    <a:pt x="219" y="31"/>
                    <a:pt x="219" y="30"/>
                  </a:cubicBezTo>
                  <a:cubicBezTo>
                    <a:pt x="219" y="21"/>
                    <a:pt x="218" y="13"/>
                    <a:pt x="216" y="3"/>
                  </a:cubicBezTo>
                  <a:lnTo>
                    <a:pt x="215" y="3"/>
                  </a:lnTo>
                  <a:cubicBezTo>
                    <a:pt x="212" y="4"/>
                    <a:pt x="210" y="5"/>
                    <a:pt x="207" y="7"/>
                  </a:cubicBezTo>
                  <a:cubicBezTo>
                    <a:pt x="200" y="11"/>
                    <a:pt x="196" y="16"/>
                    <a:pt x="191" y="22"/>
                  </a:cubicBezTo>
                  <a:cubicBezTo>
                    <a:pt x="185" y="21"/>
                    <a:pt x="179" y="21"/>
                    <a:pt x="172" y="21"/>
                  </a:cubicBezTo>
                  <a:cubicBezTo>
                    <a:pt x="171" y="20"/>
                    <a:pt x="169" y="20"/>
                    <a:pt x="168" y="20"/>
                  </a:cubicBezTo>
                  <a:cubicBezTo>
                    <a:pt x="161" y="20"/>
                    <a:pt x="156" y="21"/>
                    <a:pt x="150" y="22"/>
                  </a:cubicBezTo>
                  <a:cubicBezTo>
                    <a:pt x="147" y="12"/>
                    <a:pt x="135" y="4"/>
                    <a:pt x="128" y="0"/>
                  </a:cubicBezTo>
                  <a:lnTo>
                    <a:pt x="127" y="0"/>
                  </a:lnTo>
                  <a:cubicBezTo>
                    <a:pt x="123" y="10"/>
                    <a:pt x="121" y="18"/>
                    <a:pt x="121" y="28"/>
                  </a:cubicBezTo>
                  <a:cubicBezTo>
                    <a:pt x="121" y="29"/>
                    <a:pt x="121" y="30"/>
                    <a:pt x="121" y="31"/>
                  </a:cubicBezTo>
                  <a:cubicBezTo>
                    <a:pt x="121" y="39"/>
                    <a:pt x="122" y="46"/>
                    <a:pt x="124" y="55"/>
                  </a:cubicBezTo>
                  <a:cubicBezTo>
                    <a:pt x="105" y="59"/>
                    <a:pt x="91" y="64"/>
                    <a:pt x="74" y="74"/>
                  </a:cubicBezTo>
                  <a:cubicBezTo>
                    <a:pt x="63" y="80"/>
                    <a:pt x="53" y="88"/>
                    <a:pt x="43" y="97"/>
                  </a:cubicBezTo>
                  <a:cubicBezTo>
                    <a:pt x="42" y="95"/>
                    <a:pt x="40" y="94"/>
                    <a:pt x="39" y="91"/>
                  </a:cubicBezTo>
                  <a:cubicBezTo>
                    <a:pt x="35" y="84"/>
                    <a:pt x="33" y="78"/>
                    <a:pt x="32" y="70"/>
                  </a:cubicBezTo>
                  <a:cubicBezTo>
                    <a:pt x="32" y="69"/>
                    <a:pt x="32" y="68"/>
                    <a:pt x="32" y="66"/>
                  </a:cubicBezTo>
                  <a:cubicBezTo>
                    <a:pt x="32" y="61"/>
                    <a:pt x="33" y="56"/>
                    <a:pt x="35" y="51"/>
                  </a:cubicBezTo>
                  <a:cubicBezTo>
                    <a:pt x="36" y="50"/>
                    <a:pt x="37" y="49"/>
                    <a:pt x="39" y="47"/>
                  </a:cubicBezTo>
                  <a:cubicBezTo>
                    <a:pt x="41" y="45"/>
                    <a:pt x="43" y="43"/>
                    <a:pt x="45" y="42"/>
                  </a:cubicBezTo>
                  <a:cubicBezTo>
                    <a:pt x="49" y="39"/>
                    <a:pt x="53" y="38"/>
                    <a:pt x="58" y="38"/>
                  </a:cubicBezTo>
                  <a:cubicBezTo>
                    <a:pt x="59" y="38"/>
                    <a:pt x="60" y="38"/>
                    <a:pt x="61" y="38"/>
                  </a:cubicBezTo>
                  <a:cubicBezTo>
                    <a:pt x="64" y="38"/>
                    <a:pt x="67" y="39"/>
                    <a:pt x="70" y="39"/>
                  </a:cubicBezTo>
                  <a:cubicBezTo>
                    <a:pt x="70" y="40"/>
                    <a:pt x="70" y="40"/>
                    <a:pt x="70" y="40"/>
                  </a:cubicBezTo>
                  <a:cubicBezTo>
                    <a:pt x="70" y="42"/>
                    <a:pt x="70" y="43"/>
                    <a:pt x="70" y="44"/>
                  </a:cubicBezTo>
                  <a:cubicBezTo>
                    <a:pt x="73" y="47"/>
                    <a:pt x="80" y="49"/>
                    <a:pt x="87" y="49"/>
                  </a:cubicBezTo>
                  <a:cubicBezTo>
                    <a:pt x="88" y="49"/>
                    <a:pt x="88" y="49"/>
                    <a:pt x="89" y="49"/>
                  </a:cubicBezTo>
                  <a:cubicBezTo>
                    <a:pt x="94" y="49"/>
                    <a:pt x="98" y="49"/>
                    <a:pt x="102" y="47"/>
                  </a:cubicBezTo>
                  <a:lnTo>
                    <a:pt x="102" y="46"/>
                  </a:lnTo>
                  <a:cubicBezTo>
                    <a:pt x="99" y="42"/>
                    <a:pt x="95" y="39"/>
                    <a:pt x="90" y="36"/>
                  </a:cubicBezTo>
                  <a:cubicBezTo>
                    <a:pt x="86" y="34"/>
                    <a:pt x="82" y="32"/>
                    <a:pt x="77" y="31"/>
                  </a:cubicBezTo>
                  <a:lnTo>
                    <a:pt x="76" y="31"/>
                  </a:lnTo>
                  <a:cubicBezTo>
                    <a:pt x="75" y="31"/>
                    <a:pt x="75" y="31"/>
                    <a:pt x="74" y="31"/>
                  </a:cubicBezTo>
                  <a:cubicBezTo>
                    <a:pt x="73" y="32"/>
                    <a:pt x="72" y="33"/>
                    <a:pt x="71" y="34"/>
                  </a:cubicBezTo>
                  <a:cubicBezTo>
                    <a:pt x="67" y="33"/>
                    <a:pt x="64" y="33"/>
                    <a:pt x="60" y="33"/>
                  </a:cubicBezTo>
                  <a:cubicBezTo>
                    <a:pt x="59" y="32"/>
                    <a:pt x="59" y="32"/>
                    <a:pt x="58" y="32"/>
                  </a:cubicBezTo>
                  <a:cubicBezTo>
                    <a:pt x="52" y="32"/>
                    <a:pt x="47" y="34"/>
                    <a:pt x="42" y="37"/>
                  </a:cubicBezTo>
                  <a:cubicBezTo>
                    <a:pt x="39" y="39"/>
                    <a:pt x="36" y="41"/>
                    <a:pt x="34" y="43"/>
                  </a:cubicBezTo>
                  <a:cubicBezTo>
                    <a:pt x="33" y="45"/>
                    <a:pt x="32" y="47"/>
                    <a:pt x="30" y="49"/>
                  </a:cubicBezTo>
                  <a:cubicBezTo>
                    <a:pt x="27" y="54"/>
                    <a:pt x="26" y="60"/>
                    <a:pt x="26" y="66"/>
                  </a:cubicBezTo>
                  <a:cubicBezTo>
                    <a:pt x="26" y="68"/>
                    <a:pt x="26" y="69"/>
                    <a:pt x="26" y="71"/>
                  </a:cubicBezTo>
                  <a:cubicBezTo>
                    <a:pt x="27" y="80"/>
                    <a:pt x="29" y="87"/>
                    <a:pt x="34" y="95"/>
                  </a:cubicBezTo>
                  <a:cubicBezTo>
                    <a:pt x="35" y="97"/>
                    <a:pt x="37" y="99"/>
                    <a:pt x="39" y="101"/>
                  </a:cubicBezTo>
                  <a:lnTo>
                    <a:pt x="35" y="105"/>
                  </a:lnTo>
                  <a:cubicBezTo>
                    <a:pt x="23" y="117"/>
                    <a:pt x="14" y="129"/>
                    <a:pt x="5" y="143"/>
                  </a:cubicBezTo>
                  <a:cubicBezTo>
                    <a:pt x="3" y="147"/>
                    <a:pt x="2" y="150"/>
                    <a:pt x="0" y="153"/>
                  </a:cubicBezTo>
                  <a:lnTo>
                    <a:pt x="0" y="155"/>
                  </a:lnTo>
                  <a:cubicBezTo>
                    <a:pt x="0" y="156"/>
                    <a:pt x="0" y="156"/>
                    <a:pt x="0" y="156"/>
                  </a:cubicBezTo>
                  <a:cubicBezTo>
                    <a:pt x="1" y="156"/>
                    <a:pt x="1" y="156"/>
                    <a:pt x="1" y="156"/>
                  </a:cubicBezTo>
                  <a:lnTo>
                    <a:pt x="26" y="157"/>
                  </a:lnTo>
                  <a:lnTo>
                    <a:pt x="27" y="157"/>
                  </a:lnTo>
                  <a:lnTo>
                    <a:pt x="27" y="156"/>
                  </a:lnTo>
                  <a:lnTo>
                    <a:pt x="27" y="154"/>
                  </a:lnTo>
                  <a:cubicBezTo>
                    <a:pt x="27" y="153"/>
                    <a:pt x="27" y="152"/>
                    <a:pt x="27" y="151"/>
                  </a:cubicBezTo>
                  <a:cubicBezTo>
                    <a:pt x="27" y="146"/>
                    <a:pt x="28" y="141"/>
                    <a:pt x="31" y="136"/>
                  </a:cubicBezTo>
                  <a:cubicBezTo>
                    <a:pt x="32" y="134"/>
                    <a:pt x="33" y="132"/>
                    <a:pt x="35" y="131"/>
                  </a:cubicBezTo>
                  <a:cubicBezTo>
                    <a:pt x="38" y="128"/>
                    <a:pt x="40" y="126"/>
                    <a:pt x="44" y="124"/>
                  </a:cubicBezTo>
                  <a:cubicBezTo>
                    <a:pt x="47" y="123"/>
                    <a:pt x="50" y="120"/>
                    <a:pt x="54" y="120"/>
                  </a:cubicBezTo>
                  <a:cubicBezTo>
                    <a:pt x="64" y="130"/>
                    <a:pt x="73" y="138"/>
                    <a:pt x="85" y="146"/>
                  </a:cubicBezTo>
                  <a:lnTo>
                    <a:pt x="104" y="147"/>
                  </a:lnTo>
                  <a:lnTo>
                    <a:pt x="104" y="146"/>
                  </a:lnTo>
                  <a:lnTo>
                    <a:pt x="104" y="144"/>
                  </a:lnTo>
                  <a:cubicBezTo>
                    <a:pt x="104" y="142"/>
                    <a:pt x="104" y="141"/>
                    <a:pt x="103" y="140"/>
                  </a:cubicBezTo>
                  <a:cubicBezTo>
                    <a:pt x="103" y="139"/>
                    <a:pt x="102" y="138"/>
                    <a:pt x="101" y="138"/>
                  </a:cubicBezTo>
                  <a:cubicBezTo>
                    <a:pt x="101" y="137"/>
                    <a:pt x="101" y="137"/>
                    <a:pt x="100" y="137"/>
                  </a:cubicBezTo>
                  <a:cubicBezTo>
                    <a:pt x="99" y="136"/>
                    <a:pt x="97" y="136"/>
                    <a:pt x="94" y="136"/>
                  </a:cubicBezTo>
                  <a:cubicBezTo>
                    <a:pt x="92" y="136"/>
                    <a:pt x="91" y="136"/>
                    <a:pt x="89" y="136"/>
                  </a:cubicBezTo>
                  <a:cubicBezTo>
                    <a:pt x="88" y="135"/>
                    <a:pt x="88" y="134"/>
                    <a:pt x="87" y="133"/>
                  </a:cubicBezTo>
                  <a:cubicBezTo>
                    <a:pt x="85" y="129"/>
                    <a:pt x="84" y="125"/>
                    <a:pt x="83" y="120"/>
                  </a:cubicBezTo>
                  <a:cubicBezTo>
                    <a:pt x="127" y="125"/>
                    <a:pt x="168" y="146"/>
                    <a:pt x="206" y="167"/>
                  </a:cubicBezTo>
                  <a:lnTo>
                    <a:pt x="230" y="168"/>
                  </a:lnTo>
                  <a:cubicBezTo>
                    <a:pt x="230" y="167"/>
                    <a:pt x="230" y="167"/>
                    <a:pt x="231" y="167"/>
                  </a:cubicBezTo>
                  <a:lnTo>
                    <a:pt x="231" y="165"/>
                  </a:lnTo>
                  <a:cubicBezTo>
                    <a:pt x="231" y="165"/>
                    <a:pt x="231" y="164"/>
                    <a:pt x="231" y="163"/>
                  </a:cubicBezTo>
                  <a:cubicBezTo>
                    <a:pt x="231" y="161"/>
                    <a:pt x="230" y="159"/>
                    <a:pt x="229" y="157"/>
                  </a:cubicBezTo>
                  <a:close/>
                  <a:moveTo>
                    <a:pt x="129" y="9"/>
                  </a:moveTo>
                  <a:cubicBezTo>
                    <a:pt x="129" y="13"/>
                    <a:pt x="130" y="16"/>
                    <a:pt x="132" y="19"/>
                  </a:cubicBezTo>
                  <a:cubicBezTo>
                    <a:pt x="134" y="23"/>
                    <a:pt x="137" y="25"/>
                    <a:pt x="141" y="28"/>
                  </a:cubicBezTo>
                  <a:lnTo>
                    <a:pt x="142" y="28"/>
                  </a:lnTo>
                  <a:cubicBezTo>
                    <a:pt x="150" y="26"/>
                    <a:pt x="157" y="25"/>
                    <a:pt x="165" y="25"/>
                  </a:cubicBezTo>
                  <a:lnTo>
                    <a:pt x="171" y="40"/>
                  </a:lnTo>
                  <a:cubicBezTo>
                    <a:pt x="171" y="40"/>
                    <a:pt x="171" y="41"/>
                    <a:pt x="172" y="41"/>
                  </a:cubicBezTo>
                  <a:lnTo>
                    <a:pt x="172" y="40"/>
                  </a:lnTo>
                  <a:lnTo>
                    <a:pt x="177" y="25"/>
                  </a:lnTo>
                  <a:cubicBezTo>
                    <a:pt x="185" y="26"/>
                    <a:pt x="192" y="27"/>
                    <a:pt x="200" y="29"/>
                  </a:cubicBezTo>
                  <a:lnTo>
                    <a:pt x="201" y="29"/>
                  </a:lnTo>
                  <a:cubicBezTo>
                    <a:pt x="205" y="27"/>
                    <a:pt x="208" y="24"/>
                    <a:pt x="210" y="20"/>
                  </a:cubicBezTo>
                  <a:cubicBezTo>
                    <a:pt x="212" y="17"/>
                    <a:pt x="212" y="15"/>
                    <a:pt x="213" y="12"/>
                  </a:cubicBezTo>
                  <a:cubicBezTo>
                    <a:pt x="213" y="16"/>
                    <a:pt x="213" y="20"/>
                    <a:pt x="213" y="24"/>
                  </a:cubicBezTo>
                  <a:cubicBezTo>
                    <a:pt x="213" y="27"/>
                    <a:pt x="213" y="31"/>
                    <a:pt x="213" y="35"/>
                  </a:cubicBezTo>
                  <a:cubicBezTo>
                    <a:pt x="213" y="41"/>
                    <a:pt x="212" y="47"/>
                    <a:pt x="211" y="53"/>
                  </a:cubicBezTo>
                  <a:lnTo>
                    <a:pt x="203" y="56"/>
                  </a:lnTo>
                  <a:lnTo>
                    <a:pt x="203" y="57"/>
                  </a:lnTo>
                  <a:cubicBezTo>
                    <a:pt x="203" y="58"/>
                    <a:pt x="203" y="58"/>
                    <a:pt x="203" y="58"/>
                  </a:cubicBezTo>
                  <a:lnTo>
                    <a:pt x="209" y="59"/>
                  </a:lnTo>
                  <a:cubicBezTo>
                    <a:pt x="209" y="61"/>
                    <a:pt x="208" y="62"/>
                    <a:pt x="208" y="64"/>
                  </a:cubicBezTo>
                  <a:lnTo>
                    <a:pt x="201" y="66"/>
                  </a:lnTo>
                  <a:lnTo>
                    <a:pt x="201" y="67"/>
                  </a:lnTo>
                  <a:lnTo>
                    <a:pt x="206" y="69"/>
                  </a:lnTo>
                  <a:cubicBezTo>
                    <a:pt x="205" y="71"/>
                    <a:pt x="204" y="73"/>
                    <a:pt x="203" y="75"/>
                  </a:cubicBezTo>
                  <a:lnTo>
                    <a:pt x="193" y="75"/>
                  </a:lnTo>
                  <a:cubicBezTo>
                    <a:pt x="192" y="75"/>
                    <a:pt x="192" y="75"/>
                    <a:pt x="192" y="75"/>
                  </a:cubicBezTo>
                  <a:lnTo>
                    <a:pt x="192" y="76"/>
                  </a:lnTo>
                  <a:lnTo>
                    <a:pt x="192" y="79"/>
                  </a:lnTo>
                  <a:lnTo>
                    <a:pt x="201" y="79"/>
                  </a:lnTo>
                  <a:lnTo>
                    <a:pt x="199" y="82"/>
                  </a:lnTo>
                  <a:lnTo>
                    <a:pt x="192" y="82"/>
                  </a:lnTo>
                  <a:lnTo>
                    <a:pt x="192" y="83"/>
                  </a:lnTo>
                  <a:lnTo>
                    <a:pt x="192" y="84"/>
                  </a:lnTo>
                  <a:lnTo>
                    <a:pt x="192" y="85"/>
                  </a:lnTo>
                  <a:lnTo>
                    <a:pt x="196" y="85"/>
                  </a:lnTo>
                  <a:cubicBezTo>
                    <a:pt x="189" y="95"/>
                    <a:pt x="181" y="102"/>
                    <a:pt x="171" y="108"/>
                  </a:cubicBezTo>
                  <a:cubicBezTo>
                    <a:pt x="170" y="109"/>
                    <a:pt x="170" y="109"/>
                    <a:pt x="169" y="109"/>
                  </a:cubicBezTo>
                  <a:cubicBezTo>
                    <a:pt x="169" y="109"/>
                    <a:pt x="168" y="109"/>
                    <a:pt x="168" y="108"/>
                  </a:cubicBezTo>
                  <a:cubicBezTo>
                    <a:pt x="157" y="102"/>
                    <a:pt x="149" y="94"/>
                    <a:pt x="142" y="84"/>
                  </a:cubicBezTo>
                  <a:lnTo>
                    <a:pt x="145" y="84"/>
                  </a:lnTo>
                  <a:cubicBezTo>
                    <a:pt x="145" y="83"/>
                    <a:pt x="145" y="83"/>
                    <a:pt x="145" y="83"/>
                  </a:cubicBezTo>
                  <a:lnTo>
                    <a:pt x="145" y="80"/>
                  </a:lnTo>
                  <a:cubicBezTo>
                    <a:pt x="145" y="79"/>
                    <a:pt x="145" y="79"/>
                    <a:pt x="145" y="79"/>
                  </a:cubicBezTo>
                  <a:lnTo>
                    <a:pt x="139" y="79"/>
                  </a:lnTo>
                  <a:lnTo>
                    <a:pt x="138" y="77"/>
                  </a:lnTo>
                  <a:lnTo>
                    <a:pt x="145" y="77"/>
                  </a:lnTo>
                  <a:cubicBezTo>
                    <a:pt x="145" y="77"/>
                    <a:pt x="145" y="76"/>
                    <a:pt x="146" y="76"/>
                  </a:cubicBezTo>
                  <a:lnTo>
                    <a:pt x="146" y="73"/>
                  </a:lnTo>
                  <a:cubicBezTo>
                    <a:pt x="145" y="73"/>
                    <a:pt x="145" y="73"/>
                    <a:pt x="145" y="72"/>
                  </a:cubicBezTo>
                  <a:lnTo>
                    <a:pt x="136" y="72"/>
                  </a:lnTo>
                  <a:cubicBezTo>
                    <a:pt x="134" y="69"/>
                    <a:pt x="133" y="66"/>
                    <a:pt x="132" y="63"/>
                  </a:cubicBezTo>
                  <a:lnTo>
                    <a:pt x="136" y="62"/>
                  </a:lnTo>
                  <a:cubicBezTo>
                    <a:pt x="137" y="62"/>
                    <a:pt x="137" y="62"/>
                    <a:pt x="137" y="62"/>
                  </a:cubicBezTo>
                  <a:cubicBezTo>
                    <a:pt x="137" y="61"/>
                    <a:pt x="137" y="61"/>
                    <a:pt x="137" y="61"/>
                  </a:cubicBezTo>
                  <a:lnTo>
                    <a:pt x="137" y="60"/>
                  </a:lnTo>
                  <a:lnTo>
                    <a:pt x="131" y="58"/>
                  </a:lnTo>
                  <a:cubicBezTo>
                    <a:pt x="131" y="56"/>
                    <a:pt x="130" y="55"/>
                    <a:pt x="130" y="53"/>
                  </a:cubicBezTo>
                  <a:lnTo>
                    <a:pt x="139" y="53"/>
                  </a:lnTo>
                  <a:lnTo>
                    <a:pt x="139" y="52"/>
                  </a:lnTo>
                  <a:lnTo>
                    <a:pt x="128" y="46"/>
                  </a:lnTo>
                  <a:cubicBezTo>
                    <a:pt x="127" y="40"/>
                    <a:pt x="127" y="36"/>
                    <a:pt x="127" y="30"/>
                  </a:cubicBezTo>
                  <a:cubicBezTo>
                    <a:pt x="127" y="23"/>
                    <a:pt x="127" y="16"/>
                    <a:pt x="129" y="9"/>
                  </a:cubicBezTo>
                  <a:close/>
                  <a:moveTo>
                    <a:pt x="31" y="126"/>
                  </a:moveTo>
                  <a:cubicBezTo>
                    <a:pt x="29" y="128"/>
                    <a:pt x="28" y="130"/>
                    <a:pt x="26" y="133"/>
                  </a:cubicBezTo>
                  <a:cubicBezTo>
                    <a:pt x="23" y="138"/>
                    <a:pt x="22" y="144"/>
                    <a:pt x="21" y="150"/>
                  </a:cubicBezTo>
                  <a:lnTo>
                    <a:pt x="7" y="150"/>
                  </a:lnTo>
                  <a:cubicBezTo>
                    <a:pt x="18" y="133"/>
                    <a:pt x="29" y="120"/>
                    <a:pt x="43" y="106"/>
                  </a:cubicBezTo>
                  <a:cubicBezTo>
                    <a:pt x="45" y="109"/>
                    <a:pt x="47" y="112"/>
                    <a:pt x="50" y="114"/>
                  </a:cubicBezTo>
                  <a:cubicBezTo>
                    <a:pt x="46" y="115"/>
                    <a:pt x="43" y="116"/>
                    <a:pt x="40" y="118"/>
                  </a:cubicBezTo>
                  <a:cubicBezTo>
                    <a:pt x="37" y="120"/>
                    <a:pt x="34" y="123"/>
                    <a:pt x="31" y="126"/>
                  </a:cubicBezTo>
                  <a:close/>
                  <a:moveTo>
                    <a:pt x="208" y="161"/>
                  </a:moveTo>
                  <a:cubicBezTo>
                    <a:pt x="170" y="140"/>
                    <a:pt x="129" y="119"/>
                    <a:pt x="84" y="114"/>
                  </a:cubicBezTo>
                  <a:cubicBezTo>
                    <a:pt x="84" y="107"/>
                    <a:pt x="86" y="102"/>
                    <a:pt x="88" y="95"/>
                  </a:cubicBezTo>
                  <a:lnTo>
                    <a:pt x="88" y="94"/>
                  </a:lnTo>
                  <a:lnTo>
                    <a:pt x="84" y="93"/>
                  </a:lnTo>
                  <a:lnTo>
                    <a:pt x="83" y="93"/>
                  </a:lnTo>
                  <a:cubicBezTo>
                    <a:pt x="81" y="100"/>
                    <a:pt x="80" y="106"/>
                    <a:pt x="79" y="113"/>
                  </a:cubicBezTo>
                  <a:cubicBezTo>
                    <a:pt x="75" y="113"/>
                    <a:pt x="71" y="112"/>
                    <a:pt x="67" y="112"/>
                  </a:cubicBezTo>
                  <a:cubicBezTo>
                    <a:pt x="65" y="112"/>
                    <a:pt x="64" y="112"/>
                    <a:pt x="62" y="112"/>
                  </a:cubicBezTo>
                  <a:cubicBezTo>
                    <a:pt x="60" y="112"/>
                    <a:pt x="59" y="112"/>
                    <a:pt x="57" y="112"/>
                  </a:cubicBezTo>
                  <a:cubicBezTo>
                    <a:pt x="54" y="108"/>
                    <a:pt x="51" y="105"/>
                    <a:pt x="48" y="101"/>
                  </a:cubicBezTo>
                  <a:cubicBezTo>
                    <a:pt x="54" y="95"/>
                    <a:pt x="59" y="91"/>
                    <a:pt x="65" y="87"/>
                  </a:cubicBezTo>
                  <a:lnTo>
                    <a:pt x="74" y="93"/>
                  </a:lnTo>
                  <a:cubicBezTo>
                    <a:pt x="75" y="93"/>
                    <a:pt x="75" y="93"/>
                    <a:pt x="75" y="93"/>
                  </a:cubicBezTo>
                  <a:lnTo>
                    <a:pt x="75" y="92"/>
                  </a:lnTo>
                  <a:lnTo>
                    <a:pt x="72" y="82"/>
                  </a:lnTo>
                  <a:lnTo>
                    <a:pt x="80" y="77"/>
                  </a:lnTo>
                  <a:lnTo>
                    <a:pt x="93" y="84"/>
                  </a:lnTo>
                  <a:cubicBezTo>
                    <a:pt x="94" y="84"/>
                    <a:pt x="94" y="84"/>
                    <a:pt x="94" y="84"/>
                  </a:cubicBezTo>
                  <a:lnTo>
                    <a:pt x="89" y="73"/>
                  </a:lnTo>
                  <a:lnTo>
                    <a:pt x="93" y="71"/>
                  </a:lnTo>
                  <a:lnTo>
                    <a:pt x="112" y="84"/>
                  </a:lnTo>
                  <a:lnTo>
                    <a:pt x="113" y="83"/>
                  </a:lnTo>
                  <a:lnTo>
                    <a:pt x="112" y="83"/>
                  </a:lnTo>
                  <a:lnTo>
                    <a:pt x="107" y="65"/>
                  </a:lnTo>
                  <a:cubicBezTo>
                    <a:pt x="113" y="63"/>
                    <a:pt x="119" y="61"/>
                    <a:pt x="125" y="60"/>
                  </a:cubicBezTo>
                  <a:cubicBezTo>
                    <a:pt x="126" y="64"/>
                    <a:pt x="128" y="67"/>
                    <a:pt x="130" y="72"/>
                  </a:cubicBezTo>
                  <a:lnTo>
                    <a:pt x="122" y="72"/>
                  </a:lnTo>
                  <a:cubicBezTo>
                    <a:pt x="121" y="72"/>
                    <a:pt x="121" y="72"/>
                    <a:pt x="121" y="72"/>
                  </a:cubicBezTo>
                  <a:lnTo>
                    <a:pt x="121" y="75"/>
                  </a:lnTo>
                  <a:lnTo>
                    <a:pt x="121" y="76"/>
                  </a:lnTo>
                  <a:lnTo>
                    <a:pt x="122" y="76"/>
                  </a:lnTo>
                  <a:lnTo>
                    <a:pt x="132" y="76"/>
                  </a:lnTo>
                  <a:lnTo>
                    <a:pt x="133" y="78"/>
                  </a:lnTo>
                  <a:lnTo>
                    <a:pt x="122" y="78"/>
                  </a:lnTo>
                  <a:lnTo>
                    <a:pt x="121" y="79"/>
                  </a:lnTo>
                  <a:lnTo>
                    <a:pt x="121" y="82"/>
                  </a:lnTo>
                  <a:cubicBezTo>
                    <a:pt x="121" y="83"/>
                    <a:pt x="121" y="83"/>
                    <a:pt x="121" y="83"/>
                  </a:cubicBezTo>
                  <a:lnTo>
                    <a:pt x="122" y="83"/>
                  </a:lnTo>
                  <a:lnTo>
                    <a:pt x="136" y="83"/>
                  </a:lnTo>
                  <a:cubicBezTo>
                    <a:pt x="144" y="97"/>
                    <a:pt x="154" y="107"/>
                    <a:pt x="168" y="116"/>
                  </a:cubicBezTo>
                  <a:lnTo>
                    <a:pt x="169" y="116"/>
                  </a:lnTo>
                  <a:lnTo>
                    <a:pt x="173" y="113"/>
                  </a:lnTo>
                  <a:lnTo>
                    <a:pt x="176" y="116"/>
                  </a:lnTo>
                  <a:lnTo>
                    <a:pt x="170" y="125"/>
                  </a:lnTo>
                  <a:cubicBezTo>
                    <a:pt x="170" y="126"/>
                    <a:pt x="170" y="126"/>
                    <a:pt x="170" y="126"/>
                  </a:cubicBezTo>
                  <a:lnTo>
                    <a:pt x="171" y="126"/>
                  </a:lnTo>
                  <a:lnTo>
                    <a:pt x="180" y="122"/>
                  </a:lnTo>
                  <a:lnTo>
                    <a:pt x="185" y="127"/>
                  </a:lnTo>
                  <a:lnTo>
                    <a:pt x="176" y="134"/>
                  </a:lnTo>
                  <a:lnTo>
                    <a:pt x="176" y="135"/>
                  </a:lnTo>
                  <a:lnTo>
                    <a:pt x="190" y="132"/>
                  </a:lnTo>
                  <a:lnTo>
                    <a:pt x="207" y="152"/>
                  </a:lnTo>
                  <a:lnTo>
                    <a:pt x="209" y="152"/>
                  </a:lnTo>
                  <a:cubicBezTo>
                    <a:pt x="210" y="152"/>
                    <a:pt x="210" y="152"/>
                    <a:pt x="211" y="152"/>
                  </a:cubicBezTo>
                  <a:cubicBezTo>
                    <a:pt x="214" y="152"/>
                    <a:pt x="217" y="153"/>
                    <a:pt x="220" y="154"/>
                  </a:cubicBezTo>
                  <a:cubicBezTo>
                    <a:pt x="222" y="155"/>
                    <a:pt x="223" y="157"/>
                    <a:pt x="225" y="158"/>
                  </a:cubicBezTo>
                  <a:cubicBezTo>
                    <a:pt x="225" y="159"/>
                    <a:pt x="226" y="159"/>
                    <a:pt x="226" y="16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6" name="Freeform: Shape 101"/>
            <p:cNvSpPr/>
            <p:nvPr/>
          </p:nvSpPr>
          <p:spPr>
            <a:xfrm>
              <a:off x="5533560" y="4242600"/>
              <a:ext cx="290520" cy="165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08" h="462">
                  <a:moveTo>
                    <a:pt x="0" y="15"/>
                  </a:moveTo>
                  <a:cubicBezTo>
                    <a:pt x="190" y="91"/>
                    <a:pt x="511" y="240"/>
                    <a:pt x="784" y="462"/>
                  </a:cubicBezTo>
                  <a:lnTo>
                    <a:pt x="808" y="462"/>
                  </a:lnTo>
                  <a:cubicBezTo>
                    <a:pt x="531" y="232"/>
                    <a:pt x="199" y="78"/>
                    <a:pt x="5" y="0"/>
                  </a:cubicBezTo>
                  <a:cubicBezTo>
                    <a:pt x="3" y="5"/>
                    <a:pt x="1" y="10"/>
                    <a:pt x="0" y="15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7" name="Freeform: Shape 102"/>
            <p:cNvSpPr/>
            <p:nvPr/>
          </p:nvSpPr>
          <p:spPr>
            <a:xfrm>
              <a:off x="5518800" y="4267440"/>
              <a:ext cx="200880" cy="141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9" h="393">
                  <a:moveTo>
                    <a:pt x="0" y="11"/>
                  </a:moveTo>
                  <a:cubicBezTo>
                    <a:pt x="177" y="157"/>
                    <a:pt x="335" y="271"/>
                    <a:pt x="530" y="393"/>
                  </a:cubicBezTo>
                  <a:lnTo>
                    <a:pt x="559" y="393"/>
                  </a:lnTo>
                  <a:cubicBezTo>
                    <a:pt x="357" y="268"/>
                    <a:pt x="193" y="151"/>
                    <a:pt x="10" y="0"/>
                  </a:cubicBezTo>
                  <a:cubicBezTo>
                    <a:pt x="7" y="4"/>
                    <a:pt x="4" y="7"/>
                    <a:pt x="0" y="11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8" name="Freeform: Shape 103"/>
            <p:cNvSpPr/>
            <p:nvPr/>
          </p:nvSpPr>
          <p:spPr>
            <a:xfrm>
              <a:off x="5483159" y="3886919"/>
              <a:ext cx="117720" cy="273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28" h="760">
                  <a:moveTo>
                    <a:pt x="328" y="7"/>
                  </a:moveTo>
                  <a:cubicBezTo>
                    <a:pt x="324" y="5"/>
                    <a:pt x="319" y="2"/>
                    <a:pt x="315" y="0"/>
                  </a:cubicBezTo>
                  <a:cubicBezTo>
                    <a:pt x="217" y="195"/>
                    <a:pt x="65" y="520"/>
                    <a:pt x="0" y="756"/>
                  </a:cubicBezTo>
                  <a:cubicBezTo>
                    <a:pt x="6" y="757"/>
                    <a:pt x="11" y="758"/>
                    <a:pt x="16" y="760"/>
                  </a:cubicBezTo>
                  <a:cubicBezTo>
                    <a:pt x="80" y="527"/>
                    <a:pt x="232" y="202"/>
                    <a:pt x="328" y="7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9" name="Freeform: Shape 104"/>
            <p:cNvSpPr/>
            <p:nvPr/>
          </p:nvSpPr>
          <p:spPr>
            <a:xfrm>
              <a:off x="5441400" y="4199760"/>
              <a:ext cx="4320" cy="50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" h="140">
                  <a:moveTo>
                    <a:pt x="6" y="140"/>
                  </a:moveTo>
                  <a:lnTo>
                    <a:pt x="0" y="140"/>
                  </a:lnTo>
                  <a:lnTo>
                    <a:pt x="0" y="0"/>
                  </a:lnTo>
                  <a:lnTo>
                    <a:pt x="13" y="0"/>
                  </a:lnTo>
                  <a:lnTo>
                    <a:pt x="13" y="140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0" name="Freeform: Shape 105"/>
            <p:cNvSpPr/>
            <p:nvPr/>
          </p:nvSpPr>
          <p:spPr>
            <a:xfrm>
              <a:off x="5455080" y="4199760"/>
              <a:ext cx="4320" cy="50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" h="140">
                  <a:moveTo>
                    <a:pt x="6" y="140"/>
                  </a:moveTo>
                  <a:lnTo>
                    <a:pt x="0" y="140"/>
                  </a:lnTo>
                  <a:lnTo>
                    <a:pt x="0" y="0"/>
                  </a:lnTo>
                  <a:lnTo>
                    <a:pt x="13" y="0"/>
                  </a:lnTo>
                  <a:lnTo>
                    <a:pt x="13" y="140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1" name="Freeform: Shape 106"/>
            <p:cNvSpPr/>
            <p:nvPr/>
          </p:nvSpPr>
          <p:spPr>
            <a:xfrm>
              <a:off x="5467320" y="4199760"/>
              <a:ext cx="38160" cy="50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7" h="140">
                  <a:moveTo>
                    <a:pt x="1" y="140"/>
                  </a:moveTo>
                  <a:lnTo>
                    <a:pt x="1" y="127"/>
                  </a:lnTo>
                  <a:lnTo>
                    <a:pt x="81" y="127"/>
                  </a:lnTo>
                  <a:cubicBezTo>
                    <a:pt x="83" y="127"/>
                    <a:pt x="85" y="126"/>
                    <a:pt x="87" y="125"/>
                  </a:cubicBezTo>
                  <a:cubicBezTo>
                    <a:pt x="88" y="124"/>
                    <a:pt x="89" y="124"/>
                    <a:pt x="90" y="123"/>
                  </a:cubicBezTo>
                  <a:cubicBezTo>
                    <a:pt x="90" y="122"/>
                    <a:pt x="90" y="122"/>
                    <a:pt x="90" y="122"/>
                  </a:cubicBezTo>
                  <a:cubicBezTo>
                    <a:pt x="93" y="117"/>
                    <a:pt x="95" y="112"/>
                    <a:pt x="95" y="106"/>
                  </a:cubicBezTo>
                  <a:cubicBezTo>
                    <a:pt x="95" y="103"/>
                    <a:pt x="95" y="101"/>
                    <a:pt x="94" y="99"/>
                  </a:cubicBezTo>
                  <a:cubicBezTo>
                    <a:pt x="93" y="91"/>
                    <a:pt x="83" y="87"/>
                    <a:pt x="83" y="87"/>
                  </a:cubicBezTo>
                  <a:cubicBezTo>
                    <a:pt x="76" y="84"/>
                    <a:pt x="24" y="66"/>
                    <a:pt x="17" y="63"/>
                  </a:cubicBezTo>
                  <a:cubicBezTo>
                    <a:pt x="17" y="62"/>
                    <a:pt x="16" y="62"/>
                    <a:pt x="16" y="62"/>
                  </a:cubicBezTo>
                  <a:cubicBezTo>
                    <a:pt x="10" y="59"/>
                    <a:pt x="6" y="55"/>
                    <a:pt x="3" y="49"/>
                  </a:cubicBezTo>
                  <a:cubicBezTo>
                    <a:pt x="1" y="43"/>
                    <a:pt x="0" y="38"/>
                    <a:pt x="0" y="32"/>
                  </a:cubicBezTo>
                  <a:cubicBezTo>
                    <a:pt x="0" y="28"/>
                    <a:pt x="0" y="23"/>
                    <a:pt x="2" y="19"/>
                  </a:cubicBezTo>
                  <a:cubicBezTo>
                    <a:pt x="2" y="18"/>
                    <a:pt x="3" y="17"/>
                    <a:pt x="3" y="16"/>
                  </a:cubicBezTo>
                  <a:cubicBezTo>
                    <a:pt x="6" y="11"/>
                    <a:pt x="10" y="7"/>
                    <a:pt x="15" y="4"/>
                  </a:cubicBezTo>
                  <a:cubicBezTo>
                    <a:pt x="20" y="2"/>
                    <a:pt x="25" y="0"/>
                    <a:pt x="31" y="0"/>
                  </a:cubicBezTo>
                  <a:lnTo>
                    <a:pt x="102" y="0"/>
                  </a:lnTo>
                  <a:lnTo>
                    <a:pt x="102" y="13"/>
                  </a:lnTo>
                  <a:lnTo>
                    <a:pt x="31" y="13"/>
                  </a:lnTo>
                  <a:cubicBezTo>
                    <a:pt x="29" y="13"/>
                    <a:pt x="17" y="14"/>
                    <a:pt x="14" y="23"/>
                  </a:cubicBezTo>
                  <a:cubicBezTo>
                    <a:pt x="13" y="26"/>
                    <a:pt x="12" y="29"/>
                    <a:pt x="12" y="33"/>
                  </a:cubicBezTo>
                  <a:cubicBezTo>
                    <a:pt x="12" y="36"/>
                    <a:pt x="13" y="40"/>
                    <a:pt x="14" y="43"/>
                  </a:cubicBezTo>
                  <a:cubicBezTo>
                    <a:pt x="16" y="47"/>
                    <a:pt x="18" y="49"/>
                    <a:pt x="22" y="51"/>
                  </a:cubicBezTo>
                  <a:cubicBezTo>
                    <a:pt x="27" y="53"/>
                    <a:pt x="70" y="69"/>
                    <a:pt x="87" y="74"/>
                  </a:cubicBezTo>
                  <a:cubicBezTo>
                    <a:pt x="88" y="75"/>
                    <a:pt x="90" y="76"/>
                    <a:pt x="91" y="77"/>
                  </a:cubicBezTo>
                  <a:cubicBezTo>
                    <a:pt x="96" y="80"/>
                    <a:pt x="100" y="83"/>
                    <a:pt x="103" y="88"/>
                  </a:cubicBezTo>
                  <a:cubicBezTo>
                    <a:pt x="105" y="91"/>
                    <a:pt x="106" y="94"/>
                    <a:pt x="106" y="98"/>
                  </a:cubicBezTo>
                  <a:cubicBezTo>
                    <a:pt x="107" y="101"/>
                    <a:pt x="107" y="103"/>
                    <a:pt x="107" y="106"/>
                  </a:cubicBezTo>
                  <a:cubicBezTo>
                    <a:pt x="107" y="114"/>
                    <a:pt x="105" y="121"/>
                    <a:pt x="101" y="128"/>
                  </a:cubicBezTo>
                  <a:cubicBezTo>
                    <a:pt x="100" y="130"/>
                    <a:pt x="100" y="131"/>
                    <a:pt x="98" y="132"/>
                  </a:cubicBezTo>
                  <a:cubicBezTo>
                    <a:pt x="97" y="134"/>
                    <a:pt x="95" y="135"/>
                    <a:pt x="93" y="136"/>
                  </a:cubicBezTo>
                  <a:cubicBezTo>
                    <a:pt x="89" y="139"/>
                    <a:pt x="85" y="140"/>
                    <a:pt x="80" y="14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2" name="Freeform: Shape 107"/>
            <p:cNvSpPr/>
            <p:nvPr/>
          </p:nvSpPr>
          <p:spPr>
            <a:xfrm>
              <a:off x="6323760" y="3674160"/>
              <a:ext cx="124920" cy="92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8" h="258">
                  <a:moveTo>
                    <a:pt x="114" y="247"/>
                  </a:moveTo>
                  <a:cubicBezTo>
                    <a:pt x="135" y="255"/>
                    <a:pt x="153" y="258"/>
                    <a:pt x="175" y="258"/>
                  </a:cubicBezTo>
                  <a:cubicBezTo>
                    <a:pt x="207" y="258"/>
                    <a:pt x="234" y="251"/>
                    <a:pt x="262" y="235"/>
                  </a:cubicBezTo>
                  <a:cubicBezTo>
                    <a:pt x="289" y="219"/>
                    <a:pt x="309" y="199"/>
                    <a:pt x="325" y="171"/>
                  </a:cubicBezTo>
                  <a:cubicBezTo>
                    <a:pt x="341" y="143"/>
                    <a:pt x="348" y="116"/>
                    <a:pt x="348" y="84"/>
                  </a:cubicBezTo>
                  <a:cubicBezTo>
                    <a:pt x="348" y="53"/>
                    <a:pt x="342" y="27"/>
                    <a:pt x="327" y="0"/>
                  </a:cubicBezTo>
                  <a:lnTo>
                    <a:pt x="22" y="0"/>
                  </a:lnTo>
                  <a:cubicBezTo>
                    <a:pt x="7" y="27"/>
                    <a:pt x="0" y="54"/>
                    <a:pt x="0" y="85"/>
                  </a:cubicBezTo>
                  <a:cubicBezTo>
                    <a:pt x="0" y="116"/>
                    <a:pt x="7" y="143"/>
                    <a:pt x="23" y="171"/>
                  </a:cubicBezTo>
                  <a:cubicBezTo>
                    <a:pt x="39" y="198"/>
                    <a:pt x="59" y="217"/>
                    <a:pt x="87" y="234"/>
                  </a:cubicBezTo>
                  <a:cubicBezTo>
                    <a:pt x="96" y="239"/>
                    <a:pt x="104" y="243"/>
                    <a:pt x="114" y="247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3" name="Freeform: Shape 108"/>
            <p:cNvSpPr/>
            <p:nvPr/>
          </p:nvSpPr>
          <p:spPr>
            <a:xfrm>
              <a:off x="6360120" y="3674160"/>
              <a:ext cx="52560" cy="65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7" h="184">
                  <a:moveTo>
                    <a:pt x="97" y="0"/>
                  </a:moveTo>
                  <a:cubicBezTo>
                    <a:pt x="96" y="2"/>
                    <a:pt x="95" y="4"/>
                    <a:pt x="94" y="5"/>
                  </a:cubicBezTo>
                  <a:cubicBezTo>
                    <a:pt x="90" y="12"/>
                    <a:pt x="85" y="17"/>
                    <a:pt x="79" y="22"/>
                  </a:cubicBezTo>
                  <a:cubicBezTo>
                    <a:pt x="63" y="37"/>
                    <a:pt x="57" y="42"/>
                    <a:pt x="57" y="51"/>
                  </a:cubicBezTo>
                  <a:cubicBezTo>
                    <a:pt x="57" y="63"/>
                    <a:pt x="76" y="85"/>
                    <a:pt x="76" y="85"/>
                  </a:cubicBezTo>
                  <a:cubicBezTo>
                    <a:pt x="76" y="85"/>
                    <a:pt x="46" y="67"/>
                    <a:pt x="46" y="47"/>
                  </a:cubicBezTo>
                  <a:cubicBezTo>
                    <a:pt x="46" y="33"/>
                    <a:pt x="62" y="25"/>
                    <a:pt x="72" y="16"/>
                  </a:cubicBezTo>
                  <a:cubicBezTo>
                    <a:pt x="78" y="11"/>
                    <a:pt x="83" y="6"/>
                    <a:pt x="88" y="0"/>
                  </a:cubicBezTo>
                  <a:close/>
                  <a:moveTo>
                    <a:pt x="93" y="183"/>
                  </a:moveTo>
                  <a:cubicBezTo>
                    <a:pt x="58" y="187"/>
                    <a:pt x="33" y="180"/>
                    <a:pt x="25" y="171"/>
                  </a:cubicBezTo>
                  <a:cubicBezTo>
                    <a:pt x="40" y="175"/>
                    <a:pt x="54" y="177"/>
                    <a:pt x="70" y="177"/>
                  </a:cubicBezTo>
                  <a:cubicBezTo>
                    <a:pt x="78" y="177"/>
                    <a:pt x="86" y="176"/>
                    <a:pt x="94" y="175"/>
                  </a:cubicBezTo>
                  <a:cubicBezTo>
                    <a:pt x="132" y="170"/>
                    <a:pt x="147" y="158"/>
                    <a:pt x="147" y="158"/>
                  </a:cubicBezTo>
                  <a:cubicBezTo>
                    <a:pt x="145" y="162"/>
                    <a:pt x="141" y="176"/>
                    <a:pt x="93" y="182"/>
                  </a:cubicBezTo>
                  <a:close/>
                  <a:moveTo>
                    <a:pt x="126" y="83"/>
                  </a:moveTo>
                  <a:cubicBezTo>
                    <a:pt x="128" y="82"/>
                    <a:pt x="129" y="82"/>
                    <a:pt x="131" y="82"/>
                  </a:cubicBezTo>
                  <a:cubicBezTo>
                    <a:pt x="134" y="82"/>
                    <a:pt x="136" y="82"/>
                    <a:pt x="139" y="84"/>
                  </a:cubicBezTo>
                  <a:cubicBezTo>
                    <a:pt x="142" y="86"/>
                    <a:pt x="143" y="87"/>
                    <a:pt x="145" y="90"/>
                  </a:cubicBezTo>
                  <a:cubicBezTo>
                    <a:pt x="146" y="92"/>
                    <a:pt x="147" y="94"/>
                    <a:pt x="147" y="97"/>
                  </a:cubicBezTo>
                  <a:cubicBezTo>
                    <a:pt x="147" y="107"/>
                    <a:pt x="135" y="115"/>
                    <a:pt x="131" y="116"/>
                  </a:cubicBezTo>
                  <a:cubicBezTo>
                    <a:pt x="126" y="119"/>
                    <a:pt x="121" y="120"/>
                    <a:pt x="116" y="121"/>
                  </a:cubicBezTo>
                  <a:cubicBezTo>
                    <a:pt x="115" y="121"/>
                    <a:pt x="121" y="118"/>
                    <a:pt x="124" y="116"/>
                  </a:cubicBezTo>
                  <a:cubicBezTo>
                    <a:pt x="127" y="114"/>
                    <a:pt x="139" y="107"/>
                    <a:pt x="139" y="97"/>
                  </a:cubicBezTo>
                  <a:cubicBezTo>
                    <a:pt x="139" y="95"/>
                    <a:pt x="138" y="93"/>
                    <a:pt x="137" y="91"/>
                  </a:cubicBezTo>
                  <a:cubicBezTo>
                    <a:pt x="136" y="89"/>
                    <a:pt x="135" y="89"/>
                    <a:pt x="133" y="87"/>
                  </a:cubicBezTo>
                  <a:cubicBezTo>
                    <a:pt x="131" y="85"/>
                    <a:pt x="129" y="85"/>
                    <a:pt x="127" y="85"/>
                  </a:cubicBezTo>
                  <a:cubicBezTo>
                    <a:pt x="122" y="85"/>
                    <a:pt x="120" y="87"/>
                    <a:pt x="119" y="87"/>
                  </a:cubicBezTo>
                  <a:cubicBezTo>
                    <a:pt x="120" y="85"/>
                    <a:pt x="121" y="85"/>
                    <a:pt x="122" y="84"/>
                  </a:cubicBezTo>
                  <a:cubicBezTo>
                    <a:pt x="123" y="83"/>
                    <a:pt x="125" y="83"/>
                    <a:pt x="126" y="83"/>
                  </a:cubicBezTo>
                  <a:close/>
                  <a:moveTo>
                    <a:pt x="72" y="49"/>
                  </a:moveTo>
                  <a:cubicBezTo>
                    <a:pt x="74" y="37"/>
                    <a:pt x="85" y="30"/>
                    <a:pt x="93" y="25"/>
                  </a:cubicBezTo>
                  <a:cubicBezTo>
                    <a:pt x="101" y="20"/>
                    <a:pt x="108" y="17"/>
                    <a:pt x="117" y="14"/>
                  </a:cubicBezTo>
                  <a:cubicBezTo>
                    <a:pt x="126" y="12"/>
                    <a:pt x="85" y="34"/>
                    <a:pt x="85" y="47"/>
                  </a:cubicBezTo>
                  <a:cubicBezTo>
                    <a:pt x="85" y="57"/>
                    <a:pt x="97" y="62"/>
                    <a:pt x="97" y="72"/>
                  </a:cubicBezTo>
                  <a:cubicBezTo>
                    <a:pt x="96" y="74"/>
                    <a:pt x="96" y="77"/>
                    <a:pt x="94" y="80"/>
                  </a:cubicBezTo>
                  <a:cubicBezTo>
                    <a:pt x="92" y="84"/>
                    <a:pt x="88" y="87"/>
                    <a:pt x="84" y="89"/>
                  </a:cubicBezTo>
                  <a:cubicBezTo>
                    <a:pt x="83" y="90"/>
                    <a:pt x="82" y="90"/>
                    <a:pt x="80" y="91"/>
                  </a:cubicBezTo>
                  <a:cubicBezTo>
                    <a:pt x="82" y="90"/>
                    <a:pt x="83" y="88"/>
                    <a:pt x="84" y="87"/>
                  </a:cubicBezTo>
                  <a:cubicBezTo>
                    <a:pt x="85" y="84"/>
                    <a:pt x="86" y="82"/>
                    <a:pt x="86" y="79"/>
                  </a:cubicBezTo>
                  <a:cubicBezTo>
                    <a:pt x="86" y="68"/>
                    <a:pt x="71" y="58"/>
                    <a:pt x="72" y="49"/>
                  </a:cubicBezTo>
                  <a:close/>
                  <a:moveTo>
                    <a:pt x="29" y="88"/>
                  </a:moveTo>
                  <a:cubicBezTo>
                    <a:pt x="36" y="86"/>
                    <a:pt x="42" y="85"/>
                    <a:pt x="50" y="85"/>
                  </a:cubicBezTo>
                  <a:cubicBezTo>
                    <a:pt x="45" y="86"/>
                    <a:pt x="40" y="88"/>
                    <a:pt x="35" y="90"/>
                  </a:cubicBezTo>
                  <a:cubicBezTo>
                    <a:pt x="29" y="93"/>
                    <a:pt x="33" y="95"/>
                    <a:pt x="37" y="97"/>
                  </a:cubicBezTo>
                  <a:cubicBezTo>
                    <a:pt x="47" y="98"/>
                    <a:pt x="56" y="99"/>
                    <a:pt x="66" y="99"/>
                  </a:cubicBezTo>
                  <a:cubicBezTo>
                    <a:pt x="84" y="99"/>
                    <a:pt x="99" y="97"/>
                    <a:pt x="116" y="91"/>
                  </a:cubicBezTo>
                  <a:cubicBezTo>
                    <a:pt x="115" y="92"/>
                    <a:pt x="114" y="92"/>
                    <a:pt x="114" y="93"/>
                  </a:cubicBezTo>
                  <a:cubicBezTo>
                    <a:pt x="97" y="102"/>
                    <a:pt x="81" y="106"/>
                    <a:pt x="62" y="106"/>
                  </a:cubicBezTo>
                  <a:cubicBezTo>
                    <a:pt x="61" y="106"/>
                    <a:pt x="60" y="106"/>
                    <a:pt x="59" y="106"/>
                  </a:cubicBezTo>
                  <a:cubicBezTo>
                    <a:pt x="38" y="106"/>
                    <a:pt x="15" y="102"/>
                    <a:pt x="15" y="95"/>
                  </a:cubicBezTo>
                  <a:cubicBezTo>
                    <a:pt x="15" y="91"/>
                    <a:pt x="23" y="89"/>
                    <a:pt x="29" y="87"/>
                  </a:cubicBezTo>
                  <a:close/>
                  <a:moveTo>
                    <a:pt x="69" y="140"/>
                  </a:moveTo>
                  <a:cubicBezTo>
                    <a:pt x="70" y="140"/>
                    <a:pt x="71" y="140"/>
                    <a:pt x="72" y="140"/>
                  </a:cubicBezTo>
                  <a:cubicBezTo>
                    <a:pt x="80" y="140"/>
                    <a:pt x="86" y="138"/>
                    <a:pt x="92" y="135"/>
                  </a:cubicBezTo>
                  <a:cubicBezTo>
                    <a:pt x="93" y="134"/>
                    <a:pt x="94" y="133"/>
                    <a:pt x="95" y="133"/>
                  </a:cubicBezTo>
                  <a:cubicBezTo>
                    <a:pt x="96" y="133"/>
                    <a:pt x="97" y="134"/>
                    <a:pt x="98" y="135"/>
                  </a:cubicBezTo>
                  <a:cubicBezTo>
                    <a:pt x="101" y="136"/>
                    <a:pt x="104" y="138"/>
                    <a:pt x="107" y="139"/>
                  </a:cubicBezTo>
                  <a:cubicBezTo>
                    <a:pt x="96" y="145"/>
                    <a:pt x="84" y="148"/>
                    <a:pt x="71" y="148"/>
                  </a:cubicBezTo>
                  <a:cubicBezTo>
                    <a:pt x="48" y="149"/>
                    <a:pt x="38" y="141"/>
                    <a:pt x="38" y="137"/>
                  </a:cubicBezTo>
                  <a:cubicBezTo>
                    <a:pt x="38" y="132"/>
                    <a:pt x="47" y="130"/>
                    <a:pt x="47" y="130"/>
                  </a:cubicBezTo>
                  <a:cubicBezTo>
                    <a:pt x="42" y="137"/>
                    <a:pt x="59" y="140"/>
                    <a:pt x="69" y="140"/>
                  </a:cubicBezTo>
                  <a:close/>
                  <a:moveTo>
                    <a:pt x="64" y="128"/>
                  </a:moveTo>
                  <a:cubicBezTo>
                    <a:pt x="43" y="127"/>
                    <a:pt x="31" y="123"/>
                    <a:pt x="31" y="116"/>
                  </a:cubicBezTo>
                  <a:cubicBezTo>
                    <a:pt x="31" y="108"/>
                    <a:pt x="43" y="108"/>
                    <a:pt x="43" y="108"/>
                  </a:cubicBezTo>
                  <a:cubicBezTo>
                    <a:pt x="43" y="108"/>
                    <a:pt x="38" y="114"/>
                    <a:pt x="45" y="116"/>
                  </a:cubicBezTo>
                  <a:cubicBezTo>
                    <a:pt x="53" y="119"/>
                    <a:pt x="59" y="119"/>
                    <a:pt x="67" y="119"/>
                  </a:cubicBezTo>
                  <a:cubicBezTo>
                    <a:pt x="79" y="119"/>
                    <a:pt x="89" y="117"/>
                    <a:pt x="100" y="113"/>
                  </a:cubicBezTo>
                  <a:cubicBezTo>
                    <a:pt x="102" y="114"/>
                    <a:pt x="103" y="115"/>
                    <a:pt x="105" y="116"/>
                  </a:cubicBezTo>
                  <a:cubicBezTo>
                    <a:pt x="106" y="117"/>
                    <a:pt x="107" y="117"/>
                    <a:pt x="109" y="118"/>
                  </a:cubicBezTo>
                  <a:cubicBezTo>
                    <a:pt x="96" y="125"/>
                    <a:pt x="84" y="128"/>
                    <a:pt x="69" y="128"/>
                  </a:cubicBezTo>
                  <a:cubicBezTo>
                    <a:pt x="67" y="128"/>
                    <a:pt x="66" y="128"/>
                    <a:pt x="63" y="128"/>
                  </a:cubicBezTo>
                  <a:close/>
                  <a:moveTo>
                    <a:pt x="31" y="145"/>
                  </a:moveTo>
                  <a:cubicBezTo>
                    <a:pt x="31" y="145"/>
                    <a:pt x="12" y="149"/>
                    <a:pt x="12" y="155"/>
                  </a:cubicBezTo>
                  <a:cubicBezTo>
                    <a:pt x="13" y="161"/>
                    <a:pt x="35" y="163"/>
                    <a:pt x="73" y="162"/>
                  </a:cubicBezTo>
                  <a:cubicBezTo>
                    <a:pt x="107" y="162"/>
                    <a:pt x="138" y="158"/>
                    <a:pt x="136" y="146"/>
                  </a:cubicBezTo>
                  <a:cubicBezTo>
                    <a:pt x="136" y="146"/>
                    <a:pt x="142" y="149"/>
                    <a:pt x="138" y="155"/>
                  </a:cubicBezTo>
                  <a:cubicBezTo>
                    <a:pt x="132" y="162"/>
                    <a:pt x="111" y="169"/>
                    <a:pt x="66" y="170"/>
                  </a:cubicBezTo>
                  <a:cubicBezTo>
                    <a:pt x="21" y="170"/>
                    <a:pt x="0" y="163"/>
                    <a:pt x="0" y="156"/>
                  </a:cubicBezTo>
                  <a:cubicBezTo>
                    <a:pt x="1" y="148"/>
                    <a:pt x="22" y="143"/>
                    <a:pt x="31" y="145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4" name="Freeform: Shape 109"/>
            <p:cNvSpPr/>
            <p:nvPr/>
          </p:nvSpPr>
          <p:spPr>
            <a:xfrm>
              <a:off x="7523640" y="3687479"/>
              <a:ext cx="155520" cy="77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3" h="217">
                  <a:moveTo>
                    <a:pt x="0" y="5"/>
                  </a:moveTo>
                  <a:lnTo>
                    <a:pt x="0" y="213"/>
                  </a:lnTo>
                  <a:cubicBezTo>
                    <a:pt x="0" y="214"/>
                    <a:pt x="0" y="214"/>
                    <a:pt x="0" y="215"/>
                  </a:cubicBezTo>
                  <a:cubicBezTo>
                    <a:pt x="1" y="216"/>
                    <a:pt x="2" y="215"/>
                    <a:pt x="2" y="216"/>
                  </a:cubicBezTo>
                  <a:cubicBezTo>
                    <a:pt x="3" y="217"/>
                    <a:pt x="3" y="217"/>
                    <a:pt x="4" y="217"/>
                  </a:cubicBezTo>
                  <a:lnTo>
                    <a:pt x="428" y="217"/>
                  </a:lnTo>
                  <a:cubicBezTo>
                    <a:pt x="429" y="217"/>
                    <a:pt x="429" y="217"/>
                    <a:pt x="430" y="216"/>
                  </a:cubicBezTo>
                  <a:cubicBezTo>
                    <a:pt x="431" y="216"/>
                    <a:pt x="432" y="216"/>
                    <a:pt x="432" y="215"/>
                  </a:cubicBezTo>
                  <a:cubicBezTo>
                    <a:pt x="433" y="214"/>
                    <a:pt x="432" y="214"/>
                    <a:pt x="432" y="213"/>
                  </a:cubicBezTo>
                  <a:lnTo>
                    <a:pt x="432" y="4"/>
                  </a:lnTo>
                  <a:cubicBezTo>
                    <a:pt x="432" y="4"/>
                    <a:pt x="433" y="3"/>
                    <a:pt x="432" y="2"/>
                  </a:cubicBezTo>
                  <a:cubicBezTo>
                    <a:pt x="432" y="1"/>
                    <a:pt x="431" y="1"/>
                    <a:pt x="430" y="1"/>
                  </a:cubicBezTo>
                  <a:cubicBezTo>
                    <a:pt x="429" y="1"/>
                    <a:pt x="429" y="0"/>
                    <a:pt x="428" y="0"/>
                  </a:cubicBezTo>
                  <a:lnTo>
                    <a:pt x="4" y="0"/>
                  </a:lnTo>
                  <a:cubicBezTo>
                    <a:pt x="3" y="0"/>
                    <a:pt x="2" y="1"/>
                    <a:pt x="2" y="1"/>
                  </a:cubicBezTo>
                  <a:cubicBezTo>
                    <a:pt x="1" y="1"/>
                    <a:pt x="1" y="1"/>
                    <a:pt x="0" y="2"/>
                  </a:cubicBezTo>
                  <a:cubicBezTo>
                    <a:pt x="0" y="3"/>
                    <a:pt x="0" y="4"/>
                    <a:pt x="0" y="4"/>
                  </a:cubicBezTo>
                  <a:close/>
                  <a:moveTo>
                    <a:pt x="91" y="195"/>
                  </a:moveTo>
                  <a:lnTo>
                    <a:pt x="82" y="195"/>
                  </a:lnTo>
                  <a:cubicBezTo>
                    <a:pt x="81" y="195"/>
                    <a:pt x="80" y="195"/>
                    <a:pt x="80" y="195"/>
                  </a:cubicBezTo>
                  <a:cubicBezTo>
                    <a:pt x="79" y="194"/>
                    <a:pt x="79" y="194"/>
                    <a:pt x="78" y="193"/>
                  </a:cubicBezTo>
                  <a:cubicBezTo>
                    <a:pt x="78" y="193"/>
                    <a:pt x="78" y="192"/>
                    <a:pt x="78" y="191"/>
                  </a:cubicBezTo>
                  <a:lnTo>
                    <a:pt x="78" y="26"/>
                  </a:lnTo>
                  <a:cubicBezTo>
                    <a:pt x="78" y="25"/>
                    <a:pt x="78" y="25"/>
                    <a:pt x="78" y="24"/>
                  </a:cubicBezTo>
                  <a:cubicBezTo>
                    <a:pt x="79" y="23"/>
                    <a:pt x="80" y="24"/>
                    <a:pt x="80" y="23"/>
                  </a:cubicBezTo>
                  <a:cubicBezTo>
                    <a:pt x="81" y="22"/>
                    <a:pt x="81" y="22"/>
                    <a:pt x="82" y="22"/>
                  </a:cubicBezTo>
                  <a:lnTo>
                    <a:pt x="91" y="22"/>
                  </a:lnTo>
                  <a:cubicBezTo>
                    <a:pt x="92" y="22"/>
                    <a:pt x="92" y="22"/>
                    <a:pt x="93" y="23"/>
                  </a:cubicBezTo>
                  <a:cubicBezTo>
                    <a:pt x="94" y="23"/>
                    <a:pt x="94" y="24"/>
                    <a:pt x="94" y="24"/>
                  </a:cubicBezTo>
                  <a:cubicBezTo>
                    <a:pt x="95" y="25"/>
                    <a:pt x="95" y="25"/>
                    <a:pt x="95" y="26"/>
                  </a:cubicBezTo>
                  <a:lnTo>
                    <a:pt x="95" y="191"/>
                  </a:lnTo>
                  <a:cubicBezTo>
                    <a:pt x="95" y="192"/>
                    <a:pt x="95" y="192"/>
                    <a:pt x="94" y="193"/>
                  </a:cubicBezTo>
                  <a:cubicBezTo>
                    <a:pt x="94" y="193"/>
                    <a:pt x="94" y="194"/>
                    <a:pt x="93" y="194"/>
                  </a:cubicBezTo>
                  <a:cubicBezTo>
                    <a:pt x="92" y="194"/>
                    <a:pt x="92" y="195"/>
                    <a:pt x="91" y="195"/>
                  </a:cubicBezTo>
                  <a:close/>
                  <a:moveTo>
                    <a:pt x="177" y="195"/>
                  </a:moveTo>
                  <a:lnTo>
                    <a:pt x="168" y="195"/>
                  </a:lnTo>
                  <a:cubicBezTo>
                    <a:pt x="167" y="195"/>
                    <a:pt x="167" y="195"/>
                    <a:pt x="166" y="195"/>
                  </a:cubicBezTo>
                  <a:cubicBezTo>
                    <a:pt x="165" y="194"/>
                    <a:pt x="166" y="194"/>
                    <a:pt x="165" y="193"/>
                  </a:cubicBezTo>
                  <a:cubicBezTo>
                    <a:pt x="165" y="192"/>
                    <a:pt x="164" y="192"/>
                    <a:pt x="164" y="191"/>
                  </a:cubicBezTo>
                  <a:lnTo>
                    <a:pt x="164" y="26"/>
                  </a:lnTo>
                  <a:cubicBezTo>
                    <a:pt x="164" y="25"/>
                    <a:pt x="164" y="25"/>
                    <a:pt x="165" y="24"/>
                  </a:cubicBezTo>
                  <a:cubicBezTo>
                    <a:pt x="165" y="24"/>
                    <a:pt x="165" y="23"/>
                    <a:pt x="166" y="23"/>
                  </a:cubicBezTo>
                  <a:cubicBezTo>
                    <a:pt x="168" y="22"/>
                    <a:pt x="167" y="22"/>
                    <a:pt x="168" y="22"/>
                  </a:cubicBezTo>
                  <a:lnTo>
                    <a:pt x="177" y="22"/>
                  </a:lnTo>
                  <a:cubicBezTo>
                    <a:pt x="178" y="22"/>
                    <a:pt x="179" y="22"/>
                    <a:pt x="179" y="23"/>
                  </a:cubicBezTo>
                  <a:cubicBezTo>
                    <a:pt x="180" y="24"/>
                    <a:pt x="181" y="23"/>
                    <a:pt x="181" y="24"/>
                  </a:cubicBezTo>
                  <a:cubicBezTo>
                    <a:pt x="182" y="25"/>
                    <a:pt x="181" y="25"/>
                    <a:pt x="181" y="26"/>
                  </a:cubicBezTo>
                  <a:lnTo>
                    <a:pt x="181" y="191"/>
                  </a:lnTo>
                  <a:cubicBezTo>
                    <a:pt x="181" y="192"/>
                    <a:pt x="181" y="192"/>
                    <a:pt x="181" y="193"/>
                  </a:cubicBezTo>
                  <a:cubicBezTo>
                    <a:pt x="181" y="193"/>
                    <a:pt x="180" y="194"/>
                    <a:pt x="179" y="194"/>
                  </a:cubicBezTo>
                  <a:cubicBezTo>
                    <a:pt x="179" y="194"/>
                    <a:pt x="178" y="195"/>
                    <a:pt x="177" y="195"/>
                  </a:cubicBezTo>
                  <a:close/>
                  <a:moveTo>
                    <a:pt x="264" y="195"/>
                  </a:moveTo>
                  <a:lnTo>
                    <a:pt x="254" y="195"/>
                  </a:lnTo>
                  <a:lnTo>
                    <a:pt x="253" y="195"/>
                  </a:lnTo>
                  <a:cubicBezTo>
                    <a:pt x="252" y="194"/>
                    <a:pt x="251" y="194"/>
                    <a:pt x="251" y="193"/>
                  </a:cubicBezTo>
                  <a:cubicBezTo>
                    <a:pt x="251" y="193"/>
                    <a:pt x="251" y="192"/>
                    <a:pt x="251" y="191"/>
                  </a:cubicBezTo>
                  <a:lnTo>
                    <a:pt x="251" y="26"/>
                  </a:lnTo>
                  <a:cubicBezTo>
                    <a:pt x="251" y="25"/>
                    <a:pt x="251" y="25"/>
                    <a:pt x="251" y="24"/>
                  </a:cubicBezTo>
                  <a:cubicBezTo>
                    <a:pt x="251" y="24"/>
                    <a:pt x="253" y="24"/>
                    <a:pt x="253" y="23"/>
                  </a:cubicBezTo>
                  <a:cubicBezTo>
                    <a:pt x="254" y="22"/>
                    <a:pt x="254" y="22"/>
                    <a:pt x="254" y="22"/>
                  </a:cubicBezTo>
                  <a:lnTo>
                    <a:pt x="264" y="22"/>
                  </a:lnTo>
                  <a:cubicBezTo>
                    <a:pt x="265" y="22"/>
                    <a:pt x="265" y="22"/>
                    <a:pt x="266" y="23"/>
                  </a:cubicBezTo>
                  <a:lnTo>
                    <a:pt x="267" y="24"/>
                  </a:lnTo>
                  <a:cubicBezTo>
                    <a:pt x="268" y="25"/>
                    <a:pt x="268" y="25"/>
                    <a:pt x="268" y="26"/>
                  </a:cubicBezTo>
                  <a:lnTo>
                    <a:pt x="268" y="191"/>
                  </a:lnTo>
                  <a:cubicBezTo>
                    <a:pt x="268" y="192"/>
                    <a:pt x="268" y="192"/>
                    <a:pt x="267" y="193"/>
                  </a:cubicBezTo>
                  <a:cubicBezTo>
                    <a:pt x="267" y="193"/>
                    <a:pt x="267" y="194"/>
                    <a:pt x="266" y="194"/>
                  </a:cubicBezTo>
                  <a:cubicBezTo>
                    <a:pt x="265" y="194"/>
                    <a:pt x="265" y="195"/>
                    <a:pt x="264" y="195"/>
                  </a:cubicBezTo>
                  <a:close/>
                  <a:moveTo>
                    <a:pt x="350" y="195"/>
                  </a:moveTo>
                  <a:lnTo>
                    <a:pt x="341" y="195"/>
                  </a:lnTo>
                  <a:cubicBezTo>
                    <a:pt x="340" y="195"/>
                    <a:pt x="340" y="195"/>
                    <a:pt x="339" y="195"/>
                  </a:cubicBezTo>
                  <a:cubicBezTo>
                    <a:pt x="338" y="194"/>
                    <a:pt x="338" y="194"/>
                    <a:pt x="337" y="193"/>
                  </a:cubicBezTo>
                  <a:cubicBezTo>
                    <a:pt x="337" y="193"/>
                    <a:pt x="337" y="192"/>
                    <a:pt x="337" y="191"/>
                  </a:cubicBezTo>
                  <a:lnTo>
                    <a:pt x="337" y="26"/>
                  </a:lnTo>
                  <a:cubicBezTo>
                    <a:pt x="337" y="25"/>
                    <a:pt x="337" y="25"/>
                    <a:pt x="337" y="24"/>
                  </a:cubicBezTo>
                  <a:cubicBezTo>
                    <a:pt x="338" y="23"/>
                    <a:pt x="338" y="23"/>
                    <a:pt x="339" y="23"/>
                  </a:cubicBezTo>
                  <a:cubicBezTo>
                    <a:pt x="341" y="22"/>
                    <a:pt x="340" y="22"/>
                    <a:pt x="341" y="22"/>
                  </a:cubicBezTo>
                  <a:lnTo>
                    <a:pt x="350" y="22"/>
                  </a:lnTo>
                  <a:cubicBezTo>
                    <a:pt x="351" y="22"/>
                    <a:pt x="352" y="22"/>
                    <a:pt x="352" y="23"/>
                  </a:cubicBezTo>
                  <a:cubicBezTo>
                    <a:pt x="353" y="24"/>
                    <a:pt x="354" y="23"/>
                    <a:pt x="354" y="24"/>
                  </a:cubicBezTo>
                  <a:cubicBezTo>
                    <a:pt x="355" y="25"/>
                    <a:pt x="354" y="25"/>
                    <a:pt x="354" y="26"/>
                  </a:cubicBezTo>
                  <a:lnTo>
                    <a:pt x="354" y="191"/>
                  </a:lnTo>
                  <a:cubicBezTo>
                    <a:pt x="354" y="192"/>
                    <a:pt x="355" y="192"/>
                    <a:pt x="354" y="193"/>
                  </a:cubicBezTo>
                  <a:cubicBezTo>
                    <a:pt x="354" y="194"/>
                    <a:pt x="353" y="194"/>
                    <a:pt x="352" y="194"/>
                  </a:cubicBezTo>
                  <a:cubicBezTo>
                    <a:pt x="352" y="194"/>
                    <a:pt x="351" y="195"/>
                    <a:pt x="350" y="195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5" name="Freeform: Shape 110"/>
            <p:cNvSpPr/>
            <p:nvPr/>
          </p:nvSpPr>
          <p:spPr>
            <a:xfrm>
              <a:off x="8128080" y="3690000"/>
              <a:ext cx="1186920" cy="914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298" h="2541">
                  <a:moveTo>
                    <a:pt x="12" y="2541"/>
                  </a:moveTo>
                  <a:cubicBezTo>
                    <a:pt x="10" y="2541"/>
                    <a:pt x="8" y="2540"/>
                    <a:pt x="6" y="2539"/>
                  </a:cubicBezTo>
                  <a:cubicBezTo>
                    <a:pt x="4" y="2538"/>
                    <a:pt x="3" y="2537"/>
                    <a:pt x="2" y="2535"/>
                  </a:cubicBezTo>
                  <a:cubicBezTo>
                    <a:pt x="1" y="2533"/>
                    <a:pt x="0" y="2531"/>
                    <a:pt x="0" y="2529"/>
                  </a:cubicBezTo>
                  <a:lnTo>
                    <a:pt x="0" y="0"/>
                  </a:lnTo>
                  <a:lnTo>
                    <a:pt x="3298" y="0"/>
                  </a:lnTo>
                  <a:lnTo>
                    <a:pt x="3298" y="2529"/>
                  </a:lnTo>
                  <a:cubicBezTo>
                    <a:pt x="3298" y="2531"/>
                    <a:pt x="3297" y="2533"/>
                    <a:pt x="3296" y="2535"/>
                  </a:cubicBezTo>
                  <a:cubicBezTo>
                    <a:pt x="3295" y="2537"/>
                    <a:pt x="3294" y="2538"/>
                    <a:pt x="3292" y="2539"/>
                  </a:cubicBezTo>
                  <a:cubicBezTo>
                    <a:pt x="3290" y="2540"/>
                    <a:pt x="3288" y="2541"/>
                    <a:pt x="3286" y="2541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6" name="Freeform: Shape 111"/>
            <p:cNvSpPr/>
            <p:nvPr/>
          </p:nvSpPr>
          <p:spPr>
            <a:xfrm>
              <a:off x="8174160" y="3736080"/>
              <a:ext cx="1100159" cy="813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57" h="2260">
                  <a:moveTo>
                    <a:pt x="1529" y="2260"/>
                  </a:moveTo>
                  <a:lnTo>
                    <a:pt x="0" y="2260"/>
                  </a:lnTo>
                  <a:lnTo>
                    <a:pt x="0" y="0"/>
                  </a:lnTo>
                  <a:lnTo>
                    <a:pt x="3057" y="0"/>
                  </a:lnTo>
                  <a:lnTo>
                    <a:pt x="3057" y="2260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7" name="Freeform: Shape 112"/>
            <p:cNvSpPr/>
            <p:nvPr/>
          </p:nvSpPr>
          <p:spPr>
            <a:xfrm>
              <a:off x="8242560" y="3783600"/>
              <a:ext cx="33480" cy="32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4" h="91">
                  <a:moveTo>
                    <a:pt x="15" y="0"/>
                  </a:moveTo>
                  <a:lnTo>
                    <a:pt x="48" y="75"/>
                  </a:lnTo>
                  <a:lnTo>
                    <a:pt x="79" y="0"/>
                  </a:lnTo>
                  <a:lnTo>
                    <a:pt x="94" y="0"/>
                  </a:lnTo>
                  <a:lnTo>
                    <a:pt x="94" y="91"/>
                  </a:lnTo>
                  <a:lnTo>
                    <a:pt x="82" y="91"/>
                  </a:lnTo>
                  <a:lnTo>
                    <a:pt x="82" y="14"/>
                  </a:lnTo>
                  <a:lnTo>
                    <a:pt x="52" y="86"/>
                  </a:lnTo>
                  <a:lnTo>
                    <a:pt x="41" y="86"/>
                  </a:lnTo>
                  <a:lnTo>
                    <a:pt x="10" y="14"/>
                  </a:lnTo>
                  <a:lnTo>
                    <a:pt x="10" y="91"/>
                  </a:lnTo>
                  <a:lnTo>
                    <a:pt x="0" y="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8" name="Freeform: Shape 113"/>
            <p:cNvSpPr/>
            <p:nvPr/>
          </p:nvSpPr>
          <p:spPr>
            <a:xfrm>
              <a:off x="8284320" y="3782879"/>
              <a:ext cx="468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" h="93">
                  <a:moveTo>
                    <a:pt x="14" y="8"/>
                  </a:moveTo>
                  <a:cubicBezTo>
                    <a:pt x="14" y="9"/>
                    <a:pt x="14" y="10"/>
                    <a:pt x="13" y="11"/>
                  </a:cubicBezTo>
                  <a:cubicBezTo>
                    <a:pt x="13" y="12"/>
                    <a:pt x="12" y="13"/>
                    <a:pt x="11" y="14"/>
                  </a:cubicBezTo>
                  <a:cubicBezTo>
                    <a:pt x="10" y="15"/>
                    <a:pt x="8" y="15"/>
                    <a:pt x="7" y="15"/>
                  </a:cubicBezTo>
                  <a:cubicBezTo>
                    <a:pt x="6" y="15"/>
                    <a:pt x="5" y="15"/>
                    <a:pt x="3" y="14"/>
                  </a:cubicBezTo>
                  <a:cubicBezTo>
                    <a:pt x="1" y="13"/>
                    <a:pt x="2" y="12"/>
                    <a:pt x="1" y="11"/>
                  </a:cubicBezTo>
                  <a:cubicBezTo>
                    <a:pt x="0" y="10"/>
                    <a:pt x="0" y="9"/>
                    <a:pt x="0" y="8"/>
                  </a:cubicBezTo>
                  <a:cubicBezTo>
                    <a:pt x="0" y="6"/>
                    <a:pt x="0" y="5"/>
                    <a:pt x="1" y="4"/>
                  </a:cubicBezTo>
                  <a:cubicBezTo>
                    <a:pt x="2" y="3"/>
                    <a:pt x="1" y="2"/>
                    <a:pt x="3" y="1"/>
                  </a:cubicBezTo>
                  <a:cubicBezTo>
                    <a:pt x="5" y="0"/>
                    <a:pt x="6" y="0"/>
                    <a:pt x="7" y="0"/>
                  </a:cubicBezTo>
                  <a:cubicBezTo>
                    <a:pt x="9" y="0"/>
                    <a:pt x="10" y="0"/>
                    <a:pt x="11" y="1"/>
                  </a:cubicBezTo>
                  <a:cubicBezTo>
                    <a:pt x="12" y="2"/>
                    <a:pt x="12" y="3"/>
                    <a:pt x="13" y="4"/>
                  </a:cubicBezTo>
                  <a:cubicBezTo>
                    <a:pt x="14" y="5"/>
                    <a:pt x="14" y="6"/>
                    <a:pt x="14" y="7"/>
                  </a:cubicBezTo>
                  <a:close/>
                  <a:moveTo>
                    <a:pt x="13" y="27"/>
                  </a:moveTo>
                  <a:lnTo>
                    <a:pt x="13" y="93"/>
                  </a:lnTo>
                  <a:lnTo>
                    <a:pt x="1" y="93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9" name="Freeform: Shape 114"/>
            <p:cNvSpPr/>
            <p:nvPr/>
          </p:nvSpPr>
          <p:spPr>
            <a:xfrm>
              <a:off x="8295119" y="3792239"/>
              <a:ext cx="165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" h="68">
                  <a:moveTo>
                    <a:pt x="47" y="66"/>
                  </a:moveTo>
                  <a:cubicBezTo>
                    <a:pt x="42" y="68"/>
                    <a:pt x="38" y="68"/>
                    <a:pt x="33" y="68"/>
                  </a:cubicBezTo>
                  <a:lnTo>
                    <a:pt x="32" y="68"/>
                  </a:lnTo>
                  <a:cubicBezTo>
                    <a:pt x="32" y="68"/>
                    <a:pt x="31" y="68"/>
                    <a:pt x="30" y="68"/>
                  </a:cubicBezTo>
                  <a:cubicBezTo>
                    <a:pt x="25" y="68"/>
                    <a:pt x="20" y="67"/>
                    <a:pt x="15" y="64"/>
                  </a:cubicBezTo>
                  <a:cubicBezTo>
                    <a:pt x="10" y="61"/>
                    <a:pt x="7" y="58"/>
                    <a:pt x="4" y="53"/>
                  </a:cubicBezTo>
                  <a:cubicBezTo>
                    <a:pt x="1" y="48"/>
                    <a:pt x="0" y="44"/>
                    <a:pt x="0" y="38"/>
                  </a:cubicBezTo>
                  <a:cubicBezTo>
                    <a:pt x="0" y="37"/>
                    <a:pt x="0" y="36"/>
                    <a:pt x="0" y="34"/>
                  </a:cubicBezTo>
                  <a:cubicBezTo>
                    <a:pt x="0" y="13"/>
                    <a:pt x="12" y="0"/>
                    <a:pt x="32" y="0"/>
                  </a:cubicBezTo>
                  <a:lnTo>
                    <a:pt x="33" y="0"/>
                  </a:lnTo>
                  <a:cubicBezTo>
                    <a:pt x="38" y="0"/>
                    <a:pt x="42" y="1"/>
                    <a:pt x="47" y="2"/>
                  </a:cubicBezTo>
                  <a:lnTo>
                    <a:pt x="47" y="12"/>
                  </a:lnTo>
                  <a:lnTo>
                    <a:pt x="46" y="12"/>
                  </a:lnTo>
                  <a:cubicBezTo>
                    <a:pt x="42" y="10"/>
                    <a:pt x="38" y="9"/>
                    <a:pt x="33" y="9"/>
                  </a:cubicBezTo>
                  <a:cubicBezTo>
                    <a:pt x="20" y="9"/>
                    <a:pt x="13" y="18"/>
                    <a:pt x="13" y="34"/>
                  </a:cubicBezTo>
                  <a:cubicBezTo>
                    <a:pt x="13" y="49"/>
                    <a:pt x="20" y="59"/>
                    <a:pt x="33" y="59"/>
                  </a:cubicBezTo>
                  <a:cubicBezTo>
                    <a:pt x="38" y="59"/>
                    <a:pt x="42" y="58"/>
                    <a:pt x="46" y="56"/>
                  </a:cubicBezTo>
                  <a:lnTo>
                    <a:pt x="47" y="5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0" name="Freeform: Shape 115"/>
            <p:cNvSpPr/>
            <p:nvPr/>
          </p:nvSpPr>
          <p:spPr>
            <a:xfrm>
              <a:off x="8317800" y="3792600"/>
              <a:ext cx="1188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66">
                  <a:moveTo>
                    <a:pt x="34" y="11"/>
                  </a:moveTo>
                  <a:cubicBezTo>
                    <a:pt x="32" y="10"/>
                    <a:pt x="30" y="10"/>
                    <a:pt x="28" y="10"/>
                  </a:cubicBezTo>
                  <a:cubicBezTo>
                    <a:pt x="13" y="10"/>
                    <a:pt x="12" y="22"/>
                    <a:pt x="12" y="28"/>
                  </a:cubicBezTo>
                  <a:lnTo>
                    <a:pt x="12" y="66"/>
                  </a:lnTo>
                  <a:lnTo>
                    <a:pt x="0" y="66"/>
                  </a:lnTo>
                  <a:lnTo>
                    <a:pt x="0" y="0"/>
                  </a:lnTo>
                  <a:lnTo>
                    <a:pt x="9" y="0"/>
                  </a:lnTo>
                  <a:lnTo>
                    <a:pt x="12" y="13"/>
                  </a:lnTo>
                  <a:cubicBezTo>
                    <a:pt x="14" y="2"/>
                    <a:pt x="22" y="0"/>
                    <a:pt x="32" y="0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1" name="Freeform: Shape 116"/>
            <p:cNvSpPr/>
            <p:nvPr/>
          </p:nvSpPr>
          <p:spPr>
            <a:xfrm>
              <a:off x="8332560" y="3791880"/>
              <a:ext cx="2160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70">
                  <a:moveTo>
                    <a:pt x="31" y="70"/>
                  </a:moveTo>
                  <a:cubicBezTo>
                    <a:pt x="11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0" y="0"/>
                    <a:pt x="61" y="12"/>
                    <a:pt x="61" y="35"/>
                  </a:cubicBezTo>
                  <a:cubicBezTo>
                    <a:pt x="61" y="57"/>
                    <a:pt x="51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8" y="9"/>
                    <a:pt x="12" y="18"/>
                    <a:pt x="12" y="35"/>
                  </a:cubicBezTo>
                  <a:cubicBezTo>
                    <a:pt x="12" y="52"/>
                    <a:pt x="19" y="61"/>
                    <a:pt x="31" y="61"/>
                  </a:cubicBezTo>
                  <a:cubicBezTo>
                    <a:pt x="43" y="61"/>
                    <a:pt x="49" y="52"/>
                    <a:pt x="49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2" name="Freeform: Shape 117"/>
            <p:cNvSpPr/>
            <p:nvPr/>
          </p:nvSpPr>
          <p:spPr>
            <a:xfrm>
              <a:off x="8361360" y="3783240"/>
              <a:ext cx="25920" cy="32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3" h="92">
                  <a:moveTo>
                    <a:pt x="24" y="1"/>
                  </a:moveTo>
                  <a:cubicBezTo>
                    <a:pt x="25" y="1"/>
                    <a:pt x="26" y="0"/>
                    <a:pt x="28" y="0"/>
                  </a:cubicBezTo>
                  <a:cubicBezTo>
                    <a:pt x="38" y="0"/>
                    <a:pt x="46" y="2"/>
                    <a:pt x="54" y="6"/>
                  </a:cubicBezTo>
                  <a:cubicBezTo>
                    <a:pt x="59" y="11"/>
                    <a:pt x="63" y="15"/>
                    <a:pt x="66" y="21"/>
                  </a:cubicBezTo>
                  <a:cubicBezTo>
                    <a:pt x="71" y="29"/>
                    <a:pt x="73" y="36"/>
                    <a:pt x="73" y="46"/>
                  </a:cubicBezTo>
                  <a:cubicBezTo>
                    <a:pt x="73" y="55"/>
                    <a:pt x="71" y="64"/>
                    <a:pt x="66" y="72"/>
                  </a:cubicBezTo>
                  <a:cubicBezTo>
                    <a:pt x="63" y="78"/>
                    <a:pt x="59" y="82"/>
                    <a:pt x="54" y="87"/>
                  </a:cubicBezTo>
                  <a:cubicBezTo>
                    <a:pt x="45" y="91"/>
                    <a:pt x="37" y="92"/>
                    <a:pt x="28" y="92"/>
                  </a:cubicBezTo>
                  <a:cubicBezTo>
                    <a:pt x="26" y="92"/>
                    <a:pt x="25" y="92"/>
                    <a:pt x="24" y="92"/>
                  </a:cubicBezTo>
                  <a:lnTo>
                    <a:pt x="0" y="92"/>
                  </a:lnTo>
                  <a:lnTo>
                    <a:pt x="0" y="1"/>
                  </a:lnTo>
                  <a:close/>
                  <a:moveTo>
                    <a:pt x="12" y="83"/>
                  </a:moveTo>
                  <a:lnTo>
                    <a:pt x="24" y="83"/>
                  </a:lnTo>
                  <a:cubicBezTo>
                    <a:pt x="25" y="83"/>
                    <a:pt x="26" y="83"/>
                    <a:pt x="27" y="83"/>
                  </a:cubicBezTo>
                  <a:cubicBezTo>
                    <a:pt x="34" y="83"/>
                    <a:pt x="40" y="82"/>
                    <a:pt x="46" y="79"/>
                  </a:cubicBezTo>
                  <a:cubicBezTo>
                    <a:pt x="49" y="76"/>
                    <a:pt x="52" y="73"/>
                    <a:pt x="54" y="69"/>
                  </a:cubicBezTo>
                  <a:cubicBezTo>
                    <a:pt x="58" y="62"/>
                    <a:pt x="60" y="55"/>
                    <a:pt x="60" y="47"/>
                  </a:cubicBezTo>
                  <a:cubicBezTo>
                    <a:pt x="60" y="38"/>
                    <a:pt x="58" y="31"/>
                    <a:pt x="54" y="24"/>
                  </a:cubicBezTo>
                  <a:cubicBezTo>
                    <a:pt x="52" y="20"/>
                    <a:pt x="49" y="17"/>
                    <a:pt x="46" y="14"/>
                  </a:cubicBezTo>
                  <a:cubicBezTo>
                    <a:pt x="40" y="11"/>
                    <a:pt x="34" y="10"/>
                    <a:pt x="27" y="10"/>
                  </a:cubicBezTo>
                  <a:cubicBezTo>
                    <a:pt x="26" y="10"/>
                    <a:pt x="25" y="10"/>
                    <a:pt x="24" y="10"/>
                  </a:cubicBezTo>
                  <a:lnTo>
                    <a:pt x="12" y="1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3" name="Freeform: Shape 118"/>
            <p:cNvSpPr/>
            <p:nvPr/>
          </p:nvSpPr>
          <p:spPr>
            <a:xfrm>
              <a:off x="8392680" y="3791880"/>
              <a:ext cx="1944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9">
                  <a:moveTo>
                    <a:pt x="51" y="66"/>
                  </a:moveTo>
                  <a:cubicBezTo>
                    <a:pt x="45" y="68"/>
                    <a:pt x="39" y="69"/>
                    <a:pt x="33" y="69"/>
                  </a:cubicBezTo>
                  <a:cubicBezTo>
                    <a:pt x="32" y="69"/>
                    <a:pt x="32" y="69"/>
                    <a:pt x="32" y="69"/>
                  </a:cubicBezTo>
                  <a:cubicBezTo>
                    <a:pt x="31" y="69"/>
                    <a:pt x="30" y="69"/>
                    <a:pt x="29" y="69"/>
                  </a:cubicBezTo>
                  <a:cubicBezTo>
                    <a:pt x="24" y="69"/>
                    <a:pt x="19" y="68"/>
                    <a:pt x="14" y="65"/>
                  </a:cubicBezTo>
                  <a:cubicBezTo>
                    <a:pt x="12" y="64"/>
                    <a:pt x="10" y="63"/>
                    <a:pt x="8" y="61"/>
                  </a:cubicBezTo>
                  <a:cubicBezTo>
                    <a:pt x="7" y="59"/>
                    <a:pt x="5" y="58"/>
                    <a:pt x="4" y="56"/>
                  </a:cubicBezTo>
                  <a:cubicBezTo>
                    <a:pt x="0" y="50"/>
                    <a:pt x="0" y="44"/>
                    <a:pt x="0" y="38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14"/>
                    <a:pt x="10" y="0"/>
                    <a:pt x="29" y="0"/>
                  </a:cubicBezTo>
                  <a:lnTo>
                    <a:pt x="30" y="0"/>
                  </a:lnTo>
                  <a:cubicBezTo>
                    <a:pt x="34" y="0"/>
                    <a:pt x="38" y="1"/>
                    <a:pt x="42" y="4"/>
                  </a:cubicBezTo>
                  <a:cubicBezTo>
                    <a:pt x="46" y="7"/>
                    <a:pt x="48" y="9"/>
                    <a:pt x="51" y="12"/>
                  </a:cubicBezTo>
                  <a:cubicBezTo>
                    <a:pt x="54" y="20"/>
                    <a:pt x="55" y="26"/>
                    <a:pt x="55" y="34"/>
                  </a:cubicBezTo>
                  <a:cubicBezTo>
                    <a:pt x="55" y="35"/>
                    <a:pt x="55" y="37"/>
                    <a:pt x="55" y="38"/>
                  </a:cubicBezTo>
                  <a:lnTo>
                    <a:pt x="12" y="38"/>
                  </a:lnTo>
                  <a:cubicBezTo>
                    <a:pt x="12" y="53"/>
                    <a:pt x="19" y="61"/>
                    <a:pt x="32" y="61"/>
                  </a:cubicBezTo>
                  <a:cubicBezTo>
                    <a:pt x="39" y="61"/>
                    <a:pt x="44" y="60"/>
                    <a:pt x="50" y="58"/>
                  </a:cubicBezTo>
                  <a:lnTo>
                    <a:pt x="51" y="58"/>
                  </a:lnTo>
                  <a:close/>
                  <a:moveTo>
                    <a:pt x="43" y="30"/>
                  </a:moveTo>
                  <a:cubicBezTo>
                    <a:pt x="43" y="17"/>
                    <a:pt x="38" y="10"/>
                    <a:pt x="28" y="10"/>
                  </a:cubicBezTo>
                  <a:cubicBezTo>
                    <a:pt x="17" y="10"/>
                    <a:pt x="13" y="18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4" name="Freeform: Shape 119"/>
            <p:cNvSpPr/>
            <p:nvPr/>
          </p:nvSpPr>
          <p:spPr>
            <a:xfrm>
              <a:off x="8418240" y="3792239"/>
              <a:ext cx="3348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4" h="67">
                  <a:moveTo>
                    <a:pt x="11" y="1"/>
                  </a:moveTo>
                  <a:lnTo>
                    <a:pt x="13" y="12"/>
                  </a:lnTo>
                  <a:cubicBezTo>
                    <a:pt x="15" y="5"/>
                    <a:pt x="20" y="0"/>
                    <a:pt x="32" y="0"/>
                  </a:cubicBezTo>
                  <a:cubicBezTo>
                    <a:pt x="33" y="0"/>
                    <a:pt x="33" y="0"/>
                    <a:pt x="34" y="0"/>
                  </a:cubicBezTo>
                  <a:cubicBezTo>
                    <a:pt x="38" y="0"/>
                    <a:pt x="41" y="0"/>
                    <a:pt x="44" y="2"/>
                  </a:cubicBezTo>
                  <a:cubicBezTo>
                    <a:pt x="47" y="4"/>
                    <a:pt x="49" y="6"/>
                    <a:pt x="50" y="9"/>
                  </a:cubicBezTo>
                  <a:cubicBezTo>
                    <a:pt x="51" y="10"/>
                    <a:pt x="52" y="12"/>
                    <a:pt x="52" y="13"/>
                  </a:cubicBezTo>
                  <a:cubicBezTo>
                    <a:pt x="53" y="12"/>
                    <a:pt x="53" y="10"/>
                    <a:pt x="54" y="9"/>
                  </a:cubicBezTo>
                  <a:cubicBezTo>
                    <a:pt x="56" y="6"/>
                    <a:pt x="58" y="4"/>
                    <a:pt x="61" y="2"/>
                  </a:cubicBezTo>
                  <a:cubicBezTo>
                    <a:pt x="64" y="0"/>
                    <a:pt x="66" y="0"/>
                    <a:pt x="70" y="0"/>
                  </a:cubicBezTo>
                  <a:cubicBezTo>
                    <a:pt x="71" y="0"/>
                    <a:pt x="71" y="0"/>
                    <a:pt x="72" y="0"/>
                  </a:cubicBezTo>
                  <a:cubicBezTo>
                    <a:pt x="73" y="0"/>
                    <a:pt x="73" y="0"/>
                    <a:pt x="74" y="0"/>
                  </a:cubicBezTo>
                  <a:cubicBezTo>
                    <a:pt x="77" y="0"/>
                    <a:pt x="80" y="0"/>
                    <a:pt x="84" y="2"/>
                  </a:cubicBezTo>
                  <a:cubicBezTo>
                    <a:pt x="86" y="4"/>
                    <a:pt x="88" y="6"/>
                    <a:pt x="90" y="8"/>
                  </a:cubicBezTo>
                  <a:cubicBezTo>
                    <a:pt x="93" y="13"/>
                    <a:pt x="94" y="18"/>
                    <a:pt x="94" y="24"/>
                  </a:cubicBezTo>
                  <a:cubicBezTo>
                    <a:pt x="94" y="26"/>
                    <a:pt x="94" y="27"/>
                    <a:pt x="94" y="28"/>
                  </a:cubicBezTo>
                  <a:lnTo>
                    <a:pt x="94" y="67"/>
                  </a:lnTo>
                  <a:lnTo>
                    <a:pt x="82" y="67"/>
                  </a:lnTo>
                  <a:lnTo>
                    <a:pt x="82" y="28"/>
                  </a:lnTo>
                  <a:cubicBezTo>
                    <a:pt x="82" y="27"/>
                    <a:pt x="82" y="27"/>
                    <a:pt x="82" y="26"/>
                  </a:cubicBezTo>
                  <a:cubicBezTo>
                    <a:pt x="82" y="22"/>
                    <a:pt x="81" y="18"/>
                    <a:pt x="79" y="15"/>
                  </a:cubicBezTo>
                  <a:cubicBezTo>
                    <a:pt x="78" y="13"/>
                    <a:pt x="77" y="12"/>
                    <a:pt x="75" y="11"/>
                  </a:cubicBezTo>
                  <a:cubicBezTo>
                    <a:pt x="73" y="10"/>
                    <a:pt x="71" y="9"/>
                    <a:pt x="69" y="9"/>
                  </a:cubicBezTo>
                  <a:cubicBezTo>
                    <a:pt x="68" y="9"/>
                    <a:pt x="68" y="9"/>
                    <a:pt x="67" y="9"/>
                  </a:cubicBezTo>
                  <a:cubicBezTo>
                    <a:pt x="54" y="9"/>
                    <a:pt x="53" y="20"/>
                    <a:pt x="53" y="26"/>
                  </a:cubicBezTo>
                  <a:lnTo>
                    <a:pt x="53" y="67"/>
                  </a:lnTo>
                  <a:lnTo>
                    <a:pt x="41" y="67"/>
                  </a:lnTo>
                  <a:lnTo>
                    <a:pt x="41" y="28"/>
                  </a:lnTo>
                  <a:cubicBezTo>
                    <a:pt x="41" y="27"/>
                    <a:pt x="41" y="27"/>
                    <a:pt x="41" y="26"/>
                  </a:cubicBezTo>
                  <a:cubicBezTo>
                    <a:pt x="41" y="22"/>
                    <a:pt x="40" y="18"/>
                    <a:pt x="38" y="15"/>
                  </a:cubicBezTo>
                  <a:cubicBezTo>
                    <a:pt x="37" y="13"/>
                    <a:pt x="36" y="12"/>
                    <a:pt x="34" y="11"/>
                  </a:cubicBezTo>
                  <a:cubicBezTo>
                    <a:pt x="32" y="10"/>
                    <a:pt x="30" y="9"/>
                    <a:pt x="28" y="9"/>
                  </a:cubicBezTo>
                  <a:cubicBezTo>
                    <a:pt x="27" y="9"/>
                    <a:pt x="27" y="9"/>
                    <a:pt x="26" y="9"/>
                  </a:cubicBezTo>
                  <a:cubicBezTo>
                    <a:pt x="14" y="9"/>
                    <a:pt x="12" y="20"/>
                    <a:pt x="12" y="26"/>
                  </a:cubicBezTo>
                  <a:lnTo>
                    <a:pt x="12" y="67"/>
                  </a:lnTo>
                  <a:lnTo>
                    <a:pt x="0" y="6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5" name="Freeform: Shape 120"/>
            <p:cNvSpPr/>
            <p:nvPr/>
          </p:nvSpPr>
          <p:spPr>
            <a:xfrm>
              <a:off x="8458200" y="3791880"/>
              <a:ext cx="2160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70">
                  <a:moveTo>
                    <a:pt x="30" y="70"/>
                  </a:moveTo>
                  <a:cubicBezTo>
                    <a:pt x="11" y="70"/>
                    <a:pt x="0" y="57"/>
                    <a:pt x="0" y="35"/>
                  </a:cubicBezTo>
                  <a:cubicBezTo>
                    <a:pt x="0" y="12"/>
                    <a:pt x="10" y="0"/>
                    <a:pt x="30" y="0"/>
                  </a:cubicBezTo>
                  <a:cubicBezTo>
                    <a:pt x="49" y="0"/>
                    <a:pt x="61" y="12"/>
                    <a:pt x="61" y="35"/>
                  </a:cubicBezTo>
                  <a:cubicBezTo>
                    <a:pt x="61" y="57"/>
                    <a:pt x="50" y="70"/>
                    <a:pt x="30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2" y="9"/>
                    <a:pt x="30" y="9"/>
                  </a:cubicBezTo>
                  <a:cubicBezTo>
                    <a:pt x="17" y="9"/>
                    <a:pt x="12" y="18"/>
                    <a:pt x="12" y="35"/>
                  </a:cubicBezTo>
                  <a:cubicBezTo>
                    <a:pt x="12" y="52"/>
                    <a:pt x="18" y="61"/>
                    <a:pt x="30" y="61"/>
                  </a:cubicBezTo>
                  <a:cubicBezTo>
                    <a:pt x="42" y="61"/>
                    <a:pt x="49" y="52"/>
                    <a:pt x="49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6" name="Freeform: Shape 121"/>
            <p:cNvSpPr/>
            <p:nvPr/>
          </p:nvSpPr>
          <p:spPr>
            <a:xfrm>
              <a:off x="8484840" y="3782879"/>
              <a:ext cx="19440" cy="33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94">
                  <a:moveTo>
                    <a:pt x="51" y="14"/>
                  </a:moveTo>
                  <a:lnTo>
                    <a:pt x="50" y="14"/>
                  </a:lnTo>
                  <a:cubicBezTo>
                    <a:pt x="43" y="11"/>
                    <a:pt x="37" y="10"/>
                    <a:pt x="30" y="10"/>
                  </a:cubicBezTo>
                  <a:cubicBezTo>
                    <a:pt x="18" y="10"/>
                    <a:pt x="12" y="15"/>
                    <a:pt x="12" y="23"/>
                  </a:cubicBezTo>
                  <a:cubicBezTo>
                    <a:pt x="12" y="44"/>
                    <a:pt x="55" y="39"/>
                    <a:pt x="55" y="69"/>
                  </a:cubicBezTo>
                  <a:cubicBezTo>
                    <a:pt x="55" y="87"/>
                    <a:pt x="40" y="94"/>
                    <a:pt x="22" y="94"/>
                  </a:cubicBezTo>
                  <a:cubicBezTo>
                    <a:pt x="14" y="94"/>
                    <a:pt x="7" y="93"/>
                    <a:pt x="0" y="90"/>
                  </a:cubicBezTo>
                  <a:lnTo>
                    <a:pt x="0" y="80"/>
                  </a:lnTo>
                  <a:lnTo>
                    <a:pt x="1" y="80"/>
                  </a:lnTo>
                  <a:cubicBezTo>
                    <a:pt x="8" y="84"/>
                    <a:pt x="15" y="85"/>
                    <a:pt x="23" y="86"/>
                  </a:cubicBezTo>
                  <a:cubicBezTo>
                    <a:pt x="35" y="86"/>
                    <a:pt x="42" y="80"/>
                    <a:pt x="42" y="70"/>
                  </a:cubicBezTo>
                  <a:cubicBezTo>
                    <a:pt x="42" y="48"/>
                    <a:pt x="0" y="53"/>
                    <a:pt x="0" y="24"/>
                  </a:cubicBezTo>
                  <a:cubicBezTo>
                    <a:pt x="0" y="10"/>
                    <a:pt x="11" y="0"/>
                    <a:pt x="29" y="0"/>
                  </a:cubicBezTo>
                  <a:cubicBezTo>
                    <a:pt x="37" y="0"/>
                    <a:pt x="43" y="2"/>
                    <a:pt x="50" y="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7" name="Freeform: Shape 122"/>
            <p:cNvSpPr/>
            <p:nvPr/>
          </p:nvSpPr>
          <p:spPr>
            <a:xfrm>
              <a:off x="8509320" y="3791880"/>
              <a:ext cx="1944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9">
                  <a:moveTo>
                    <a:pt x="52" y="66"/>
                  </a:moveTo>
                  <a:cubicBezTo>
                    <a:pt x="45" y="68"/>
                    <a:pt x="40" y="69"/>
                    <a:pt x="33" y="69"/>
                  </a:cubicBezTo>
                  <a:lnTo>
                    <a:pt x="32" y="69"/>
                  </a:lnTo>
                  <a:cubicBezTo>
                    <a:pt x="31" y="69"/>
                    <a:pt x="31" y="69"/>
                    <a:pt x="30" y="69"/>
                  </a:cubicBezTo>
                  <a:cubicBezTo>
                    <a:pt x="24" y="69"/>
                    <a:pt x="19" y="68"/>
                    <a:pt x="14" y="65"/>
                  </a:cubicBezTo>
                  <a:cubicBezTo>
                    <a:pt x="12" y="64"/>
                    <a:pt x="10" y="63"/>
                    <a:pt x="8" y="61"/>
                  </a:cubicBezTo>
                  <a:cubicBezTo>
                    <a:pt x="7" y="59"/>
                    <a:pt x="6" y="58"/>
                    <a:pt x="5" y="56"/>
                  </a:cubicBezTo>
                  <a:cubicBezTo>
                    <a:pt x="1" y="50"/>
                    <a:pt x="0" y="44"/>
                    <a:pt x="0" y="38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14"/>
                    <a:pt x="11" y="0"/>
                    <a:pt x="29" y="0"/>
                  </a:cubicBezTo>
                  <a:lnTo>
                    <a:pt x="30" y="0"/>
                  </a:lnTo>
                  <a:cubicBezTo>
                    <a:pt x="34" y="0"/>
                    <a:pt x="38" y="1"/>
                    <a:pt x="42" y="4"/>
                  </a:cubicBezTo>
                  <a:cubicBezTo>
                    <a:pt x="46" y="7"/>
                    <a:pt x="49" y="9"/>
                    <a:pt x="51" y="12"/>
                  </a:cubicBezTo>
                  <a:cubicBezTo>
                    <a:pt x="54" y="20"/>
                    <a:pt x="55" y="26"/>
                    <a:pt x="55" y="34"/>
                  </a:cubicBezTo>
                  <a:cubicBezTo>
                    <a:pt x="55" y="35"/>
                    <a:pt x="55" y="37"/>
                    <a:pt x="55" y="38"/>
                  </a:cubicBezTo>
                  <a:lnTo>
                    <a:pt x="12" y="38"/>
                  </a:lnTo>
                  <a:cubicBezTo>
                    <a:pt x="12" y="53"/>
                    <a:pt x="19" y="61"/>
                    <a:pt x="33" y="61"/>
                  </a:cubicBezTo>
                  <a:cubicBezTo>
                    <a:pt x="39" y="61"/>
                    <a:pt x="45" y="60"/>
                    <a:pt x="50" y="58"/>
                  </a:cubicBezTo>
                  <a:lnTo>
                    <a:pt x="51" y="58"/>
                  </a:lnTo>
                  <a:close/>
                  <a:moveTo>
                    <a:pt x="43" y="30"/>
                  </a:moveTo>
                  <a:cubicBezTo>
                    <a:pt x="43" y="17"/>
                    <a:pt x="39" y="10"/>
                    <a:pt x="29" y="10"/>
                  </a:cubicBezTo>
                  <a:cubicBezTo>
                    <a:pt x="18" y="10"/>
                    <a:pt x="13" y="18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9" name="Freeform: Shape 123"/>
            <p:cNvSpPr/>
            <p:nvPr/>
          </p:nvSpPr>
          <p:spPr>
            <a:xfrm>
              <a:off x="8535600" y="3792600"/>
              <a:ext cx="1152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" h="66">
                  <a:moveTo>
                    <a:pt x="33" y="11"/>
                  </a:moveTo>
                  <a:cubicBezTo>
                    <a:pt x="31" y="10"/>
                    <a:pt x="29" y="10"/>
                    <a:pt x="27" y="10"/>
                  </a:cubicBezTo>
                  <a:cubicBezTo>
                    <a:pt x="12" y="10"/>
                    <a:pt x="12" y="22"/>
                    <a:pt x="12" y="28"/>
                  </a:cubicBezTo>
                  <a:lnTo>
                    <a:pt x="12" y="66"/>
                  </a:lnTo>
                  <a:lnTo>
                    <a:pt x="0" y="66"/>
                  </a:lnTo>
                  <a:lnTo>
                    <a:pt x="0" y="0"/>
                  </a:lnTo>
                  <a:lnTo>
                    <a:pt x="8" y="0"/>
                  </a:lnTo>
                  <a:lnTo>
                    <a:pt x="11" y="13"/>
                  </a:lnTo>
                  <a:cubicBezTo>
                    <a:pt x="13" y="2"/>
                    <a:pt x="21" y="0"/>
                    <a:pt x="31" y="0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0" name="Freeform: Shape 124"/>
            <p:cNvSpPr/>
            <p:nvPr/>
          </p:nvSpPr>
          <p:spPr>
            <a:xfrm>
              <a:off x="8550720" y="3792600"/>
              <a:ext cx="2196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66">
                  <a:moveTo>
                    <a:pt x="13" y="0"/>
                  </a:moveTo>
                  <a:lnTo>
                    <a:pt x="32" y="53"/>
                  </a:lnTo>
                  <a:lnTo>
                    <a:pt x="51" y="0"/>
                  </a:lnTo>
                  <a:lnTo>
                    <a:pt x="62" y="0"/>
                  </a:lnTo>
                  <a:lnTo>
                    <a:pt x="36" y="66"/>
                  </a:lnTo>
                  <a:lnTo>
                    <a:pt x="25" y="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3" name="Freeform: Shape 125"/>
            <p:cNvSpPr/>
            <p:nvPr/>
          </p:nvSpPr>
          <p:spPr>
            <a:xfrm>
              <a:off x="8578080" y="3782879"/>
              <a:ext cx="504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93">
                  <a:moveTo>
                    <a:pt x="15" y="8"/>
                  </a:moveTo>
                  <a:cubicBezTo>
                    <a:pt x="15" y="9"/>
                    <a:pt x="14" y="10"/>
                    <a:pt x="14" y="11"/>
                  </a:cubicBezTo>
                  <a:cubicBezTo>
                    <a:pt x="13" y="12"/>
                    <a:pt x="12" y="13"/>
                    <a:pt x="11" y="14"/>
                  </a:cubicBezTo>
                  <a:cubicBezTo>
                    <a:pt x="10" y="15"/>
                    <a:pt x="8" y="15"/>
                    <a:pt x="7" y="15"/>
                  </a:cubicBezTo>
                  <a:cubicBezTo>
                    <a:pt x="5" y="15"/>
                    <a:pt x="5" y="15"/>
                    <a:pt x="4" y="14"/>
                  </a:cubicBezTo>
                  <a:cubicBezTo>
                    <a:pt x="3" y="13"/>
                    <a:pt x="2" y="12"/>
                    <a:pt x="1" y="11"/>
                  </a:cubicBezTo>
                  <a:cubicBezTo>
                    <a:pt x="0" y="10"/>
                    <a:pt x="0" y="9"/>
                    <a:pt x="0" y="8"/>
                  </a:cubicBezTo>
                  <a:cubicBezTo>
                    <a:pt x="0" y="6"/>
                    <a:pt x="0" y="5"/>
                    <a:pt x="1" y="4"/>
                  </a:cubicBezTo>
                  <a:cubicBezTo>
                    <a:pt x="2" y="3"/>
                    <a:pt x="3" y="2"/>
                    <a:pt x="4" y="1"/>
                  </a:cubicBezTo>
                  <a:cubicBezTo>
                    <a:pt x="5" y="0"/>
                    <a:pt x="6" y="0"/>
                    <a:pt x="7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10" y="0"/>
                    <a:pt x="11" y="1"/>
                  </a:cubicBezTo>
                  <a:cubicBezTo>
                    <a:pt x="12" y="2"/>
                    <a:pt x="13" y="3"/>
                    <a:pt x="14" y="4"/>
                  </a:cubicBezTo>
                  <a:cubicBezTo>
                    <a:pt x="15" y="5"/>
                    <a:pt x="15" y="6"/>
                    <a:pt x="15" y="7"/>
                  </a:cubicBezTo>
                  <a:close/>
                  <a:moveTo>
                    <a:pt x="13" y="27"/>
                  </a:moveTo>
                  <a:lnTo>
                    <a:pt x="13" y="93"/>
                  </a:lnTo>
                  <a:lnTo>
                    <a:pt x="1" y="93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4" name="Freeform: Shape 126"/>
            <p:cNvSpPr/>
            <p:nvPr/>
          </p:nvSpPr>
          <p:spPr>
            <a:xfrm>
              <a:off x="8589240" y="3792239"/>
              <a:ext cx="1620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6" h="68">
                  <a:moveTo>
                    <a:pt x="46" y="66"/>
                  </a:moveTo>
                  <a:cubicBezTo>
                    <a:pt x="41" y="68"/>
                    <a:pt x="37" y="68"/>
                    <a:pt x="32" y="68"/>
                  </a:cubicBezTo>
                  <a:cubicBezTo>
                    <a:pt x="31" y="68"/>
                    <a:pt x="30" y="68"/>
                    <a:pt x="30" y="68"/>
                  </a:cubicBezTo>
                  <a:cubicBezTo>
                    <a:pt x="24" y="68"/>
                    <a:pt x="20" y="67"/>
                    <a:pt x="15" y="64"/>
                  </a:cubicBezTo>
                  <a:cubicBezTo>
                    <a:pt x="10" y="61"/>
                    <a:pt x="7" y="58"/>
                    <a:pt x="4" y="53"/>
                  </a:cubicBezTo>
                  <a:cubicBezTo>
                    <a:pt x="1" y="48"/>
                    <a:pt x="0" y="44"/>
                    <a:pt x="0" y="38"/>
                  </a:cubicBezTo>
                  <a:cubicBezTo>
                    <a:pt x="0" y="37"/>
                    <a:pt x="0" y="36"/>
                    <a:pt x="0" y="34"/>
                  </a:cubicBezTo>
                  <a:cubicBezTo>
                    <a:pt x="0" y="13"/>
                    <a:pt x="11" y="0"/>
                    <a:pt x="32" y="0"/>
                  </a:cubicBezTo>
                  <a:cubicBezTo>
                    <a:pt x="37" y="0"/>
                    <a:pt x="41" y="1"/>
                    <a:pt x="46" y="2"/>
                  </a:cubicBezTo>
                  <a:lnTo>
                    <a:pt x="46" y="12"/>
                  </a:lnTo>
                  <a:lnTo>
                    <a:pt x="45" y="12"/>
                  </a:lnTo>
                  <a:cubicBezTo>
                    <a:pt x="41" y="10"/>
                    <a:pt x="37" y="9"/>
                    <a:pt x="32" y="9"/>
                  </a:cubicBezTo>
                  <a:cubicBezTo>
                    <a:pt x="19" y="9"/>
                    <a:pt x="12" y="18"/>
                    <a:pt x="12" y="34"/>
                  </a:cubicBezTo>
                  <a:cubicBezTo>
                    <a:pt x="12" y="49"/>
                    <a:pt x="19" y="59"/>
                    <a:pt x="32" y="59"/>
                  </a:cubicBezTo>
                  <a:cubicBezTo>
                    <a:pt x="37" y="59"/>
                    <a:pt x="41" y="58"/>
                    <a:pt x="45" y="56"/>
                  </a:cubicBezTo>
                  <a:lnTo>
                    <a:pt x="46" y="5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5" name="Freeform: Shape 127"/>
            <p:cNvSpPr/>
            <p:nvPr/>
          </p:nvSpPr>
          <p:spPr>
            <a:xfrm>
              <a:off x="8609760" y="3791880"/>
              <a:ext cx="1944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9">
                  <a:moveTo>
                    <a:pt x="52" y="66"/>
                  </a:moveTo>
                  <a:cubicBezTo>
                    <a:pt x="45" y="68"/>
                    <a:pt x="40" y="69"/>
                    <a:pt x="33" y="69"/>
                  </a:cubicBezTo>
                  <a:lnTo>
                    <a:pt x="32" y="69"/>
                  </a:lnTo>
                  <a:cubicBezTo>
                    <a:pt x="31" y="69"/>
                    <a:pt x="31" y="69"/>
                    <a:pt x="30" y="69"/>
                  </a:cubicBezTo>
                  <a:cubicBezTo>
                    <a:pt x="24" y="69"/>
                    <a:pt x="19" y="68"/>
                    <a:pt x="14" y="65"/>
                  </a:cubicBezTo>
                  <a:cubicBezTo>
                    <a:pt x="12" y="64"/>
                    <a:pt x="10" y="63"/>
                    <a:pt x="8" y="61"/>
                  </a:cubicBezTo>
                  <a:cubicBezTo>
                    <a:pt x="7" y="59"/>
                    <a:pt x="6" y="58"/>
                    <a:pt x="5" y="56"/>
                  </a:cubicBezTo>
                  <a:cubicBezTo>
                    <a:pt x="1" y="50"/>
                    <a:pt x="0" y="44"/>
                    <a:pt x="0" y="38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14"/>
                    <a:pt x="11" y="0"/>
                    <a:pt x="29" y="0"/>
                  </a:cubicBezTo>
                  <a:lnTo>
                    <a:pt x="30" y="0"/>
                  </a:lnTo>
                  <a:cubicBezTo>
                    <a:pt x="34" y="0"/>
                    <a:pt x="38" y="1"/>
                    <a:pt x="42" y="4"/>
                  </a:cubicBezTo>
                  <a:cubicBezTo>
                    <a:pt x="46" y="7"/>
                    <a:pt x="49" y="9"/>
                    <a:pt x="51" y="12"/>
                  </a:cubicBezTo>
                  <a:cubicBezTo>
                    <a:pt x="54" y="20"/>
                    <a:pt x="55" y="26"/>
                    <a:pt x="55" y="34"/>
                  </a:cubicBezTo>
                  <a:cubicBezTo>
                    <a:pt x="55" y="35"/>
                    <a:pt x="55" y="37"/>
                    <a:pt x="55" y="38"/>
                  </a:cubicBezTo>
                  <a:lnTo>
                    <a:pt x="12" y="38"/>
                  </a:lnTo>
                  <a:cubicBezTo>
                    <a:pt x="12" y="53"/>
                    <a:pt x="19" y="61"/>
                    <a:pt x="33" y="61"/>
                  </a:cubicBezTo>
                  <a:cubicBezTo>
                    <a:pt x="39" y="61"/>
                    <a:pt x="45" y="60"/>
                    <a:pt x="50" y="58"/>
                  </a:cubicBezTo>
                  <a:lnTo>
                    <a:pt x="51" y="58"/>
                  </a:lnTo>
                  <a:close/>
                  <a:moveTo>
                    <a:pt x="43" y="30"/>
                  </a:moveTo>
                  <a:cubicBezTo>
                    <a:pt x="43" y="17"/>
                    <a:pt x="39" y="10"/>
                    <a:pt x="29" y="10"/>
                  </a:cubicBezTo>
                  <a:cubicBezTo>
                    <a:pt x="19" y="10"/>
                    <a:pt x="13" y="18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6" name="Freeform: Shape 128"/>
            <p:cNvSpPr/>
            <p:nvPr/>
          </p:nvSpPr>
          <p:spPr>
            <a:xfrm>
              <a:off x="8634959" y="3811320"/>
              <a:ext cx="5040" cy="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15">
                  <a:moveTo>
                    <a:pt x="15" y="7"/>
                  </a:moveTo>
                  <a:cubicBezTo>
                    <a:pt x="15" y="9"/>
                    <a:pt x="14" y="10"/>
                    <a:pt x="14" y="11"/>
                  </a:cubicBezTo>
                  <a:cubicBezTo>
                    <a:pt x="13" y="12"/>
                    <a:pt x="12" y="13"/>
                    <a:pt x="11" y="14"/>
                  </a:cubicBezTo>
                  <a:cubicBezTo>
                    <a:pt x="10" y="15"/>
                    <a:pt x="8" y="15"/>
                    <a:pt x="7" y="15"/>
                  </a:cubicBezTo>
                  <a:cubicBezTo>
                    <a:pt x="5" y="15"/>
                    <a:pt x="6" y="15"/>
                    <a:pt x="4" y="14"/>
                  </a:cubicBezTo>
                  <a:cubicBezTo>
                    <a:pt x="2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6"/>
                    <a:pt x="1" y="4"/>
                  </a:cubicBezTo>
                  <a:cubicBezTo>
                    <a:pt x="2" y="2"/>
                    <a:pt x="2" y="2"/>
                    <a:pt x="4" y="1"/>
                  </a:cubicBezTo>
                  <a:cubicBezTo>
                    <a:pt x="6" y="0"/>
                    <a:pt x="6" y="0"/>
                    <a:pt x="7" y="0"/>
                  </a:cubicBezTo>
                  <a:lnTo>
                    <a:pt x="8" y="0"/>
                  </a:lnTo>
                  <a:cubicBezTo>
                    <a:pt x="9" y="0"/>
                    <a:pt x="10" y="0"/>
                    <a:pt x="11" y="1"/>
                  </a:cubicBezTo>
                  <a:cubicBezTo>
                    <a:pt x="12" y="2"/>
                    <a:pt x="13" y="1"/>
                    <a:pt x="14" y="3"/>
                  </a:cubicBezTo>
                  <a:cubicBezTo>
                    <a:pt x="15" y="5"/>
                    <a:pt x="15" y="6"/>
                    <a:pt x="15" y="7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7" name="Freeform: Shape 129"/>
            <p:cNvSpPr/>
            <p:nvPr/>
          </p:nvSpPr>
          <p:spPr>
            <a:xfrm>
              <a:off x="8646840" y="3792239"/>
              <a:ext cx="21240" cy="32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" h="92">
                  <a:moveTo>
                    <a:pt x="0" y="92"/>
                  </a:moveTo>
                  <a:lnTo>
                    <a:pt x="0" y="1"/>
                  </a:lnTo>
                  <a:lnTo>
                    <a:pt x="9" y="1"/>
                  </a:lnTo>
                  <a:lnTo>
                    <a:pt x="12" y="13"/>
                  </a:lnTo>
                  <a:cubicBezTo>
                    <a:pt x="12" y="12"/>
                    <a:pt x="12" y="11"/>
                    <a:pt x="13" y="9"/>
                  </a:cubicBezTo>
                  <a:cubicBezTo>
                    <a:pt x="14" y="6"/>
                    <a:pt x="17" y="4"/>
                    <a:pt x="20" y="2"/>
                  </a:cubicBezTo>
                  <a:cubicBezTo>
                    <a:pt x="23" y="0"/>
                    <a:pt x="26" y="0"/>
                    <a:pt x="30" y="0"/>
                  </a:cubicBezTo>
                  <a:cubicBezTo>
                    <a:pt x="31" y="0"/>
                    <a:pt x="31" y="0"/>
                    <a:pt x="32" y="0"/>
                  </a:cubicBezTo>
                  <a:cubicBezTo>
                    <a:pt x="50" y="0"/>
                    <a:pt x="60" y="13"/>
                    <a:pt x="60" y="34"/>
                  </a:cubicBezTo>
                  <a:cubicBezTo>
                    <a:pt x="60" y="55"/>
                    <a:pt x="50" y="69"/>
                    <a:pt x="31" y="69"/>
                  </a:cubicBezTo>
                  <a:cubicBezTo>
                    <a:pt x="31" y="69"/>
                    <a:pt x="30" y="69"/>
                    <a:pt x="29" y="69"/>
                  </a:cubicBezTo>
                  <a:cubicBezTo>
                    <a:pt x="26" y="69"/>
                    <a:pt x="23" y="69"/>
                    <a:pt x="20" y="67"/>
                  </a:cubicBezTo>
                  <a:cubicBezTo>
                    <a:pt x="17" y="65"/>
                    <a:pt x="15" y="63"/>
                    <a:pt x="13" y="60"/>
                  </a:cubicBezTo>
                  <a:cubicBezTo>
                    <a:pt x="13" y="59"/>
                    <a:pt x="12" y="58"/>
                    <a:pt x="12" y="57"/>
                  </a:cubicBezTo>
                  <a:lnTo>
                    <a:pt x="12" y="92"/>
                  </a:lnTo>
                  <a:close/>
                  <a:moveTo>
                    <a:pt x="48" y="34"/>
                  </a:moveTo>
                  <a:cubicBezTo>
                    <a:pt x="48" y="20"/>
                    <a:pt x="42" y="9"/>
                    <a:pt x="30" y="9"/>
                  </a:cubicBezTo>
                  <a:cubicBezTo>
                    <a:pt x="17" y="9"/>
                    <a:pt x="12" y="19"/>
                    <a:pt x="12" y="34"/>
                  </a:cubicBezTo>
                  <a:cubicBezTo>
                    <a:pt x="12" y="49"/>
                    <a:pt x="16" y="60"/>
                    <a:pt x="29" y="60"/>
                  </a:cubicBezTo>
                  <a:cubicBezTo>
                    <a:pt x="41" y="60"/>
                    <a:pt x="47" y="49"/>
                    <a:pt x="47" y="3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8" name="Freeform: Shape 130"/>
            <p:cNvSpPr/>
            <p:nvPr/>
          </p:nvSpPr>
          <p:spPr>
            <a:xfrm>
              <a:off x="8674560" y="3792600"/>
              <a:ext cx="1188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66">
                  <a:moveTo>
                    <a:pt x="34" y="11"/>
                  </a:moveTo>
                  <a:cubicBezTo>
                    <a:pt x="32" y="10"/>
                    <a:pt x="30" y="10"/>
                    <a:pt x="28" y="10"/>
                  </a:cubicBezTo>
                  <a:cubicBezTo>
                    <a:pt x="12" y="10"/>
                    <a:pt x="12" y="22"/>
                    <a:pt x="12" y="28"/>
                  </a:cubicBezTo>
                  <a:lnTo>
                    <a:pt x="12" y="66"/>
                  </a:lnTo>
                  <a:lnTo>
                    <a:pt x="0" y="66"/>
                  </a:lnTo>
                  <a:lnTo>
                    <a:pt x="0" y="0"/>
                  </a:lnTo>
                  <a:lnTo>
                    <a:pt x="9" y="0"/>
                  </a:lnTo>
                  <a:lnTo>
                    <a:pt x="11" y="13"/>
                  </a:lnTo>
                  <a:cubicBezTo>
                    <a:pt x="14" y="2"/>
                    <a:pt x="22" y="0"/>
                    <a:pt x="31" y="0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9" name="Freeform: Shape 131"/>
            <p:cNvSpPr/>
            <p:nvPr/>
          </p:nvSpPr>
          <p:spPr>
            <a:xfrm>
              <a:off x="8689320" y="3791880"/>
              <a:ext cx="2160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70">
                  <a:moveTo>
                    <a:pt x="31" y="70"/>
                  </a:moveTo>
                  <a:cubicBezTo>
                    <a:pt x="11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0" y="0"/>
                    <a:pt x="61" y="12"/>
                    <a:pt x="61" y="35"/>
                  </a:cubicBezTo>
                  <a:cubicBezTo>
                    <a:pt x="61" y="57"/>
                    <a:pt x="50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8" y="9"/>
                    <a:pt x="12" y="18"/>
                    <a:pt x="12" y="35"/>
                  </a:cubicBezTo>
                  <a:cubicBezTo>
                    <a:pt x="12" y="52"/>
                    <a:pt x="18" y="61"/>
                    <a:pt x="31" y="61"/>
                  </a:cubicBezTo>
                  <a:cubicBezTo>
                    <a:pt x="43" y="61"/>
                    <a:pt x="50" y="52"/>
                    <a:pt x="50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0" name="Freeform: Shape 132"/>
            <p:cNvSpPr/>
            <p:nvPr/>
          </p:nvSpPr>
          <p:spPr>
            <a:xfrm>
              <a:off x="8714880" y="3785039"/>
              <a:ext cx="1512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8">
                  <a:moveTo>
                    <a:pt x="42" y="87"/>
                  </a:moveTo>
                  <a:cubicBezTo>
                    <a:pt x="39" y="88"/>
                    <a:pt x="35" y="88"/>
                    <a:pt x="32" y="88"/>
                  </a:cubicBezTo>
                  <a:cubicBezTo>
                    <a:pt x="31" y="88"/>
                    <a:pt x="31" y="88"/>
                    <a:pt x="31" y="88"/>
                  </a:cubicBezTo>
                  <a:cubicBezTo>
                    <a:pt x="31" y="88"/>
                    <a:pt x="30" y="88"/>
                    <a:pt x="29" y="88"/>
                  </a:cubicBezTo>
                  <a:cubicBezTo>
                    <a:pt x="26" y="88"/>
                    <a:pt x="23" y="88"/>
                    <a:pt x="20" y="86"/>
                  </a:cubicBezTo>
                  <a:cubicBezTo>
                    <a:pt x="17" y="85"/>
                    <a:pt x="16" y="83"/>
                    <a:pt x="14" y="81"/>
                  </a:cubicBezTo>
                  <a:cubicBezTo>
                    <a:pt x="12" y="77"/>
                    <a:pt x="11" y="73"/>
                    <a:pt x="11" y="68"/>
                  </a:cubicBezTo>
                  <a:cubicBezTo>
                    <a:pt x="11" y="67"/>
                    <a:pt x="12" y="66"/>
                    <a:pt x="12" y="64"/>
                  </a:cubicBezTo>
                  <a:lnTo>
                    <a:pt x="12" y="31"/>
                  </a:lnTo>
                  <a:lnTo>
                    <a:pt x="0" y="31"/>
                  </a:lnTo>
                  <a:lnTo>
                    <a:pt x="0" y="22"/>
                  </a:lnTo>
                  <a:lnTo>
                    <a:pt x="12" y="22"/>
                  </a:lnTo>
                  <a:lnTo>
                    <a:pt x="12" y="4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1"/>
                  </a:lnTo>
                  <a:lnTo>
                    <a:pt x="24" y="31"/>
                  </a:lnTo>
                  <a:lnTo>
                    <a:pt x="24" y="64"/>
                  </a:lnTo>
                  <a:cubicBezTo>
                    <a:pt x="24" y="65"/>
                    <a:pt x="24" y="66"/>
                    <a:pt x="24" y="67"/>
                  </a:cubicBezTo>
                  <a:cubicBezTo>
                    <a:pt x="24" y="70"/>
                    <a:pt x="24" y="73"/>
                    <a:pt x="25" y="75"/>
                  </a:cubicBezTo>
                  <a:cubicBezTo>
                    <a:pt x="26" y="77"/>
                    <a:pt x="27" y="77"/>
                    <a:pt x="28" y="78"/>
                  </a:cubicBezTo>
                  <a:cubicBezTo>
                    <a:pt x="29" y="79"/>
                    <a:pt x="31" y="79"/>
                    <a:pt x="32" y="79"/>
                  </a:cubicBezTo>
                  <a:lnTo>
                    <a:pt x="33" y="79"/>
                  </a:lnTo>
                  <a:cubicBezTo>
                    <a:pt x="36" y="79"/>
                    <a:pt x="39" y="79"/>
                    <a:pt x="42" y="77"/>
                  </a:cubicBezTo>
                  <a:lnTo>
                    <a:pt x="43" y="7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1" name="Freeform: Shape 133"/>
            <p:cNvSpPr/>
            <p:nvPr/>
          </p:nvSpPr>
          <p:spPr>
            <a:xfrm>
              <a:off x="8733960" y="3791880"/>
              <a:ext cx="2196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70">
                  <a:moveTo>
                    <a:pt x="31" y="70"/>
                  </a:moveTo>
                  <a:cubicBezTo>
                    <a:pt x="12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1" y="0"/>
                    <a:pt x="62" y="12"/>
                    <a:pt x="62" y="35"/>
                  </a:cubicBezTo>
                  <a:cubicBezTo>
                    <a:pt x="62" y="57"/>
                    <a:pt x="51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9" y="9"/>
                    <a:pt x="13" y="18"/>
                    <a:pt x="13" y="35"/>
                  </a:cubicBezTo>
                  <a:cubicBezTo>
                    <a:pt x="13" y="52"/>
                    <a:pt x="19" y="61"/>
                    <a:pt x="31" y="61"/>
                  </a:cubicBezTo>
                  <a:cubicBezTo>
                    <a:pt x="43" y="61"/>
                    <a:pt x="49" y="52"/>
                    <a:pt x="49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2" name="Freeform: Shape 134"/>
            <p:cNvSpPr/>
            <p:nvPr/>
          </p:nvSpPr>
          <p:spPr>
            <a:xfrm>
              <a:off x="8759520" y="3785039"/>
              <a:ext cx="1512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8">
                  <a:moveTo>
                    <a:pt x="43" y="87"/>
                  </a:moveTo>
                  <a:cubicBezTo>
                    <a:pt x="39" y="88"/>
                    <a:pt x="36" y="88"/>
                    <a:pt x="32" y="88"/>
                  </a:cubicBezTo>
                  <a:cubicBezTo>
                    <a:pt x="31" y="88"/>
                    <a:pt x="30" y="88"/>
                    <a:pt x="29" y="88"/>
                  </a:cubicBezTo>
                  <a:cubicBezTo>
                    <a:pt x="26" y="88"/>
                    <a:pt x="23" y="88"/>
                    <a:pt x="20" y="86"/>
                  </a:cubicBezTo>
                  <a:cubicBezTo>
                    <a:pt x="18" y="85"/>
                    <a:pt x="16" y="83"/>
                    <a:pt x="15" y="81"/>
                  </a:cubicBezTo>
                  <a:cubicBezTo>
                    <a:pt x="13" y="77"/>
                    <a:pt x="12" y="73"/>
                    <a:pt x="12" y="68"/>
                  </a:cubicBezTo>
                  <a:cubicBezTo>
                    <a:pt x="12" y="67"/>
                    <a:pt x="12" y="66"/>
                    <a:pt x="12" y="64"/>
                  </a:cubicBezTo>
                  <a:lnTo>
                    <a:pt x="12" y="31"/>
                  </a:lnTo>
                  <a:lnTo>
                    <a:pt x="0" y="31"/>
                  </a:lnTo>
                  <a:lnTo>
                    <a:pt x="0" y="22"/>
                  </a:lnTo>
                  <a:lnTo>
                    <a:pt x="12" y="22"/>
                  </a:lnTo>
                  <a:lnTo>
                    <a:pt x="12" y="4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1"/>
                  </a:lnTo>
                  <a:lnTo>
                    <a:pt x="24" y="31"/>
                  </a:lnTo>
                  <a:lnTo>
                    <a:pt x="24" y="64"/>
                  </a:lnTo>
                  <a:cubicBezTo>
                    <a:pt x="24" y="65"/>
                    <a:pt x="24" y="66"/>
                    <a:pt x="24" y="67"/>
                  </a:cubicBezTo>
                  <a:cubicBezTo>
                    <a:pt x="24" y="70"/>
                    <a:pt x="24" y="73"/>
                    <a:pt x="25" y="75"/>
                  </a:cubicBezTo>
                  <a:cubicBezTo>
                    <a:pt x="26" y="77"/>
                    <a:pt x="27" y="77"/>
                    <a:pt x="28" y="78"/>
                  </a:cubicBezTo>
                  <a:cubicBezTo>
                    <a:pt x="30" y="79"/>
                    <a:pt x="31" y="79"/>
                    <a:pt x="32" y="79"/>
                  </a:cubicBezTo>
                  <a:cubicBezTo>
                    <a:pt x="33" y="79"/>
                    <a:pt x="33" y="79"/>
                    <a:pt x="33" y="79"/>
                  </a:cubicBezTo>
                  <a:cubicBezTo>
                    <a:pt x="37" y="79"/>
                    <a:pt x="39" y="79"/>
                    <a:pt x="42" y="77"/>
                  </a:cubicBezTo>
                  <a:lnTo>
                    <a:pt x="43" y="7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3" name="Freeform: Shape 135"/>
            <p:cNvSpPr/>
            <p:nvPr/>
          </p:nvSpPr>
          <p:spPr>
            <a:xfrm>
              <a:off x="8226720" y="3834720"/>
              <a:ext cx="1548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" h="95">
                  <a:moveTo>
                    <a:pt x="26" y="39"/>
                  </a:moveTo>
                  <a:lnTo>
                    <a:pt x="26" y="95"/>
                  </a:lnTo>
                  <a:lnTo>
                    <a:pt x="13" y="95"/>
                  </a:lnTo>
                  <a:lnTo>
                    <a:pt x="13" y="39"/>
                  </a:lnTo>
                  <a:lnTo>
                    <a:pt x="0" y="39"/>
                  </a:lnTo>
                  <a:lnTo>
                    <a:pt x="0" y="30"/>
                  </a:lnTo>
                  <a:lnTo>
                    <a:pt x="13" y="30"/>
                  </a:lnTo>
                  <a:lnTo>
                    <a:pt x="13" y="25"/>
                  </a:lnTo>
                  <a:cubicBezTo>
                    <a:pt x="13" y="24"/>
                    <a:pt x="13" y="23"/>
                    <a:pt x="13" y="22"/>
                  </a:cubicBezTo>
                  <a:cubicBezTo>
                    <a:pt x="13" y="17"/>
                    <a:pt x="14" y="13"/>
                    <a:pt x="16" y="9"/>
                  </a:cubicBezTo>
                  <a:cubicBezTo>
                    <a:pt x="18" y="6"/>
                    <a:pt x="20" y="4"/>
                    <a:pt x="23" y="3"/>
                  </a:cubicBezTo>
                  <a:cubicBezTo>
                    <a:pt x="26" y="1"/>
                    <a:pt x="29" y="0"/>
                    <a:pt x="32" y="0"/>
                  </a:cubicBezTo>
                  <a:cubicBezTo>
                    <a:pt x="33" y="0"/>
                    <a:pt x="34" y="0"/>
                    <a:pt x="35" y="0"/>
                  </a:cubicBezTo>
                  <a:cubicBezTo>
                    <a:pt x="38" y="0"/>
                    <a:pt x="41" y="0"/>
                    <a:pt x="44" y="1"/>
                  </a:cubicBezTo>
                  <a:lnTo>
                    <a:pt x="44" y="11"/>
                  </a:lnTo>
                  <a:cubicBezTo>
                    <a:pt x="41" y="10"/>
                    <a:pt x="38" y="9"/>
                    <a:pt x="35" y="9"/>
                  </a:cubicBezTo>
                  <a:lnTo>
                    <a:pt x="34" y="9"/>
                  </a:lnTo>
                  <a:cubicBezTo>
                    <a:pt x="32" y="9"/>
                    <a:pt x="32" y="9"/>
                    <a:pt x="30" y="10"/>
                  </a:cubicBezTo>
                  <a:cubicBezTo>
                    <a:pt x="28" y="11"/>
                    <a:pt x="27" y="12"/>
                    <a:pt x="27" y="13"/>
                  </a:cubicBezTo>
                  <a:cubicBezTo>
                    <a:pt x="27" y="14"/>
                    <a:pt x="26" y="14"/>
                    <a:pt x="26" y="14"/>
                  </a:cubicBezTo>
                  <a:cubicBezTo>
                    <a:pt x="25" y="17"/>
                    <a:pt x="25" y="19"/>
                    <a:pt x="25" y="22"/>
                  </a:cubicBezTo>
                  <a:cubicBezTo>
                    <a:pt x="25" y="24"/>
                    <a:pt x="25" y="25"/>
                    <a:pt x="25" y="26"/>
                  </a:cubicBezTo>
                  <a:lnTo>
                    <a:pt x="25" y="31"/>
                  </a:lnTo>
                  <a:lnTo>
                    <a:pt x="44" y="31"/>
                  </a:lnTo>
                  <a:lnTo>
                    <a:pt x="44" y="4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4" name="Freeform: Shape 136"/>
            <p:cNvSpPr/>
            <p:nvPr/>
          </p:nvSpPr>
          <p:spPr>
            <a:xfrm>
              <a:off x="8248320" y="3845159"/>
              <a:ext cx="1872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3" h="68">
                  <a:moveTo>
                    <a:pt x="44" y="66"/>
                  </a:moveTo>
                  <a:lnTo>
                    <a:pt x="41" y="55"/>
                  </a:lnTo>
                  <a:cubicBezTo>
                    <a:pt x="40" y="63"/>
                    <a:pt x="34" y="68"/>
                    <a:pt x="22" y="68"/>
                  </a:cubicBezTo>
                  <a:lnTo>
                    <a:pt x="21" y="68"/>
                  </a:lnTo>
                  <a:cubicBezTo>
                    <a:pt x="17" y="68"/>
                    <a:pt x="14" y="67"/>
                    <a:pt x="10" y="65"/>
                  </a:cubicBezTo>
                  <a:cubicBezTo>
                    <a:pt x="8" y="64"/>
                    <a:pt x="6" y="62"/>
                    <a:pt x="4" y="60"/>
                  </a:cubicBezTo>
                  <a:cubicBezTo>
                    <a:pt x="1" y="54"/>
                    <a:pt x="0" y="49"/>
                    <a:pt x="0" y="43"/>
                  </a:cubicBezTo>
                  <a:cubicBezTo>
                    <a:pt x="0" y="42"/>
                    <a:pt x="0" y="41"/>
                    <a:pt x="0" y="39"/>
                  </a:cubicBezTo>
                  <a:lnTo>
                    <a:pt x="0" y="0"/>
                  </a:lnTo>
                  <a:lnTo>
                    <a:pt x="12" y="0"/>
                  </a:lnTo>
                  <a:lnTo>
                    <a:pt x="12" y="39"/>
                  </a:lnTo>
                  <a:cubicBezTo>
                    <a:pt x="12" y="40"/>
                    <a:pt x="12" y="41"/>
                    <a:pt x="12" y="42"/>
                  </a:cubicBezTo>
                  <a:cubicBezTo>
                    <a:pt x="12" y="46"/>
                    <a:pt x="13" y="49"/>
                    <a:pt x="15" y="53"/>
                  </a:cubicBezTo>
                  <a:cubicBezTo>
                    <a:pt x="16" y="54"/>
                    <a:pt x="17" y="55"/>
                    <a:pt x="19" y="56"/>
                  </a:cubicBezTo>
                  <a:cubicBezTo>
                    <a:pt x="21" y="58"/>
                    <a:pt x="23" y="58"/>
                    <a:pt x="26" y="58"/>
                  </a:cubicBezTo>
                  <a:lnTo>
                    <a:pt x="27" y="58"/>
                  </a:lnTo>
                  <a:cubicBezTo>
                    <a:pt x="40" y="58"/>
                    <a:pt x="41" y="47"/>
                    <a:pt x="41" y="41"/>
                  </a:cubicBezTo>
                  <a:lnTo>
                    <a:pt x="41" y="0"/>
                  </a:lnTo>
                  <a:lnTo>
                    <a:pt x="53" y="0"/>
                  </a:lnTo>
                  <a:lnTo>
                    <a:pt x="53" y="6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6" name="Freeform: Shape 137"/>
            <p:cNvSpPr/>
            <p:nvPr/>
          </p:nvSpPr>
          <p:spPr>
            <a:xfrm>
              <a:off x="8274959" y="3844800"/>
              <a:ext cx="1908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67">
                  <a:moveTo>
                    <a:pt x="9" y="1"/>
                  </a:moveTo>
                  <a:lnTo>
                    <a:pt x="12" y="13"/>
                  </a:lnTo>
                  <a:cubicBezTo>
                    <a:pt x="13" y="5"/>
                    <a:pt x="19" y="0"/>
                    <a:pt x="31" y="0"/>
                  </a:cubicBezTo>
                  <a:cubicBezTo>
                    <a:pt x="32" y="0"/>
                    <a:pt x="32" y="0"/>
                    <a:pt x="33" y="0"/>
                  </a:cubicBezTo>
                  <a:cubicBezTo>
                    <a:pt x="37" y="0"/>
                    <a:pt x="40" y="1"/>
                    <a:pt x="43" y="3"/>
                  </a:cubicBezTo>
                  <a:cubicBezTo>
                    <a:pt x="46" y="4"/>
                    <a:pt x="48" y="6"/>
                    <a:pt x="50" y="8"/>
                  </a:cubicBezTo>
                  <a:cubicBezTo>
                    <a:pt x="53" y="14"/>
                    <a:pt x="54" y="19"/>
                    <a:pt x="54" y="25"/>
                  </a:cubicBezTo>
                  <a:cubicBezTo>
                    <a:pt x="54" y="26"/>
                    <a:pt x="54" y="27"/>
                    <a:pt x="54" y="28"/>
                  </a:cubicBezTo>
                  <a:lnTo>
                    <a:pt x="54" y="67"/>
                  </a:lnTo>
                  <a:lnTo>
                    <a:pt x="42" y="67"/>
                  </a:lnTo>
                  <a:lnTo>
                    <a:pt x="42" y="28"/>
                  </a:lnTo>
                  <a:cubicBezTo>
                    <a:pt x="42" y="28"/>
                    <a:pt x="42" y="27"/>
                    <a:pt x="42" y="26"/>
                  </a:cubicBezTo>
                  <a:cubicBezTo>
                    <a:pt x="42" y="22"/>
                    <a:pt x="41" y="19"/>
                    <a:pt x="39" y="15"/>
                  </a:cubicBezTo>
                  <a:cubicBezTo>
                    <a:pt x="38" y="13"/>
                    <a:pt x="37" y="12"/>
                    <a:pt x="35" y="11"/>
                  </a:cubicBezTo>
                  <a:cubicBezTo>
                    <a:pt x="33" y="10"/>
                    <a:pt x="31" y="9"/>
                    <a:pt x="28" y="9"/>
                  </a:cubicBezTo>
                  <a:lnTo>
                    <a:pt x="27" y="9"/>
                  </a:lnTo>
                  <a:cubicBezTo>
                    <a:pt x="14" y="9"/>
                    <a:pt x="12" y="20"/>
                    <a:pt x="12" y="27"/>
                  </a:cubicBezTo>
                  <a:lnTo>
                    <a:pt x="12" y="67"/>
                  </a:lnTo>
                  <a:lnTo>
                    <a:pt x="0" y="6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7" name="Freeform: Shape 138"/>
            <p:cNvSpPr/>
            <p:nvPr/>
          </p:nvSpPr>
          <p:spPr>
            <a:xfrm>
              <a:off x="8300160" y="3844800"/>
              <a:ext cx="165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" h="68">
                  <a:moveTo>
                    <a:pt x="47" y="66"/>
                  </a:moveTo>
                  <a:cubicBezTo>
                    <a:pt x="42" y="68"/>
                    <a:pt x="38" y="68"/>
                    <a:pt x="33" y="68"/>
                  </a:cubicBezTo>
                  <a:lnTo>
                    <a:pt x="32" y="68"/>
                  </a:lnTo>
                  <a:cubicBezTo>
                    <a:pt x="32" y="68"/>
                    <a:pt x="31" y="68"/>
                    <a:pt x="30" y="68"/>
                  </a:cubicBezTo>
                  <a:cubicBezTo>
                    <a:pt x="25" y="68"/>
                    <a:pt x="20" y="66"/>
                    <a:pt x="15" y="64"/>
                  </a:cubicBezTo>
                  <a:cubicBezTo>
                    <a:pt x="10" y="61"/>
                    <a:pt x="7" y="57"/>
                    <a:pt x="4" y="53"/>
                  </a:cubicBezTo>
                  <a:cubicBezTo>
                    <a:pt x="1" y="48"/>
                    <a:pt x="0" y="44"/>
                    <a:pt x="0" y="38"/>
                  </a:cubicBezTo>
                  <a:cubicBezTo>
                    <a:pt x="0" y="37"/>
                    <a:pt x="0" y="36"/>
                    <a:pt x="0" y="34"/>
                  </a:cubicBezTo>
                  <a:cubicBezTo>
                    <a:pt x="0" y="13"/>
                    <a:pt x="12" y="0"/>
                    <a:pt x="32" y="0"/>
                  </a:cubicBezTo>
                  <a:cubicBezTo>
                    <a:pt x="38" y="0"/>
                    <a:pt x="42" y="1"/>
                    <a:pt x="47" y="2"/>
                  </a:cubicBezTo>
                  <a:lnTo>
                    <a:pt x="47" y="12"/>
                  </a:lnTo>
                  <a:lnTo>
                    <a:pt x="46" y="12"/>
                  </a:lnTo>
                  <a:cubicBezTo>
                    <a:pt x="41" y="10"/>
                    <a:pt x="37" y="9"/>
                    <a:pt x="33" y="9"/>
                  </a:cubicBezTo>
                  <a:cubicBezTo>
                    <a:pt x="20" y="9"/>
                    <a:pt x="13" y="18"/>
                    <a:pt x="13" y="34"/>
                  </a:cubicBezTo>
                  <a:cubicBezTo>
                    <a:pt x="13" y="49"/>
                    <a:pt x="20" y="59"/>
                    <a:pt x="33" y="59"/>
                  </a:cubicBezTo>
                  <a:cubicBezTo>
                    <a:pt x="37" y="59"/>
                    <a:pt x="41" y="58"/>
                    <a:pt x="46" y="56"/>
                  </a:cubicBezTo>
                  <a:lnTo>
                    <a:pt x="47" y="5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8" name="Freeform: Shape 139"/>
            <p:cNvSpPr/>
            <p:nvPr/>
          </p:nvSpPr>
          <p:spPr>
            <a:xfrm>
              <a:off x="8320680" y="3837600"/>
              <a:ext cx="15120" cy="31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9">
                  <a:moveTo>
                    <a:pt x="43" y="87"/>
                  </a:moveTo>
                  <a:cubicBezTo>
                    <a:pt x="39" y="88"/>
                    <a:pt x="36" y="88"/>
                    <a:pt x="32" y="88"/>
                  </a:cubicBezTo>
                  <a:cubicBezTo>
                    <a:pt x="31" y="88"/>
                    <a:pt x="30" y="89"/>
                    <a:pt x="29" y="89"/>
                  </a:cubicBezTo>
                  <a:cubicBezTo>
                    <a:pt x="26" y="89"/>
                    <a:pt x="23" y="88"/>
                    <a:pt x="20" y="86"/>
                  </a:cubicBezTo>
                  <a:cubicBezTo>
                    <a:pt x="18" y="85"/>
                    <a:pt x="16" y="83"/>
                    <a:pt x="15" y="81"/>
                  </a:cubicBezTo>
                  <a:cubicBezTo>
                    <a:pt x="13" y="77"/>
                    <a:pt x="12" y="73"/>
                    <a:pt x="12" y="68"/>
                  </a:cubicBezTo>
                  <a:cubicBezTo>
                    <a:pt x="12" y="67"/>
                    <a:pt x="12" y="66"/>
                    <a:pt x="12" y="64"/>
                  </a:cubicBezTo>
                  <a:lnTo>
                    <a:pt x="12" y="31"/>
                  </a:lnTo>
                  <a:lnTo>
                    <a:pt x="0" y="31"/>
                  </a:lnTo>
                  <a:lnTo>
                    <a:pt x="0" y="22"/>
                  </a:lnTo>
                  <a:lnTo>
                    <a:pt x="12" y="22"/>
                  </a:lnTo>
                  <a:lnTo>
                    <a:pt x="12" y="4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1"/>
                  </a:lnTo>
                  <a:lnTo>
                    <a:pt x="24" y="31"/>
                  </a:lnTo>
                  <a:lnTo>
                    <a:pt x="24" y="64"/>
                  </a:lnTo>
                  <a:cubicBezTo>
                    <a:pt x="24" y="65"/>
                    <a:pt x="24" y="66"/>
                    <a:pt x="24" y="67"/>
                  </a:cubicBezTo>
                  <a:cubicBezTo>
                    <a:pt x="24" y="70"/>
                    <a:pt x="24" y="73"/>
                    <a:pt x="25" y="76"/>
                  </a:cubicBezTo>
                  <a:cubicBezTo>
                    <a:pt x="26" y="77"/>
                    <a:pt x="27" y="78"/>
                    <a:pt x="28" y="78"/>
                  </a:cubicBezTo>
                  <a:cubicBezTo>
                    <a:pt x="29" y="79"/>
                    <a:pt x="31" y="79"/>
                    <a:pt x="32" y="79"/>
                  </a:cubicBezTo>
                  <a:cubicBezTo>
                    <a:pt x="33" y="79"/>
                    <a:pt x="33" y="79"/>
                    <a:pt x="33" y="79"/>
                  </a:cubicBezTo>
                  <a:cubicBezTo>
                    <a:pt x="36" y="79"/>
                    <a:pt x="39" y="79"/>
                    <a:pt x="42" y="78"/>
                  </a:cubicBezTo>
                  <a:lnTo>
                    <a:pt x="43" y="78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9" name="Freeform: Shape 140"/>
            <p:cNvSpPr/>
            <p:nvPr/>
          </p:nvSpPr>
          <p:spPr>
            <a:xfrm>
              <a:off x="8341560" y="3835440"/>
              <a:ext cx="504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93">
                  <a:moveTo>
                    <a:pt x="15" y="8"/>
                  </a:moveTo>
                  <a:cubicBezTo>
                    <a:pt x="15" y="9"/>
                    <a:pt x="15" y="10"/>
                    <a:pt x="14" y="11"/>
                  </a:cubicBezTo>
                  <a:cubicBezTo>
                    <a:pt x="13" y="13"/>
                    <a:pt x="13" y="13"/>
                    <a:pt x="11" y="14"/>
                  </a:cubicBezTo>
                  <a:cubicBezTo>
                    <a:pt x="9" y="15"/>
                    <a:pt x="9" y="15"/>
                    <a:pt x="8" y="15"/>
                  </a:cubicBezTo>
                  <a:cubicBezTo>
                    <a:pt x="6" y="15"/>
                    <a:pt x="5" y="15"/>
                    <a:pt x="4" y="14"/>
                  </a:cubicBezTo>
                  <a:cubicBezTo>
                    <a:pt x="3" y="13"/>
                    <a:pt x="2" y="13"/>
                    <a:pt x="1" y="11"/>
                  </a:cubicBezTo>
                  <a:cubicBezTo>
                    <a:pt x="0" y="9"/>
                    <a:pt x="0" y="9"/>
                    <a:pt x="0" y="8"/>
                  </a:cubicBezTo>
                  <a:cubicBezTo>
                    <a:pt x="0" y="6"/>
                    <a:pt x="0" y="5"/>
                    <a:pt x="1" y="4"/>
                  </a:cubicBezTo>
                  <a:cubicBezTo>
                    <a:pt x="2" y="3"/>
                    <a:pt x="3" y="2"/>
                    <a:pt x="4" y="1"/>
                  </a:cubicBezTo>
                  <a:cubicBezTo>
                    <a:pt x="5" y="0"/>
                    <a:pt x="6" y="0"/>
                    <a:pt x="8" y="0"/>
                  </a:cubicBezTo>
                  <a:cubicBezTo>
                    <a:pt x="9" y="0"/>
                    <a:pt x="9" y="0"/>
                    <a:pt x="11" y="1"/>
                  </a:cubicBezTo>
                  <a:cubicBezTo>
                    <a:pt x="13" y="2"/>
                    <a:pt x="13" y="3"/>
                    <a:pt x="14" y="4"/>
                  </a:cubicBezTo>
                  <a:cubicBezTo>
                    <a:pt x="15" y="5"/>
                    <a:pt x="15" y="6"/>
                    <a:pt x="15" y="7"/>
                  </a:cubicBezTo>
                  <a:cubicBezTo>
                    <a:pt x="15" y="8"/>
                    <a:pt x="15" y="8"/>
                    <a:pt x="15" y="8"/>
                  </a:cubicBezTo>
                  <a:close/>
                  <a:moveTo>
                    <a:pt x="13" y="27"/>
                  </a:moveTo>
                  <a:lnTo>
                    <a:pt x="13" y="93"/>
                  </a:lnTo>
                  <a:lnTo>
                    <a:pt x="1" y="93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0" name="Freeform: Shape 141"/>
            <p:cNvSpPr/>
            <p:nvPr/>
          </p:nvSpPr>
          <p:spPr>
            <a:xfrm>
              <a:off x="8352719" y="3844800"/>
              <a:ext cx="216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9">
                  <a:moveTo>
                    <a:pt x="31" y="69"/>
                  </a:moveTo>
                  <a:cubicBezTo>
                    <a:pt x="11" y="69"/>
                    <a:pt x="0" y="56"/>
                    <a:pt x="0" y="34"/>
                  </a:cubicBezTo>
                  <a:cubicBezTo>
                    <a:pt x="0" y="11"/>
                    <a:pt x="11" y="0"/>
                    <a:pt x="31" y="0"/>
                  </a:cubicBezTo>
                  <a:cubicBezTo>
                    <a:pt x="50" y="0"/>
                    <a:pt x="61" y="11"/>
                    <a:pt x="61" y="34"/>
                  </a:cubicBezTo>
                  <a:cubicBezTo>
                    <a:pt x="61" y="56"/>
                    <a:pt x="50" y="69"/>
                    <a:pt x="31" y="69"/>
                  </a:cubicBezTo>
                  <a:close/>
                  <a:moveTo>
                    <a:pt x="49" y="34"/>
                  </a:moveTo>
                  <a:cubicBezTo>
                    <a:pt x="49" y="17"/>
                    <a:pt x="43" y="8"/>
                    <a:pt x="31" y="8"/>
                  </a:cubicBezTo>
                  <a:cubicBezTo>
                    <a:pt x="18" y="8"/>
                    <a:pt x="12" y="17"/>
                    <a:pt x="12" y="34"/>
                  </a:cubicBezTo>
                  <a:cubicBezTo>
                    <a:pt x="12" y="50"/>
                    <a:pt x="19" y="60"/>
                    <a:pt x="31" y="60"/>
                  </a:cubicBezTo>
                  <a:cubicBezTo>
                    <a:pt x="43" y="60"/>
                    <a:pt x="49" y="51"/>
                    <a:pt x="49" y="3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1" name="Freeform: Shape 142"/>
            <p:cNvSpPr/>
            <p:nvPr/>
          </p:nvSpPr>
          <p:spPr>
            <a:xfrm>
              <a:off x="8380799" y="3844800"/>
              <a:ext cx="1944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7">
                  <a:moveTo>
                    <a:pt x="10" y="1"/>
                  </a:moveTo>
                  <a:lnTo>
                    <a:pt x="12" y="13"/>
                  </a:lnTo>
                  <a:cubicBezTo>
                    <a:pt x="14" y="5"/>
                    <a:pt x="20" y="0"/>
                    <a:pt x="32" y="0"/>
                  </a:cubicBezTo>
                  <a:lnTo>
                    <a:pt x="33" y="0"/>
                  </a:lnTo>
                  <a:cubicBezTo>
                    <a:pt x="37" y="0"/>
                    <a:pt x="41" y="1"/>
                    <a:pt x="44" y="3"/>
                  </a:cubicBezTo>
                  <a:cubicBezTo>
                    <a:pt x="47" y="4"/>
                    <a:pt x="49" y="6"/>
                    <a:pt x="51" y="8"/>
                  </a:cubicBezTo>
                  <a:cubicBezTo>
                    <a:pt x="53" y="14"/>
                    <a:pt x="55" y="19"/>
                    <a:pt x="55" y="25"/>
                  </a:cubicBezTo>
                  <a:cubicBezTo>
                    <a:pt x="55" y="26"/>
                    <a:pt x="55" y="27"/>
                    <a:pt x="54" y="28"/>
                  </a:cubicBezTo>
                  <a:lnTo>
                    <a:pt x="54" y="67"/>
                  </a:lnTo>
                  <a:lnTo>
                    <a:pt x="42" y="67"/>
                  </a:lnTo>
                  <a:lnTo>
                    <a:pt x="42" y="28"/>
                  </a:lnTo>
                  <a:cubicBezTo>
                    <a:pt x="42" y="27"/>
                    <a:pt x="42" y="27"/>
                    <a:pt x="42" y="26"/>
                  </a:cubicBezTo>
                  <a:cubicBezTo>
                    <a:pt x="42" y="22"/>
                    <a:pt x="42" y="19"/>
                    <a:pt x="40" y="15"/>
                  </a:cubicBezTo>
                  <a:cubicBezTo>
                    <a:pt x="39" y="13"/>
                    <a:pt x="37" y="12"/>
                    <a:pt x="36" y="11"/>
                  </a:cubicBezTo>
                  <a:cubicBezTo>
                    <a:pt x="33" y="10"/>
                    <a:pt x="31" y="9"/>
                    <a:pt x="29" y="9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14" y="9"/>
                    <a:pt x="13" y="20"/>
                    <a:pt x="13" y="27"/>
                  </a:cubicBezTo>
                  <a:lnTo>
                    <a:pt x="13" y="67"/>
                  </a:lnTo>
                  <a:lnTo>
                    <a:pt x="0" y="6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2" name="Freeform: Shape 143"/>
            <p:cNvSpPr/>
            <p:nvPr/>
          </p:nvSpPr>
          <p:spPr>
            <a:xfrm>
              <a:off x="8419320" y="3834720"/>
              <a:ext cx="9720" cy="41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115">
                  <a:moveTo>
                    <a:pt x="28" y="0"/>
                  </a:moveTo>
                  <a:cubicBezTo>
                    <a:pt x="27" y="2"/>
                    <a:pt x="27" y="3"/>
                    <a:pt x="26" y="4"/>
                  </a:cubicBezTo>
                  <a:cubicBezTo>
                    <a:pt x="16" y="21"/>
                    <a:pt x="12" y="37"/>
                    <a:pt x="12" y="57"/>
                  </a:cubicBezTo>
                  <a:cubicBezTo>
                    <a:pt x="12" y="76"/>
                    <a:pt x="16" y="94"/>
                    <a:pt x="26" y="111"/>
                  </a:cubicBezTo>
                  <a:cubicBezTo>
                    <a:pt x="27" y="112"/>
                    <a:pt x="27" y="113"/>
                    <a:pt x="28" y="115"/>
                  </a:cubicBezTo>
                  <a:lnTo>
                    <a:pt x="19" y="115"/>
                  </a:lnTo>
                  <a:cubicBezTo>
                    <a:pt x="17" y="111"/>
                    <a:pt x="15" y="108"/>
                    <a:pt x="13" y="105"/>
                  </a:cubicBezTo>
                  <a:cubicBezTo>
                    <a:pt x="4" y="90"/>
                    <a:pt x="0" y="74"/>
                    <a:pt x="0" y="57"/>
                  </a:cubicBezTo>
                  <a:cubicBezTo>
                    <a:pt x="0" y="39"/>
                    <a:pt x="4" y="25"/>
                    <a:pt x="13" y="10"/>
                  </a:cubicBezTo>
                  <a:cubicBezTo>
                    <a:pt x="15" y="7"/>
                    <a:pt x="17" y="4"/>
                    <a:pt x="19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3" name="Freeform: Shape 144"/>
            <p:cNvSpPr/>
            <p:nvPr/>
          </p:nvSpPr>
          <p:spPr>
            <a:xfrm>
              <a:off x="8432280" y="3844800"/>
              <a:ext cx="198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6" h="69">
                  <a:moveTo>
                    <a:pt x="52" y="65"/>
                  </a:moveTo>
                  <a:cubicBezTo>
                    <a:pt x="46" y="68"/>
                    <a:pt x="40" y="68"/>
                    <a:pt x="33" y="68"/>
                  </a:cubicBezTo>
                  <a:cubicBezTo>
                    <a:pt x="32" y="68"/>
                    <a:pt x="31" y="69"/>
                    <a:pt x="30" y="69"/>
                  </a:cubicBezTo>
                  <a:cubicBezTo>
                    <a:pt x="24" y="69"/>
                    <a:pt x="19" y="67"/>
                    <a:pt x="14" y="64"/>
                  </a:cubicBezTo>
                  <a:cubicBezTo>
                    <a:pt x="12" y="63"/>
                    <a:pt x="11" y="62"/>
                    <a:pt x="9" y="60"/>
                  </a:cubicBezTo>
                  <a:cubicBezTo>
                    <a:pt x="7" y="58"/>
                    <a:pt x="6" y="57"/>
                    <a:pt x="5" y="55"/>
                  </a:cubicBezTo>
                  <a:cubicBezTo>
                    <a:pt x="2" y="49"/>
                    <a:pt x="0" y="44"/>
                    <a:pt x="0" y="37"/>
                  </a:cubicBezTo>
                  <a:cubicBezTo>
                    <a:pt x="0" y="36"/>
                    <a:pt x="0" y="35"/>
                    <a:pt x="0" y="34"/>
                  </a:cubicBezTo>
                  <a:cubicBezTo>
                    <a:pt x="0" y="13"/>
                    <a:pt x="11" y="0"/>
                    <a:pt x="29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5" y="0"/>
                    <a:pt x="38" y="1"/>
                    <a:pt x="42" y="3"/>
                  </a:cubicBezTo>
                  <a:cubicBezTo>
                    <a:pt x="46" y="5"/>
                    <a:pt x="49" y="8"/>
                    <a:pt x="51" y="12"/>
                  </a:cubicBezTo>
                  <a:cubicBezTo>
                    <a:pt x="54" y="19"/>
                    <a:pt x="56" y="25"/>
                    <a:pt x="56" y="33"/>
                  </a:cubicBezTo>
                  <a:cubicBezTo>
                    <a:pt x="56" y="35"/>
                    <a:pt x="56" y="36"/>
                    <a:pt x="56" y="38"/>
                  </a:cubicBezTo>
                  <a:lnTo>
                    <a:pt x="12" y="38"/>
                  </a:lnTo>
                  <a:cubicBezTo>
                    <a:pt x="12" y="52"/>
                    <a:pt x="19" y="60"/>
                    <a:pt x="33" y="60"/>
                  </a:cubicBezTo>
                  <a:cubicBezTo>
                    <a:pt x="40" y="60"/>
                    <a:pt x="45" y="59"/>
                    <a:pt x="51" y="57"/>
                  </a:cubicBezTo>
                  <a:lnTo>
                    <a:pt x="52" y="57"/>
                  </a:lnTo>
                  <a:close/>
                  <a:moveTo>
                    <a:pt x="44" y="29"/>
                  </a:moveTo>
                  <a:cubicBezTo>
                    <a:pt x="44" y="16"/>
                    <a:pt x="39" y="9"/>
                    <a:pt x="29" y="9"/>
                  </a:cubicBezTo>
                  <a:cubicBezTo>
                    <a:pt x="19" y="9"/>
                    <a:pt x="14" y="17"/>
                    <a:pt x="13" y="29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4" name="Freeform: Shape 145"/>
            <p:cNvSpPr/>
            <p:nvPr/>
          </p:nvSpPr>
          <p:spPr>
            <a:xfrm>
              <a:off x="8456039" y="3845159"/>
              <a:ext cx="2196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66">
                  <a:moveTo>
                    <a:pt x="13" y="0"/>
                  </a:moveTo>
                  <a:lnTo>
                    <a:pt x="32" y="53"/>
                  </a:lnTo>
                  <a:lnTo>
                    <a:pt x="51" y="0"/>
                  </a:lnTo>
                  <a:lnTo>
                    <a:pt x="62" y="0"/>
                  </a:lnTo>
                  <a:lnTo>
                    <a:pt x="37" y="66"/>
                  </a:lnTo>
                  <a:lnTo>
                    <a:pt x="25" y="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5" name="Freeform: Shape 146"/>
            <p:cNvSpPr/>
            <p:nvPr/>
          </p:nvSpPr>
          <p:spPr>
            <a:xfrm>
              <a:off x="8481600" y="3837600"/>
              <a:ext cx="15120" cy="31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9">
                  <a:moveTo>
                    <a:pt x="43" y="87"/>
                  </a:moveTo>
                  <a:cubicBezTo>
                    <a:pt x="39" y="88"/>
                    <a:pt x="36" y="88"/>
                    <a:pt x="32" y="88"/>
                  </a:cubicBezTo>
                  <a:cubicBezTo>
                    <a:pt x="31" y="88"/>
                    <a:pt x="30" y="89"/>
                    <a:pt x="29" y="89"/>
                  </a:cubicBezTo>
                  <a:cubicBezTo>
                    <a:pt x="26" y="89"/>
                    <a:pt x="23" y="88"/>
                    <a:pt x="20" y="86"/>
                  </a:cubicBezTo>
                  <a:cubicBezTo>
                    <a:pt x="18" y="85"/>
                    <a:pt x="16" y="83"/>
                    <a:pt x="15" y="81"/>
                  </a:cubicBezTo>
                  <a:cubicBezTo>
                    <a:pt x="13" y="77"/>
                    <a:pt x="12" y="73"/>
                    <a:pt x="12" y="68"/>
                  </a:cubicBezTo>
                  <a:cubicBezTo>
                    <a:pt x="12" y="67"/>
                    <a:pt x="12" y="66"/>
                    <a:pt x="12" y="64"/>
                  </a:cubicBezTo>
                  <a:lnTo>
                    <a:pt x="12" y="31"/>
                  </a:lnTo>
                  <a:lnTo>
                    <a:pt x="0" y="31"/>
                  </a:lnTo>
                  <a:lnTo>
                    <a:pt x="0" y="22"/>
                  </a:lnTo>
                  <a:lnTo>
                    <a:pt x="12" y="22"/>
                  </a:lnTo>
                  <a:lnTo>
                    <a:pt x="12" y="4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1"/>
                  </a:lnTo>
                  <a:lnTo>
                    <a:pt x="24" y="31"/>
                  </a:lnTo>
                  <a:lnTo>
                    <a:pt x="24" y="64"/>
                  </a:lnTo>
                  <a:cubicBezTo>
                    <a:pt x="24" y="65"/>
                    <a:pt x="24" y="66"/>
                    <a:pt x="24" y="67"/>
                  </a:cubicBezTo>
                  <a:cubicBezTo>
                    <a:pt x="24" y="70"/>
                    <a:pt x="24" y="73"/>
                    <a:pt x="26" y="76"/>
                  </a:cubicBezTo>
                  <a:cubicBezTo>
                    <a:pt x="26" y="77"/>
                    <a:pt x="27" y="78"/>
                    <a:pt x="28" y="78"/>
                  </a:cubicBezTo>
                  <a:cubicBezTo>
                    <a:pt x="30" y="79"/>
                    <a:pt x="31" y="79"/>
                    <a:pt x="32" y="79"/>
                  </a:cubicBezTo>
                  <a:cubicBezTo>
                    <a:pt x="33" y="79"/>
                    <a:pt x="33" y="79"/>
                    <a:pt x="33" y="79"/>
                  </a:cubicBezTo>
                  <a:cubicBezTo>
                    <a:pt x="37" y="79"/>
                    <a:pt x="39" y="79"/>
                    <a:pt x="42" y="78"/>
                  </a:cubicBezTo>
                  <a:lnTo>
                    <a:pt x="43" y="78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6" name="Freeform: Shape 147"/>
            <p:cNvSpPr/>
            <p:nvPr/>
          </p:nvSpPr>
          <p:spPr>
            <a:xfrm>
              <a:off x="8500680" y="3834720"/>
              <a:ext cx="9720" cy="41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115">
                  <a:moveTo>
                    <a:pt x="0" y="115"/>
                  </a:moveTo>
                  <a:cubicBezTo>
                    <a:pt x="1" y="113"/>
                    <a:pt x="2" y="112"/>
                    <a:pt x="3" y="111"/>
                  </a:cubicBezTo>
                  <a:cubicBezTo>
                    <a:pt x="12" y="94"/>
                    <a:pt x="17" y="76"/>
                    <a:pt x="17" y="57"/>
                  </a:cubicBezTo>
                  <a:cubicBezTo>
                    <a:pt x="17" y="37"/>
                    <a:pt x="12" y="21"/>
                    <a:pt x="3" y="4"/>
                  </a:cubicBezTo>
                  <a:cubicBezTo>
                    <a:pt x="2" y="3"/>
                    <a:pt x="1" y="2"/>
                    <a:pt x="0" y="0"/>
                  </a:cubicBezTo>
                  <a:lnTo>
                    <a:pt x="9" y="0"/>
                  </a:lnTo>
                  <a:cubicBezTo>
                    <a:pt x="12" y="4"/>
                    <a:pt x="14" y="7"/>
                    <a:pt x="16" y="10"/>
                  </a:cubicBezTo>
                  <a:cubicBezTo>
                    <a:pt x="24" y="25"/>
                    <a:pt x="28" y="39"/>
                    <a:pt x="28" y="57"/>
                  </a:cubicBezTo>
                  <a:cubicBezTo>
                    <a:pt x="28" y="74"/>
                    <a:pt x="24" y="90"/>
                    <a:pt x="16" y="105"/>
                  </a:cubicBezTo>
                  <a:cubicBezTo>
                    <a:pt x="14" y="108"/>
                    <a:pt x="12" y="111"/>
                    <a:pt x="9" y="11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7" name="Freeform: Shape 148"/>
            <p:cNvSpPr/>
            <p:nvPr/>
          </p:nvSpPr>
          <p:spPr>
            <a:xfrm>
              <a:off x="8528040" y="3835080"/>
              <a:ext cx="12240" cy="4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" h="114">
                  <a:moveTo>
                    <a:pt x="35" y="8"/>
                  </a:moveTo>
                  <a:cubicBezTo>
                    <a:pt x="27" y="8"/>
                    <a:pt x="21" y="9"/>
                    <a:pt x="21" y="19"/>
                  </a:cubicBezTo>
                  <a:lnTo>
                    <a:pt x="21" y="43"/>
                  </a:lnTo>
                  <a:cubicBezTo>
                    <a:pt x="21" y="48"/>
                    <a:pt x="21" y="54"/>
                    <a:pt x="12" y="56"/>
                  </a:cubicBezTo>
                  <a:cubicBezTo>
                    <a:pt x="21" y="59"/>
                    <a:pt x="21" y="65"/>
                    <a:pt x="21" y="69"/>
                  </a:cubicBezTo>
                  <a:lnTo>
                    <a:pt x="21" y="94"/>
                  </a:lnTo>
                  <a:cubicBezTo>
                    <a:pt x="21" y="104"/>
                    <a:pt x="27" y="105"/>
                    <a:pt x="35" y="105"/>
                  </a:cubicBezTo>
                  <a:lnTo>
                    <a:pt x="35" y="114"/>
                  </a:lnTo>
                  <a:cubicBezTo>
                    <a:pt x="34" y="114"/>
                    <a:pt x="33" y="114"/>
                    <a:pt x="32" y="114"/>
                  </a:cubicBezTo>
                  <a:cubicBezTo>
                    <a:pt x="26" y="114"/>
                    <a:pt x="22" y="113"/>
                    <a:pt x="17" y="110"/>
                  </a:cubicBezTo>
                  <a:cubicBezTo>
                    <a:pt x="16" y="110"/>
                    <a:pt x="16" y="109"/>
                    <a:pt x="15" y="109"/>
                  </a:cubicBezTo>
                  <a:cubicBezTo>
                    <a:pt x="14" y="108"/>
                    <a:pt x="14" y="107"/>
                    <a:pt x="13" y="105"/>
                  </a:cubicBezTo>
                  <a:cubicBezTo>
                    <a:pt x="11" y="102"/>
                    <a:pt x="10" y="99"/>
                    <a:pt x="10" y="96"/>
                  </a:cubicBezTo>
                  <a:cubicBezTo>
                    <a:pt x="10" y="95"/>
                    <a:pt x="10" y="94"/>
                    <a:pt x="10" y="93"/>
                  </a:cubicBezTo>
                  <a:lnTo>
                    <a:pt x="10" y="69"/>
                  </a:lnTo>
                  <a:cubicBezTo>
                    <a:pt x="10" y="62"/>
                    <a:pt x="6" y="61"/>
                    <a:pt x="0" y="61"/>
                  </a:cubicBezTo>
                  <a:lnTo>
                    <a:pt x="0" y="52"/>
                  </a:lnTo>
                  <a:cubicBezTo>
                    <a:pt x="6" y="52"/>
                    <a:pt x="10" y="52"/>
                    <a:pt x="10" y="44"/>
                  </a:cubicBezTo>
                  <a:lnTo>
                    <a:pt x="10" y="20"/>
                  </a:lnTo>
                  <a:cubicBezTo>
                    <a:pt x="10" y="20"/>
                    <a:pt x="10" y="19"/>
                    <a:pt x="10" y="18"/>
                  </a:cubicBezTo>
                  <a:cubicBezTo>
                    <a:pt x="10" y="14"/>
                    <a:pt x="11" y="11"/>
                    <a:pt x="13" y="8"/>
                  </a:cubicBezTo>
                  <a:cubicBezTo>
                    <a:pt x="14" y="7"/>
                    <a:pt x="14" y="6"/>
                    <a:pt x="15" y="5"/>
                  </a:cubicBezTo>
                  <a:cubicBezTo>
                    <a:pt x="16" y="4"/>
                    <a:pt x="16" y="4"/>
                    <a:pt x="17" y="4"/>
                  </a:cubicBezTo>
                  <a:cubicBezTo>
                    <a:pt x="22" y="1"/>
                    <a:pt x="26" y="0"/>
                    <a:pt x="32" y="0"/>
                  </a:cubicBezTo>
                  <a:cubicBezTo>
                    <a:pt x="33" y="0"/>
                    <a:pt x="34" y="0"/>
                    <a:pt x="35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8" name="Freeform: Shape 149"/>
            <p:cNvSpPr/>
            <p:nvPr/>
          </p:nvSpPr>
          <p:spPr>
            <a:xfrm>
              <a:off x="8277479" y="3897720"/>
              <a:ext cx="2196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67">
                  <a:moveTo>
                    <a:pt x="14" y="0"/>
                  </a:moveTo>
                  <a:lnTo>
                    <a:pt x="32" y="53"/>
                  </a:lnTo>
                  <a:lnTo>
                    <a:pt x="51" y="0"/>
                  </a:lnTo>
                  <a:lnTo>
                    <a:pt x="62" y="0"/>
                  </a:lnTo>
                  <a:lnTo>
                    <a:pt x="37" y="67"/>
                  </a:lnTo>
                  <a:lnTo>
                    <a:pt x="25" y="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9" name="Freeform: Shape 150"/>
            <p:cNvSpPr/>
            <p:nvPr/>
          </p:nvSpPr>
          <p:spPr>
            <a:xfrm>
              <a:off x="8303040" y="3897360"/>
              <a:ext cx="216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9">
                  <a:moveTo>
                    <a:pt x="6" y="3"/>
                  </a:moveTo>
                  <a:cubicBezTo>
                    <a:pt x="12" y="1"/>
                    <a:pt x="18" y="1"/>
                    <a:pt x="25" y="1"/>
                  </a:cubicBezTo>
                  <a:lnTo>
                    <a:pt x="26" y="1"/>
                  </a:lnTo>
                  <a:cubicBezTo>
                    <a:pt x="27" y="0"/>
                    <a:pt x="28" y="0"/>
                    <a:pt x="29" y="0"/>
                  </a:cubicBezTo>
                  <a:cubicBezTo>
                    <a:pt x="34" y="0"/>
                    <a:pt x="37" y="1"/>
                    <a:pt x="42" y="4"/>
                  </a:cubicBezTo>
                  <a:cubicBezTo>
                    <a:pt x="44" y="5"/>
                    <a:pt x="46" y="7"/>
                    <a:pt x="48" y="9"/>
                  </a:cubicBezTo>
                  <a:cubicBezTo>
                    <a:pt x="50" y="13"/>
                    <a:pt x="51" y="18"/>
                    <a:pt x="51" y="23"/>
                  </a:cubicBezTo>
                  <a:cubicBezTo>
                    <a:pt x="51" y="24"/>
                    <a:pt x="51" y="25"/>
                    <a:pt x="51" y="26"/>
                  </a:cubicBezTo>
                  <a:lnTo>
                    <a:pt x="51" y="51"/>
                  </a:lnTo>
                  <a:cubicBezTo>
                    <a:pt x="51" y="54"/>
                    <a:pt x="51" y="59"/>
                    <a:pt x="57" y="59"/>
                  </a:cubicBezTo>
                  <a:cubicBezTo>
                    <a:pt x="58" y="59"/>
                    <a:pt x="59" y="60"/>
                    <a:pt x="59" y="60"/>
                  </a:cubicBezTo>
                  <a:cubicBezTo>
                    <a:pt x="60" y="60"/>
                    <a:pt x="60" y="59"/>
                    <a:pt x="61" y="59"/>
                  </a:cubicBezTo>
                  <a:lnTo>
                    <a:pt x="61" y="68"/>
                  </a:lnTo>
                  <a:cubicBezTo>
                    <a:pt x="59" y="69"/>
                    <a:pt x="56" y="69"/>
                    <a:pt x="54" y="69"/>
                  </a:cubicBezTo>
                  <a:cubicBezTo>
                    <a:pt x="53" y="69"/>
                    <a:pt x="53" y="69"/>
                    <a:pt x="52" y="69"/>
                  </a:cubicBezTo>
                  <a:cubicBezTo>
                    <a:pt x="50" y="69"/>
                    <a:pt x="48" y="68"/>
                    <a:pt x="46" y="67"/>
                  </a:cubicBezTo>
                  <a:cubicBezTo>
                    <a:pt x="44" y="66"/>
                    <a:pt x="43" y="65"/>
                    <a:pt x="42" y="63"/>
                  </a:cubicBezTo>
                  <a:cubicBezTo>
                    <a:pt x="41" y="61"/>
                    <a:pt x="40" y="59"/>
                    <a:pt x="40" y="57"/>
                  </a:cubicBezTo>
                  <a:cubicBezTo>
                    <a:pt x="40" y="57"/>
                    <a:pt x="39" y="57"/>
                    <a:pt x="39" y="58"/>
                  </a:cubicBezTo>
                  <a:cubicBezTo>
                    <a:pt x="37" y="62"/>
                    <a:pt x="36" y="64"/>
                    <a:pt x="32" y="66"/>
                  </a:cubicBezTo>
                  <a:cubicBezTo>
                    <a:pt x="28" y="68"/>
                    <a:pt x="25" y="69"/>
                    <a:pt x="21" y="69"/>
                  </a:cubicBezTo>
                  <a:cubicBezTo>
                    <a:pt x="17" y="69"/>
                    <a:pt x="15" y="68"/>
                    <a:pt x="11" y="66"/>
                  </a:cubicBezTo>
                  <a:cubicBezTo>
                    <a:pt x="7" y="64"/>
                    <a:pt x="5" y="62"/>
                    <a:pt x="3" y="58"/>
                  </a:cubicBezTo>
                  <a:cubicBezTo>
                    <a:pt x="1" y="56"/>
                    <a:pt x="0" y="53"/>
                    <a:pt x="0" y="50"/>
                  </a:cubicBezTo>
                  <a:cubicBezTo>
                    <a:pt x="0" y="37"/>
                    <a:pt x="11" y="29"/>
                    <a:pt x="33" y="29"/>
                  </a:cubicBezTo>
                  <a:cubicBezTo>
                    <a:pt x="37" y="29"/>
                    <a:pt x="40" y="29"/>
                    <a:pt x="40" y="29"/>
                  </a:cubicBezTo>
                  <a:cubicBezTo>
                    <a:pt x="40" y="28"/>
                    <a:pt x="40" y="27"/>
                    <a:pt x="40" y="26"/>
                  </a:cubicBezTo>
                  <a:cubicBezTo>
                    <a:pt x="40" y="22"/>
                    <a:pt x="39" y="18"/>
                    <a:pt x="37" y="15"/>
                  </a:cubicBezTo>
                  <a:cubicBezTo>
                    <a:pt x="36" y="13"/>
                    <a:pt x="35" y="12"/>
                    <a:pt x="33" y="11"/>
                  </a:cubicBezTo>
                  <a:cubicBezTo>
                    <a:pt x="31" y="10"/>
                    <a:pt x="29" y="9"/>
                    <a:pt x="26" y="9"/>
                  </a:cubicBezTo>
                  <a:cubicBezTo>
                    <a:pt x="26" y="9"/>
                    <a:pt x="25" y="9"/>
                    <a:pt x="24" y="9"/>
                  </a:cubicBezTo>
                  <a:cubicBezTo>
                    <a:pt x="18" y="9"/>
                    <a:pt x="13" y="11"/>
                    <a:pt x="7" y="13"/>
                  </a:cubicBezTo>
                  <a:lnTo>
                    <a:pt x="6" y="13"/>
                  </a:lnTo>
                  <a:close/>
                  <a:moveTo>
                    <a:pt x="24" y="60"/>
                  </a:moveTo>
                  <a:cubicBezTo>
                    <a:pt x="27" y="60"/>
                    <a:pt x="29" y="60"/>
                    <a:pt x="32" y="58"/>
                  </a:cubicBezTo>
                  <a:cubicBezTo>
                    <a:pt x="35" y="56"/>
                    <a:pt x="35" y="55"/>
                    <a:pt x="37" y="52"/>
                  </a:cubicBezTo>
                  <a:cubicBezTo>
                    <a:pt x="39" y="48"/>
                    <a:pt x="40" y="44"/>
                    <a:pt x="40" y="40"/>
                  </a:cubicBezTo>
                  <a:cubicBezTo>
                    <a:pt x="40" y="39"/>
                    <a:pt x="40" y="39"/>
                    <a:pt x="40" y="38"/>
                  </a:cubicBezTo>
                  <a:lnTo>
                    <a:pt x="40" y="37"/>
                  </a:lnTo>
                  <a:lnTo>
                    <a:pt x="36" y="37"/>
                  </a:lnTo>
                  <a:cubicBezTo>
                    <a:pt x="27" y="37"/>
                    <a:pt x="12" y="37"/>
                    <a:pt x="12" y="49"/>
                  </a:cubicBezTo>
                  <a:cubicBezTo>
                    <a:pt x="12" y="51"/>
                    <a:pt x="13" y="52"/>
                    <a:pt x="14" y="54"/>
                  </a:cubicBezTo>
                  <a:cubicBezTo>
                    <a:pt x="15" y="56"/>
                    <a:pt x="15" y="57"/>
                    <a:pt x="17" y="58"/>
                  </a:cubicBezTo>
                  <a:cubicBezTo>
                    <a:pt x="19" y="59"/>
                    <a:pt x="21" y="60"/>
                    <a:pt x="23" y="6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0" name="Freeform: Shape 151"/>
            <p:cNvSpPr/>
            <p:nvPr/>
          </p:nvSpPr>
          <p:spPr>
            <a:xfrm>
              <a:off x="8330040" y="3897720"/>
              <a:ext cx="1152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" h="67">
                  <a:moveTo>
                    <a:pt x="33" y="11"/>
                  </a:moveTo>
                  <a:cubicBezTo>
                    <a:pt x="31" y="10"/>
                    <a:pt x="29" y="10"/>
                    <a:pt x="27" y="10"/>
                  </a:cubicBezTo>
                  <a:cubicBezTo>
                    <a:pt x="12" y="10"/>
                    <a:pt x="12" y="22"/>
                    <a:pt x="12" y="28"/>
                  </a:cubicBezTo>
                  <a:lnTo>
                    <a:pt x="12" y="67"/>
                  </a:lnTo>
                  <a:lnTo>
                    <a:pt x="0" y="67"/>
                  </a:lnTo>
                  <a:lnTo>
                    <a:pt x="0" y="0"/>
                  </a:lnTo>
                  <a:lnTo>
                    <a:pt x="8" y="0"/>
                  </a:lnTo>
                  <a:lnTo>
                    <a:pt x="11" y="13"/>
                  </a:lnTo>
                  <a:cubicBezTo>
                    <a:pt x="13" y="2"/>
                    <a:pt x="21" y="0"/>
                    <a:pt x="31" y="0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1" name="Freeform: Shape 152"/>
            <p:cNvSpPr/>
            <p:nvPr/>
          </p:nvSpPr>
          <p:spPr>
            <a:xfrm>
              <a:off x="8357040" y="3890520"/>
              <a:ext cx="1512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8">
                  <a:moveTo>
                    <a:pt x="43" y="86"/>
                  </a:moveTo>
                  <a:cubicBezTo>
                    <a:pt x="39" y="87"/>
                    <a:pt x="36" y="88"/>
                    <a:pt x="32" y="88"/>
                  </a:cubicBezTo>
                  <a:lnTo>
                    <a:pt x="31" y="88"/>
                  </a:lnTo>
                  <a:cubicBezTo>
                    <a:pt x="31" y="88"/>
                    <a:pt x="30" y="88"/>
                    <a:pt x="29" y="88"/>
                  </a:cubicBezTo>
                  <a:cubicBezTo>
                    <a:pt x="26" y="88"/>
                    <a:pt x="23" y="87"/>
                    <a:pt x="20" y="85"/>
                  </a:cubicBezTo>
                  <a:cubicBezTo>
                    <a:pt x="18" y="84"/>
                    <a:pt x="16" y="83"/>
                    <a:pt x="14" y="81"/>
                  </a:cubicBezTo>
                  <a:cubicBezTo>
                    <a:pt x="12" y="76"/>
                    <a:pt x="12" y="72"/>
                    <a:pt x="12" y="68"/>
                  </a:cubicBezTo>
                  <a:cubicBezTo>
                    <a:pt x="12" y="66"/>
                    <a:pt x="12" y="65"/>
                    <a:pt x="12" y="64"/>
                  </a:cubicBezTo>
                  <a:lnTo>
                    <a:pt x="12" y="30"/>
                  </a:lnTo>
                  <a:lnTo>
                    <a:pt x="0" y="30"/>
                  </a:lnTo>
                  <a:lnTo>
                    <a:pt x="0" y="21"/>
                  </a:lnTo>
                  <a:lnTo>
                    <a:pt x="12" y="21"/>
                  </a:lnTo>
                  <a:lnTo>
                    <a:pt x="12" y="3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0"/>
                  </a:lnTo>
                  <a:lnTo>
                    <a:pt x="23" y="30"/>
                  </a:lnTo>
                  <a:lnTo>
                    <a:pt x="23" y="63"/>
                  </a:lnTo>
                  <a:cubicBezTo>
                    <a:pt x="23" y="64"/>
                    <a:pt x="23" y="65"/>
                    <a:pt x="23" y="66"/>
                  </a:cubicBezTo>
                  <a:cubicBezTo>
                    <a:pt x="23" y="69"/>
                    <a:pt x="23" y="72"/>
                    <a:pt x="24" y="75"/>
                  </a:cubicBezTo>
                  <a:cubicBezTo>
                    <a:pt x="25" y="76"/>
                    <a:pt x="26" y="77"/>
                    <a:pt x="27" y="77"/>
                  </a:cubicBezTo>
                  <a:cubicBezTo>
                    <a:pt x="28" y="78"/>
                    <a:pt x="30" y="78"/>
                    <a:pt x="31" y="78"/>
                  </a:cubicBezTo>
                  <a:lnTo>
                    <a:pt x="32" y="78"/>
                  </a:lnTo>
                  <a:cubicBezTo>
                    <a:pt x="35" y="78"/>
                    <a:pt x="38" y="78"/>
                    <a:pt x="41" y="76"/>
                  </a:cubicBezTo>
                  <a:lnTo>
                    <a:pt x="42" y="7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2" name="Freeform: Shape 153"/>
            <p:cNvSpPr/>
            <p:nvPr/>
          </p:nvSpPr>
          <p:spPr>
            <a:xfrm>
              <a:off x="8376479" y="3897360"/>
              <a:ext cx="216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9">
                  <a:moveTo>
                    <a:pt x="6" y="3"/>
                  </a:moveTo>
                  <a:cubicBezTo>
                    <a:pt x="13" y="1"/>
                    <a:pt x="18" y="1"/>
                    <a:pt x="25" y="1"/>
                  </a:cubicBezTo>
                  <a:lnTo>
                    <a:pt x="26" y="1"/>
                  </a:lnTo>
                  <a:cubicBezTo>
                    <a:pt x="27" y="0"/>
                    <a:pt x="28" y="0"/>
                    <a:pt x="29" y="0"/>
                  </a:cubicBezTo>
                  <a:cubicBezTo>
                    <a:pt x="34" y="0"/>
                    <a:pt x="38" y="1"/>
                    <a:pt x="42" y="4"/>
                  </a:cubicBezTo>
                  <a:cubicBezTo>
                    <a:pt x="44" y="5"/>
                    <a:pt x="46" y="7"/>
                    <a:pt x="48" y="9"/>
                  </a:cubicBezTo>
                  <a:cubicBezTo>
                    <a:pt x="50" y="13"/>
                    <a:pt x="51" y="18"/>
                    <a:pt x="51" y="23"/>
                  </a:cubicBezTo>
                  <a:cubicBezTo>
                    <a:pt x="51" y="24"/>
                    <a:pt x="51" y="25"/>
                    <a:pt x="51" y="26"/>
                  </a:cubicBezTo>
                  <a:lnTo>
                    <a:pt x="51" y="51"/>
                  </a:lnTo>
                  <a:cubicBezTo>
                    <a:pt x="51" y="54"/>
                    <a:pt x="51" y="59"/>
                    <a:pt x="57" y="59"/>
                  </a:cubicBezTo>
                  <a:cubicBezTo>
                    <a:pt x="58" y="59"/>
                    <a:pt x="59" y="60"/>
                    <a:pt x="59" y="60"/>
                  </a:cubicBezTo>
                  <a:cubicBezTo>
                    <a:pt x="60" y="60"/>
                    <a:pt x="61" y="59"/>
                    <a:pt x="61" y="59"/>
                  </a:cubicBezTo>
                  <a:lnTo>
                    <a:pt x="61" y="68"/>
                  </a:lnTo>
                  <a:cubicBezTo>
                    <a:pt x="59" y="69"/>
                    <a:pt x="57" y="69"/>
                    <a:pt x="54" y="69"/>
                  </a:cubicBezTo>
                  <a:cubicBezTo>
                    <a:pt x="53" y="69"/>
                    <a:pt x="53" y="69"/>
                    <a:pt x="53" y="69"/>
                  </a:cubicBezTo>
                  <a:cubicBezTo>
                    <a:pt x="50" y="69"/>
                    <a:pt x="49" y="68"/>
                    <a:pt x="47" y="67"/>
                  </a:cubicBezTo>
                  <a:cubicBezTo>
                    <a:pt x="45" y="66"/>
                    <a:pt x="43" y="65"/>
                    <a:pt x="42" y="63"/>
                  </a:cubicBezTo>
                  <a:cubicBezTo>
                    <a:pt x="41" y="61"/>
                    <a:pt x="41" y="59"/>
                    <a:pt x="41" y="57"/>
                  </a:cubicBezTo>
                  <a:cubicBezTo>
                    <a:pt x="40" y="57"/>
                    <a:pt x="40" y="58"/>
                    <a:pt x="40" y="58"/>
                  </a:cubicBezTo>
                  <a:cubicBezTo>
                    <a:pt x="38" y="62"/>
                    <a:pt x="35" y="64"/>
                    <a:pt x="32" y="66"/>
                  </a:cubicBezTo>
                  <a:cubicBezTo>
                    <a:pt x="29" y="68"/>
                    <a:pt x="25" y="69"/>
                    <a:pt x="21" y="69"/>
                  </a:cubicBezTo>
                  <a:cubicBezTo>
                    <a:pt x="17" y="69"/>
                    <a:pt x="15" y="68"/>
                    <a:pt x="11" y="66"/>
                  </a:cubicBezTo>
                  <a:cubicBezTo>
                    <a:pt x="7" y="64"/>
                    <a:pt x="5" y="62"/>
                    <a:pt x="3" y="58"/>
                  </a:cubicBezTo>
                  <a:cubicBezTo>
                    <a:pt x="1" y="56"/>
                    <a:pt x="1" y="53"/>
                    <a:pt x="0" y="50"/>
                  </a:cubicBezTo>
                  <a:cubicBezTo>
                    <a:pt x="0" y="37"/>
                    <a:pt x="11" y="29"/>
                    <a:pt x="33" y="29"/>
                  </a:cubicBezTo>
                  <a:cubicBezTo>
                    <a:pt x="37" y="29"/>
                    <a:pt x="40" y="29"/>
                    <a:pt x="40" y="29"/>
                  </a:cubicBezTo>
                  <a:cubicBezTo>
                    <a:pt x="40" y="28"/>
                    <a:pt x="40" y="27"/>
                    <a:pt x="40" y="26"/>
                  </a:cubicBezTo>
                  <a:cubicBezTo>
                    <a:pt x="40" y="22"/>
                    <a:pt x="39" y="18"/>
                    <a:pt x="38" y="15"/>
                  </a:cubicBezTo>
                  <a:cubicBezTo>
                    <a:pt x="36" y="13"/>
                    <a:pt x="35" y="12"/>
                    <a:pt x="34" y="11"/>
                  </a:cubicBezTo>
                  <a:cubicBezTo>
                    <a:pt x="31" y="10"/>
                    <a:pt x="29" y="9"/>
                    <a:pt x="26" y="9"/>
                  </a:cubicBezTo>
                  <a:lnTo>
                    <a:pt x="25" y="9"/>
                  </a:lnTo>
                  <a:cubicBezTo>
                    <a:pt x="18" y="9"/>
                    <a:pt x="13" y="11"/>
                    <a:pt x="7" y="13"/>
                  </a:cubicBezTo>
                  <a:lnTo>
                    <a:pt x="6" y="13"/>
                  </a:lnTo>
                  <a:close/>
                  <a:moveTo>
                    <a:pt x="24" y="60"/>
                  </a:moveTo>
                  <a:cubicBezTo>
                    <a:pt x="27" y="60"/>
                    <a:pt x="29" y="60"/>
                    <a:pt x="32" y="58"/>
                  </a:cubicBezTo>
                  <a:cubicBezTo>
                    <a:pt x="35" y="56"/>
                    <a:pt x="36" y="55"/>
                    <a:pt x="37" y="52"/>
                  </a:cubicBezTo>
                  <a:cubicBezTo>
                    <a:pt x="39" y="48"/>
                    <a:pt x="40" y="44"/>
                    <a:pt x="40" y="40"/>
                  </a:cubicBezTo>
                  <a:cubicBezTo>
                    <a:pt x="40" y="39"/>
                    <a:pt x="40" y="39"/>
                    <a:pt x="40" y="38"/>
                  </a:cubicBezTo>
                  <a:lnTo>
                    <a:pt x="40" y="37"/>
                  </a:lnTo>
                  <a:lnTo>
                    <a:pt x="36" y="37"/>
                  </a:lnTo>
                  <a:cubicBezTo>
                    <a:pt x="27" y="37"/>
                    <a:pt x="12" y="37"/>
                    <a:pt x="12" y="49"/>
                  </a:cubicBezTo>
                  <a:cubicBezTo>
                    <a:pt x="12" y="51"/>
                    <a:pt x="13" y="52"/>
                    <a:pt x="14" y="54"/>
                  </a:cubicBezTo>
                  <a:cubicBezTo>
                    <a:pt x="15" y="56"/>
                    <a:pt x="16" y="57"/>
                    <a:pt x="18" y="58"/>
                  </a:cubicBezTo>
                  <a:cubicBezTo>
                    <a:pt x="20" y="59"/>
                    <a:pt x="21" y="60"/>
                    <a:pt x="23" y="6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3" name="Freeform: Shape 154"/>
            <p:cNvSpPr/>
            <p:nvPr/>
          </p:nvSpPr>
          <p:spPr>
            <a:xfrm>
              <a:off x="8403480" y="3897720"/>
              <a:ext cx="1188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67">
                  <a:moveTo>
                    <a:pt x="34" y="11"/>
                  </a:moveTo>
                  <a:cubicBezTo>
                    <a:pt x="31" y="10"/>
                    <a:pt x="29" y="10"/>
                    <a:pt x="27" y="10"/>
                  </a:cubicBezTo>
                  <a:cubicBezTo>
                    <a:pt x="12" y="10"/>
                    <a:pt x="12" y="22"/>
                    <a:pt x="12" y="28"/>
                  </a:cubicBezTo>
                  <a:lnTo>
                    <a:pt x="12" y="67"/>
                  </a:lnTo>
                  <a:lnTo>
                    <a:pt x="0" y="67"/>
                  </a:lnTo>
                  <a:lnTo>
                    <a:pt x="0" y="0"/>
                  </a:lnTo>
                  <a:lnTo>
                    <a:pt x="9" y="0"/>
                  </a:lnTo>
                  <a:lnTo>
                    <a:pt x="11" y="13"/>
                  </a:lnTo>
                  <a:cubicBezTo>
                    <a:pt x="13" y="2"/>
                    <a:pt x="22" y="0"/>
                    <a:pt x="31" y="0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4" name="Freeform: Shape 155"/>
            <p:cNvSpPr/>
            <p:nvPr/>
          </p:nvSpPr>
          <p:spPr>
            <a:xfrm>
              <a:off x="8417160" y="3896640"/>
              <a:ext cx="2268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" h="95">
                  <a:moveTo>
                    <a:pt x="32" y="44"/>
                  </a:moveTo>
                  <a:lnTo>
                    <a:pt x="31" y="44"/>
                  </a:lnTo>
                  <a:cubicBezTo>
                    <a:pt x="28" y="44"/>
                    <a:pt x="26" y="44"/>
                    <a:pt x="23" y="43"/>
                  </a:cubicBezTo>
                  <a:cubicBezTo>
                    <a:pt x="22" y="43"/>
                    <a:pt x="22" y="44"/>
                    <a:pt x="21" y="44"/>
                  </a:cubicBezTo>
                  <a:cubicBezTo>
                    <a:pt x="20" y="45"/>
                    <a:pt x="19" y="46"/>
                    <a:pt x="18" y="47"/>
                  </a:cubicBezTo>
                  <a:cubicBezTo>
                    <a:pt x="18" y="48"/>
                    <a:pt x="17" y="49"/>
                    <a:pt x="17" y="51"/>
                  </a:cubicBezTo>
                  <a:cubicBezTo>
                    <a:pt x="17" y="57"/>
                    <a:pt x="23" y="57"/>
                    <a:pt x="27" y="57"/>
                  </a:cubicBezTo>
                  <a:lnTo>
                    <a:pt x="39" y="57"/>
                  </a:lnTo>
                  <a:cubicBezTo>
                    <a:pt x="46" y="57"/>
                    <a:pt x="64" y="57"/>
                    <a:pt x="64" y="73"/>
                  </a:cubicBezTo>
                  <a:cubicBezTo>
                    <a:pt x="64" y="87"/>
                    <a:pt x="52" y="95"/>
                    <a:pt x="30" y="95"/>
                  </a:cubicBezTo>
                  <a:cubicBezTo>
                    <a:pt x="10" y="95"/>
                    <a:pt x="0" y="89"/>
                    <a:pt x="0" y="78"/>
                  </a:cubicBezTo>
                  <a:cubicBezTo>
                    <a:pt x="1" y="76"/>
                    <a:pt x="1" y="73"/>
                    <a:pt x="2" y="71"/>
                  </a:cubicBezTo>
                  <a:cubicBezTo>
                    <a:pt x="4" y="69"/>
                    <a:pt x="5" y="67"/>
                    <a:pt x="8" y="66"/>
                  </a:cubicBezTo>
                  <a:cubicBezTo>
                    <a:pt x="10" y="65"/>
                    <a:pt x="11" y="64"/>
                    <a:pt x="13" y="64"/>
                  </a:cubicBezTo>
                  <a:cubicBezTo>
                    <a:pt x="13" y="64"/>
                    <a:pt x="12" y="64"/>
                    <a:pt x="11" y="63"/>
                  </a:cubicBezTo>
                  <a:cubicBezTo>
                    <a:pt x="9" y="62"/>
                    <a:pt x="8" y="61"/>
                    <a:pt x="7" y="59"/>
                  </a:cubicBezTo>
                  <a:cubicBezTo>
                    <a:pt x="6" y="57"/>
                    <a:pt x="5" y="55"/>
                    <a:pt x="5" y="53"/>
                  </a:cubicBezTo>
                  <a:cubicBezTo>
                    <a:pt x="5" y="45"/>
                    <a:pt x="14" y="42"/>
                    <a:pt x="17" y="41"/>
                  </a:cubicBezTo>
                  <a:lnTo>
                    <a:pt x="16" y="41"/>
                  </a:lnTo>
                  <a:cubicBezTo>
                    <a:pt x="13" y="39"/>
                    <a:pt x="11" y="38"/>
                    <a:pt x="9" y="34"/>
                  </a:cubicBezTo>
                  <a:cubicBezTo>
                    <a:pt x="7" y="30"/>
                    <a:pt x="6" y="27"/>
                    <a:pt x="6" y="24"/>
                  </a:cubicBezTo>
                  <a:lnTo>
                    <a:pt x="6" y="23"/>
                  </a:lnTo>
                  <a:cubicBezTo>
                    <a:pt x="6" y="10"/>
                    <a:pt x="16" y="2"/>
                    <a:pt x="32" y="2"/>
                  </a:cubicBezTo>
                  <a:lnTo>
                    <a:pt x="33" y="2"/>
                  </a:lnTo>
                  <a:cubicBezTo>
                    <a:pt x="38" y="2"/>
                    <a:pt x="42" y="3"/>
                    <a:pt x="47" y="6"/>
                  </a:cubicBezTo>
                  <a:cubicBezTo>
                    <a:pt x="48" y="6"/>
                    <a:pt x="48" y="6"/>
                    <a:pt x="49" y="7"/>
                  </a:cubicBezTo>
                  <a:lnTo>
                    <a:pt x="49" y="6"/>
                  </a:lnTo>
                  <a:cubicBezTo>
                    <a:pt x="51" y="4"/>
                    <a:pt x="52" y="2"/>
                    <a:pt x="54" y="1"/>
                  </a:cubicBezTo>
                  <a:cubicBezTo>
                    <a:pt x="56" y="0"/>
                    <a:pt x="58" y="0"/>
                    <a:pt x="61" y="0"/>
                  </a:cubicBezTo>
                  <a:cubicBezTo>
                    <a:pt x="61" y="0"/>
                    <a:pt x="62" y="0"/>
                    <a:pt x="63" y="0"/>
                  </a:cubicBezTo>
                  <a:lnTo>
                    <a:pt x="64" y="0"/>
                  </a:lnTo>
                  <a:lnTo>
                    <a:pt x="64" y="10"/>
                  </a:lnTo>
                  <a:cubicBezTo>
                    <a:pt x="63" y="10"/>
                    <a:pt x="62" y="10"/>
                    <a:pt x="62" y="10"/>
                  </a:cubicBezTo>
                  <a:cubicBezTo>
                    <a:pt x="61" y="10"/>
                    <a:pt x="60" y="10"/>
                    <a:pt x="59" y="10"/>
                  </a:cubicBezTo>
                  <a:lnTo>
                    <a:pt x="58" y="10"/>
                  </a:lnTo>
                  <a:cubicBezTo>
                    <a:pt x="56" y="10"/>
                    <a:pt x="54" y="11"/>
                    <a:pt x="53" y="12"/>
                  </a:cubicBezTo>
                  <a:lnTo>
                    <a:pt x="54" y="13"/>
                  </a:lnTo>
                  <a:cubicBezTo>
                    <a:pt x="57" y="16"/>
                    <a:pt x="56" y="20"/>
                    <a:pt x="57" y="24"/>
                  </a:cubicBezTo>
                  <a:cubicBezTo>
                    <a:pt x="57" y="36"/>
                    <a:pt x="47" y="44"/>
                    <a:pt x="32" y="44"/>
                  </a:cubicBezTo>
                  <a:close/>
                  <a:moveTo>
                    <a:pt x="19" y="66"/>
                  </a:moveTo>
                  <a:cubicBezTo>
                    <a:pt x="18" y="66"/>
                    <a:pt x="18" y="66"/>
                    <a:pt x="18" y="66"/>
                  </a:cubicBezTo>
                  <a:cubicBezTo>
                    <a:pt x="16" y="67"/>
                    <a:pt x="15" y="69"/>
                    <a:pt x="14" y="71"/>
                  </a:cubicBezTo>
                  <a:cubicBezTo>
                    <a:pt x="13" y="72"/>
                    <a:pt x="12" y="74"/>
                    <a:pt x="12" y="76"/>
                  </a:cubicBezTo>
                  <a:cubicBezTo>
                    <a:pt x="12" y="83"/>
                    <a:pt x="17" y="87"/>
                    <a:pt x="30" y="87"/>
                  </a:cubicBezTo>
                  <a:cubicBezTo>
                    <a:pt x="42" y="87"/>
                    <a:pt x="52" y="82"/>
                    <a:pt x="52" y="75"/>
                  </a:cubicBezTo>
                  <a:cubicBezTo>
                    <a:pt x="52" y="67"/>
                    <a:pt x="43" y="66"/>
                    <a:pt x="38" y="66"/>
                  </a:cubicBezTo>
                  <a:close/>
                  <a:moveTo>
                    <a:pt x="45" y="23"/>
                  </a:moveTo>
                  <a:cubicBezTo>
                    <a:pt x="45" y="20"/>
                    <a:pt x="45" y="18"/>
                    <a:pt x="43" y="16"/>
                  </a:cubicBezTo>
                  <a:cubicBezTo>
                    <a:pt x="41" y="14"/>
                    <a:pt x="42" y="12"/>
                    <a:pt x="39" y="11"/>
                  </a:cubicBezTo>
                  <a:cubicBezTo>
                    <a:pt x="36" y="10"/>
                    <a:pt x="34" y="9"/>
                    <a:pt x="32" y="9"/>
                  </a:cubicBezTo>
                  <a:cubicBezTo>
                    <a:pt x="30" y="9"/>
                    <a:pt x="27" y="10"/>
                    <a:pt x="25" y="11"/>
                  </a:cubicBezTo>
                  <a:cubicBezTo>
                    <a:pt x="23" y="12"/>
                    <a:pt x="23" y="14"/>
                    <a:pt x="21" y="16"/>
                  </a:cubicBezTo>
                  <a:cubicBezTo>
                    <a:pt x="19" y="18"/>
                    <a:pt x="19" y="20"/>
                    <a:pt x="19" y="23"/>
                  </a:cubicBezTo>
                  <a:cubicBezTo>
                    <a:pt x="19" y="25"/>
                    <a:pt x="19" y="27"/>
                    <a:pt x="21" y="29"/>
                  </a:cubicBezTo>
                  <a:cubicBezTo>
                    <a:pt x="23" y="31"/>
                    <a:pt x="23" y="33"/>
                    <a:pt x="25" y="34"/>
                  </a:cubicBezTo>
                  <a:cubicBezTo>
                    <a:pt x="27" y="35"/>
                    <a:pt x="30" y="36"/>
                    <a:pt x="32" y="36"/>
                  </a:cubicBezTo>
                  <a:lnTo>
                    <a:pt x="33" y="36"/>
                  </a:lnTo>
                  <a:cubicBezTo>
                    <a:pt x="35" y="36"/>
                    <a:pt x="37" y="35"/>
                    <a:pt x="39" y="34"/>
                  </a:cubicBezTo>
                  <a:cubicBezTo>
                    <a:pt x="41" y="33"/>
                    <a:pt x="41" y="32"/>
                    <a:pt x="43" y="30"/>
                  </a:cubicBezTo>
                  <a:cubicBezTo>
                    <a:pt x="45" y="28"/>
                    <a:pt x="45" y="26"/>
                    <a:pt x="45" y="2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5" name="Freeform: Shape 156"/>
            <p:cNvSpPr/>
            <p:nvPr/>
          </p:nvSpPr>
          <p:spPr>
            <a:xfrm>
              <a:off x="8443440" y="3897360"/>
              <a:ext cx="1944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9">
                  <a:moveTo>
                    <a:pt x="52" y="66"/>
                  </a:moveTo>
                  <a:cubicBezTo>
                    <a:pt x="45" y="68"/>
                    <a:pt x="40" y="69"/>
                    <a:pt x="33" y="69"/>
                  </a:cubicBezTo>
                  <a:cubicBezTo>
                    <a:pt x="32" y="69"/>
                    <a:pt x="31" y="69"/>
                    <a:pt x="30" y="69"/>
                  </a:cubicBezTo>
                  <a:cubicBezTo>
                    <a:pt x="24" y="69"/>
                    <a:pt x="19" y="67"/>
                    <a:pt x="14" y="64"/>
                  </a:cubicBezTo>
                  <a:cubicBezTo>
                    <a:pt x="12" y="63"/>
                    <a:pt x="10" y="62"/>
                    <a:pt x="9" y="60"/>
                  </a:cubicBezTo>
                  <a:cubicBezTo>
                    <a:pt x="7" y="59"/>
                    <a:pt x="6" y="57"/>
                    <a:pt x="5" y="55"/>
                  </a:cubicBezTo>
                  <a:cubicBezTo>
                    <a:pt x="2" y="49"/>
                    <a:pt x="0" y="44"/>
                    <a:pt x="0" y="37"/>
                  </a:cubicBezTo>
                  <a:cubicBezTo>
                    <a:pt x="0" y="36"/>
                    <a:pt x="0" y="36"/>
                    <a:pt x="0" y="35"/>
                  </a:cubicBezTo>
                  <a:cubicBezTo>
                    <a:pt x="0" y="13"/>
                    <a:pt x="11" y="0"/>
                    <a:pt x="29" y="0"/>
                  </a:cubicBezTo>
                  <a:lnTo>
                    <a:pt x="30" y="0"/>
                  </a:lnTo>
                  <a:cubicBezTo>
                    <a:pt x="35" y="0"/>
                    <a:pt x="38" y="1"/>
                    <a:pt x="42" y="3"/>
                  </a:cubicBezTo>
                  <a:cubicBezTo>
                    <a:pt x="46" y="5"/>
                    <a:pt x="49" y="8"/>
                    <a:pt x="51" y="12"/>
                  </a:cubicBezTo>
                  <a:cubicBezTo>
                    <a:pt x="54" y="19"/>
                    <a:pt x="55" y="25"/>
                    <a:pt x="55" y="33"/>
                  </a:cubicBezTo>
                  <a:cubicBezTo>
                    <a:pt x="55" y="35"/>
                    <a:pt x="55" y="36"/>
                    <a:pt x="55" y="38"/>
                  </a:cubicBezTo>
                  <a:lnTo>
                    <a:pt x="12" y="38"/>
                  </a:lnTo>
                  <a:cubicBezTo>
                    <a:pt x="12" y="52"/>
                    <a:pt x="19" y="60"/>
                    <a:pt x="33" y="60"/>
                  </a:cubicBezTo>
                  <a:cubicBezTo>
                    <a:pt x="39" y="60"/>
                    <a:pt x="45" y="59"/>
                    <a:pt x="51" y="57"/>
                  </a:cubicBezTo>
                  <a:lnTo>
                    <a:pt x="52" y="57"/>
                  </a:lnTo>
                  <a:close/>
                  <a:moveTo>
                    <a:pt x="43" y="30"/>
                  </a:moveTo>
                  <a:cubicBezTo>
                    <a:pt x="43" y="16"/>
                    <a:pt x="39" y="9"/>
                    <a:pt x="29" y="9"/>
                  </a:cubicBezTo>
                  <a:cubicBezTo>
                    <a:pt x="19" y="9"/>
                    <a:pt x="13" y="17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6" name="Freeform: Shape 157"/>
            <p:cNvSpPr/>
            <p:nvPr/>
          </p:nvSpPr>
          <p:spPr>
            <a:xfrm>
              <a:off x="8466840" y="3890520"/>
              <a:ext cx="1512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8">
                  <a:moveTo>
                    <a:pt x="42" y="86"/>
                  </a:moveTo>
                  <a:cubicBezTo>
                    <a:pt x="39" y="87"/>
                    <a:pt x="35" y="88"/>
                    <a:pt x="31" y="88"/>
                  </a:cubicBezTo>
                  <a:cubicBezTo>
                    <a:pt x="30" y="88"/>
                    <a:pt x="30" y="88"/>
                    <a:pt x="29" y="88"/>
                  </a:cubicBezTo>
                  <a:cubicBezTo>
                    <a:pt x="25" y="88"/>
                    <a:pt x="23" y="87"/>
                    <a:pt x="20" y="85"/>
                  </a:cubicBezTo>
                  <a:cubicBezTo>
                    <a:pt x="17" y="84"/>
                    <a:pt x="16" y="83"/>
                    <a:pt x="14" y="81"/>
                  </a:cubicBezTo>
                  <a:cubicBezTo>
                    <a:pt x="12" y="76"/>
                    <a:pt x="11" y="72"/>
                    <a:pt x="11" y="68"/>
                  </a:cubicBezTo>
                  <a:cubicBezTo>
                    <a:pt x="11" y="66"/>
                    <a:pt x="11" y="65"/>
                    <a:pt x="12" y="64"/>
                  </a:cubicBezTo>
                  <a:lnTo>
                    <a:pt x="12" y="30"/>
                  </a:lnTo>
                  <a:lnTo>
                    <a:pt x="0" y="30"/>
                  </a:lnTo>
                  <a:lnTo>
                    <a:pt x="0" y="21"/>
                  </a:lnTo>
                  <a:lnTo>
                    <a:pt x="12" y="21"/>
                  </a:lnTo>
                  <a:lnTo>
                    <a:pt x="12" y="3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0"/>
                  </a:lnTo>
                  <a:lnTo>
                    <a:pt x="24" y="30"/>
                  </a:lnTo>
                  <a:lnTo>
                    <a:pt x="24" y="63"/>
                  </a:lnTo>
                  <a:cubicBezTo>
                    <a:pt x="23" y="64"/>
                    <a:pt x="23" y="65"/>
                    <a:pt x="23" y="66"/>
                  </a:cubicBezTo>
                  <a:cubicBezTo>
                    <a:pt x="23" y="69"/>
                    <a:pt x="24" y="72"/>
                    <a:pt x="25" y="75"/>
                  </a:cubicBezTo>
                  <a:cubicBezTo>
                    <a:pt x="26" y="76"/>
                    <a:pt x="27" y="77"/>
                    <a:pt x="28" y="77"/>
                  </a:cubicBezTo>
                  <a:cubicBezTo>
                    <a:pt x="29" y="78"/>
                    <a:pt x="30" y="78"/>
                    <a:pt x="32" y="78"/>
                  </a:cubicBezTo>
                  <a:lnTo>
                    <a:pt x="33" y="78"/>
                  </a:lnTo>
                  <a:cubicBezTo>
                    <a:pt x="36" y="78"/>
                    <a:pt x="39" y="78"/>
                    <a:pt x="42" y="76"/>
                  </a:cubicBezTo>
                  <a:lnTo>
                    <a:pt x="43" y="7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7" name="Freeform: Shape 158"/>
            <p:cNvSpPr/>
            <p:nvPr/>
          </p:nvSpPr>
          <p:spPr>
            <a:xfrm>
              <a:off x="8501760" y="3903480"/>
              <a:ext cx="19800" cy="11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6" h="32">
                  <a:moveTo>
                    <a:pt x="0" y="9"/>
                  </a:moveTo>
                  <a:lnTo>
                    <a:pt x="0" y="0"/>
                  </a:lnTo>
                  <a:lnTo>
                    <a:pt x="56" y="0"/>
                  </a:lnTo>
                  <a:lnTo>
                    <a:pt x="56" y="9"/>
                  </a:lnTo>
                  <a:close/>
                  <a:moveTo>
                    <a:pt x="0" y="32"/>
                  </a:moveTo>
                  <a:lnTo>
                    <a:pt x="0" y="23"/>
                  </a:lnTo>
                  <a:lnTo>
                    <a:pt x="56" y="23"/>
                  </a:lnTo>
                  <a:lnTo>
                    <a:pt x="56" y="32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8" name="Freeform: Shape 159"/>
            <p:cNvSpPr/>
            <p:nvPr/>
          </p:nvSpPr>
          <p:spPr>
            <a:xfrm>
              <a:off x="8541360" y="3897360"/>
              <a:ext cx="1944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9">
                  <a:moveTo>
                    <a:pt x="52" y="66"/>
                  </a:moveTo>
                  <a:cubicBezTo>
                    <a:pt x="45" y="68"/>
                    <a:pt x="40" y="69"/>
                    <a:pt x="33" y="69"/>
                  </a:cubicBezTo>
                  <a:cubicBezTo>
                    <a:pt x="32" y="69"/>
                    <a:pt x="31" y="69"/>
                    <a:pt x="30" y="69"/>
                  </a:cubicBezTo>
                  <a:cubicBezTo>
                    <a:pt x="24" y="69"/>
                    <a:pt x="19" y="67"/>
                    <a:pt x="14" y="64"/>
                  </a:cubicBezTo>
                  <a:cubicBezTo>
                    <a:pt x="12" y="63"/>
                    <a:pt x="10" y="62"/>
                    <a:pt x="8" y="60"/>
                  </a:cubicBezTo>
                  <a:cubicBezTo>
                    <a:pt x="7" y="59"/>
                    <a:pt x="6" y="57"/>
                    <a:pt x="5" y="55"/>
                  </a:cubicBezTo>
                  <a:cubicBezTo>
                    <a:pt x="1" y="49"/>
                    <a:pt x="0" y="44"/>
                    <a:pt x="0" y="37"/>
                  </a:cubicBezTo>
                  <a:cubicBezTo>
                    <a:pt x="0" y="36"/>
                    <a:pt x="0" y="36"/>
                    <a:pt x="0" y="35"/>
                  </a:cubicBezTo>
                  <a:cubicBezTo>
                    <a:pt x="0" y="13"/>
                    <a:pt x="11" y="0"/>
                    <a:pt x="29" y="0"/>
                  </a:cubicBezTo>
                  <a:lnTo>
                    <a:pt x="30" y="0"/>
                  </a:lnTo>
                  <a:cubicBezTo>
                    <a:pt x="34" y="0"/>
                    <a:pt x="38" y="1"/>
                    <a:pt x="42" y="3"/>
                  </a:cubicBezTo>
                  <a:cubicBezTo>
                    <a:pt x="46" y="5"/>
                    <a:pt x="49" y="8"/>
                    <a:pt x="51" y="12"/>
                  </a:cubicBezTo>
                  <a:cubicBezTo>
                    <a:pt x="54" y="19"/>
                    <a:pt x="55" y="25"/>
                    <a:pt x="55" y="33"/>
                  </a:cubicBezTo>
                  <a:cubicBezTo>
                    <a:pt x="55" y="35"/>
                    <a:pt x="55" y="36"/>
                    <a:pt x="55" y="38"/>
                  </a:cubicBezTo>
                  <a:lnTo>
                    <a:pt x="12" y="38"/>
                  </a:lnTo>
                  <a:cubicBezTo>
                    <a:pt x="12" y="52"/>
                    <a:pt x="19" y="60"/>
                    <a:pt x="33" y="60"/>
                  </a:cubicBezTo>
                  <a:cubicBezTo>
                    <a:pt x="40" y="60"/>
                    <a:pt x="45" y="59"/>
                    <a:pt x="52" y="56"/>
                  </a:cubicBezTo>
                  <a:lnTo>
                    <a:pt x="53" y="56"/>
                  </a:lnTo>
                  <a:close/>
                  <a:moveTo>
                    <a:pt x="43" y="30"/>
                  </a:moveTo>
                  <a:cubicBezTo>
                    <a:pt x="43" y="16"/>
                    <a:pt x="39" y="9"/>
                    <a:pt x="29" y="9"/>
                  </a:cubicBezTo>
                  <a:cubicBezTo>
                    <a:pt x="19" y="9"/>
                    <a:pt x="13" y="17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9" name="Freeform: Shape 160"/>
            <p:cNvSpPr/>
            <p:nvPr/>
          </p:nvSpPr>
          <p:spPr>
            <a:xfrm>
              <a:off x="8565120" y="3897720"/>
              <a:ext cx="2196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67">
                  <a:moveTo>
                    <a:pt x="14" y="0"/>
                  </a:moveTo>
                  <a:lnTo>
                    <a:pt x="32" y="53"/>
                  </a:lnTo>
                  <a:lnTo>
                    <a:pt x="51" y="0"/>
                  </a:lnTo>
                  <a:lnTo>
                    <a:pt x="62" y="0"/>
                  </a:lnTo>
                  <a:lnTo>
                    <a:pt x="37" y="67"/>
                  </a:lnTo>
                  <a:lnTo>
                    <a:pt x="25" y="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0" name="Freeform: Shape 161"/>
            <p:cNvSpPr/>
            <p:nvPr/>
          </p:nvSpPr>
          <p:spPr>
            <a:xfrm>
              <a:off x="8590680" y="3890520"/>
              <a:ext cx="1512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8">
                  <a:moveTo>
                    <a:pt x="43" y="86"/>
                  </a:moveTo>
                  <a:cubicBezTo>
                    <a:pt x="39" y="87"/>
                    <a:pt x="36" y="88"/>
                    <a:pt x="32" y="88"/>
                  </a:cubicBezTo>
                  <a:cubicBezTo>
                    <a:pt x="31" y="88"/>
                    <a:pt x="30" y="88"/>
                    <a:pt x="30" y="88"/>
                  </a:cubicBezTo>
                  <a:cubicBezTo>
                    <a:pt x="26" y="88"/>
                    <a:pt x="23" y="87"/>
                    <a:pt x="20" y="85"/>
                  </a:cubicBezTo>
                  <a:cubicBezTo>
                    <a:pt x="18" y="84"/>
                    <a:pt x="16" y="83"/>
                    <a:pt x="15" y="81"/>
                  </a:cubicBezTo>
                  <a:cubicBezTo>
                    <a:pt x="13" y="76"/>
                    <a:pt x="12" y="72"/>
                    <a:pt x="12" y="68"/>
                  </a:cubicBezTo>
                  <a:cubicBezTo>
                    <a:pt x="12" y="66"/>
                    <a:pt x="12" y="65"/>
                    <a:pt x="12" y="64"/>
                  </a:cubicBezTo>
                  <a:lnTo>
                    <a:pt x="12" y="30"/>
                  </a:lnTo>
                  <a:lnTo>
                    <a:pt x="0" y="30"/>
                  </a:lnTo>
                  <a:lnTo>
                    <a:pt x="0" y="21"/>
                  </a:lnTo>
                  <a:lnTo>
                    <a:pt x="12" y="21"/>
                  </a:lnTo>
                  <a:lnTo>
                    <a:pt x="12" y="3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0"/>
                  </a:lnTo>
                  <a:lnTo>
                    <a:pt x="24" y="30"/>
                  </a:lnTo>
                  <a:lnTo>
                    <a:pt x="24" y="63"/>
                  </a:lnTo>
                  <a:cubicBezTo>
                    <a:pt x="24" y="64"/>
                    <a:pt x="24" y="65"/>
                    <a:pt x="24" y="66"/>
                  </a:cubicBezTo>
                  <a:cubicBezTo>
                    <a:pt x="24" y="69"/>
                    <a:pt x="24" y="72"/>
                    <a:pt x="26" y="75"/>
                  </a:cubicBezTo>
                  <a:cubicBezTo>
                    <a:pt x="26" y="76"/>
                    <a:pt x="27" y="77"/>
                    <a:pt x="28" y="77"/>
                  </a:cubicBezTo>
                  <a:cubicBezTo>
                    <a:pt x="30" y="78"/>
                    <a:pt x="31" y="78"/>
                    <a:pt x="32" y="78"/>
                  </a:cubicBezTo>
                  <a:cubicBezTo>
                    <a:pt x="33" y="78"/>
                    <a:pt x="33" y="78"/>
                    <a:pt x="33" y="78"/>
                  </a:cubicBezTo>
                  <a:cubicBezTo>
                    <a:pt x="37" y="78"/>
                    <a:pt x="39" y="78"/>
                    <a:pt x="42" y="76"/>
                  </a:cubicBezTo>
                  <a:lnTo>
                    <a:pt x="43" y="7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1" name="Freeform: Shape 162"/>
            <p:cNvSpPr/>
            <p:nvPr/>
          </p:nvSpPr>
          <p:spPr>
            <a:xfrm>
              <a:off x="8611200" y="3916440"/>
              <a:ext cx="5040" cy="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15">
                  <a:moveTo>
                    <a:pt x="15" y="8"/>
                  </a:moveTo>
                  <a:cubicBezTo>
                    <a:pt x="15" y="9"/>
                    <a:pt x="14" y="10"/>
                    <a:pt x="14" y="11"/>
                  </a:cubicBezTo>
                  <a:cubicBezTo>
                    <a:pt x="13" y="13"/>
                    <a:pt x="14" y="13"/>
                    <a:pt x="12" y="14"/>
                  </a:cubicBezTo>
                  <a:cubicBezTo>
                    <a:pt x="10" y="15"/>
                    <a:pt x="9" y="15"/>
                    <a:pt x="8" y="15"/>
                  </a:cubicBezTo>
                  <a:cubicBezTo>
                    <a:pt x="6" y="15"/>
                    <a:pt x="5" y="15"/>
                    <a:pt x="4" y="14"/>
                  </a:cubicBezTo>
                  <a:cubicBezTo>
                    <a:pt x="3" y="13"/>
                    <a:pt x="2" y="13"/>
                    <a:pt x="1" y="11"/>
                  </a:cubicBezTo>
                  <a:cubicBezTo>
                    <a:pt x="0" y="9"/>
                    <a:pt x="0" y="9"/>
                    <a:pt x="0" y="8"/>
                  </a:cubicBezTo>
                  <a:cubicBezTo>
                    <a:pt x="0" y="6"/>
                    <a:pt x="0" y="5"/>
                    <a:pt x="1" y="4"/>
                  </a:cubicBezTo>
                  <a:cubicBezTo>
                    <a:pt x="2" y="3"/>
                    <a:pt x="3" y="2"/>
                    <a:pt x="4" y="1"/>
                  </a:cubicBezTo>
                  <a:cubicBezTo>
                    <a:pt x="5" y="0"/>
                    <a:pt x="6" y="0"/>
                    <a:pt x="8" y="0"/>
                  </a:cubicBezTo>
                  <a:cubicBezTo>
                    <a:pt x="9" y="0"/>
                    <a:pt x="11" y="0"/>
                    <a:pt x="12" y="1"/>
                  </a:cubicBezTo>
                  <a:cubicBezTo>
                    <a:pt x="13" y="2"/>
                    <a:pt x="13" y="3"/>
                    <a:pt x="14" y="4"/>
                  </a:cubicBezTo>
                  <a:cubicBezTo>
                    <a:pt x="15" y="5"/>
                    <a:pt x="15" y="6"/>
                    <a:pt x="15" y="7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2" name="Freeform: Shape 163"/>
            <p:cNvSpPr/>
            <p:nvPr/>
          </p:nvSpPr>
          <p:spPr>
            <a:xfrm>
              <a:off x="8618760" y="3890520"/>
              <a:ext cx="1548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" h="88">
                  <a:moveTo>
                    <a:pt x="43" y="86"/>
                  </a:moveTo>
                  <a:cubicBezTo>
                    <a:pt x="39" y="87"/>
                    <a:pt x="36" y="88"/>
                    <a:pt x="32" y="88"/>
                  </a:cubicBezTo>
                  <a:cubicBezTo>
                    <a:pt x="31" y="88"/>
                    <a:pt x="30" y="88"/>
                    <a:pt x="30" y="88"/>
                  </a:cubicBezTo>
                  <a:cubicBezTo>
                    <a:pt x="26" y="88"/>
                    <a:pt x="23" y="87"/>
                    <a:pt x="20" y="85"/>
                  </a:cubicBezTo>
                  <a:cubicBezTo>
                    <a:pt x="18" y="84"/>
                    <a:pt x="16" y="83"/>
                    <a:pt x="15" y="81"/>
                  </a:cubicBezTo>
                  <a:cubicBezTo>
                    <a:pt x="13" y="76"/>
                    <a:pt x="12" y="72"/>
                    <a:pt x="12" y="68"/>
                  </a:cubicBezTo>
                  <a:cubicBezTo>
                    <a:pt x="12" y="66"/>
                    <a:pt x="12" y="65"/>
                    <a:pt x="12" y="64"/>
                  </a:cubicBezTo>
                  <a:lnTo>
                    <a:pt x="12" y="30"/>
                  </a:lnTo>
                  <a:lnTo>
                    <a:pt x="0" y="30"/>
                  </a:lnTo>
                  <a:lnTo>
                    <a:pt x="0" y="21"/>
                  </a:lnTo>
                  <a:lnTo>
                    <a:pt x="12" y="21"/>
                  </a:lnTo>
                  <a:lnTo>
                    <a:pt x="12" y="3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4" y="22"/>
                  </a:lnTo>
                  <a:lnTo>
                    <a:pt x="44" y="30"/>
                  </a:lnTo>
                  <a:lnTo>
                    <a:pt x="24" y="30"/>
                  </a:lnTo>
                  <a:lnTo>
                    <a:pt x="24" y="63"/>
                  </a:lnTo>
                  <a:cubicBezTo>
                    <a:pt x="24" y="64"/>
                    <a:pt x="24" y="65"/>
                    <a:pt x="24" y="66"/>
                  </a:cubicBezTo>
                  <a:cubicBezTo>
                    <a:pt x="24" y="69"/>
                    <a:pt x="25" y="72"/>
                    <a:pt x="26" y="75"/>
                  </a:cubicBezTo>
                  <a:cubicBezTo>
                    <a:pt x="26" y="76"/>
                    <a:pt x="27" y="76"/>
                    <a:pt x="29" y="77"/>
                  </a:cubicBezTo>
                  <a:cubicBezTo>
                    <a:pt x="30" y="77"/>
                    <a:pt x="31" y="78"/>
                    <a:pt x="33" y="78"/>
                  </a:cubicBezTo>
                  <a:lnTo>
                    <a:pt x="34" y="78"/>
                  </a:lnTo>
                  <a:cubicBezTo>
                    <a:pt x="37" y="78"/>
                    <a:pt x="40" y="78"/>
                    <a:pt x="43" y="76"/>
                  </a:cubicBezTo>
                  <a:lnTo>
                    <a:pt x="44" y="7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3" name="Freeform: Shape 164"/>
            <p:cNvSpPr/>
            <p:nvPr/>
          </p:nvSpPr>
          <p:spPr>
            <a:xfrm>
              <a:off x="8638560" y="3897360"/>
              <a:ext cx="216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9">
                  <a:moveTo>
                    <a:pt x="6" y="3"/>
                  </a:moveTo>
                  <a:cubicBezTo>
                    <a:pt x="12" y="1"/>
                    <a:pt x="18" y="1"/>
                    <a:pt x="24" y="1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7" y="0"/>
                    <a:pt x="27" y="0"/>
                    <a:pt x="29" y="0"/>
                  </a:cubicBezTo>
                  <a:cubicBezTo>
                    <a:pt x="33" y="0"/>
                    <a:pt x="37" y="2"/>
                    <a:pt x="41" y="4"/>
                  </a:cubicBezTo>
                  <a:cubicBezTo>
                    <a:pt x="44" y="6"/>
                    <a:pt x="45" y="7"/>
                    <a:pt x="47" y="9"/>
                  </a:cubicBezTo>
                  <a:cubicBezTo>
                    <a:pt x="50" y="13"/>
                    <a:pt x="51" y="18"/>
                    <a:pt x="51" y="23"/>
                  </a:cubicBezTo>
                  <a:cubicBezTo>
                    <a:pt x="51" y="24"/>
                    <a:pt x="51" y="25"/>
                    <a:pt x="51" y="26"/>
                  </a:cubicBezTo>
                  <a:lnTo>
                    <a:pt x="51" y="51"/>
                  </a:lnTo>
                  <a:cubicBezTo>
                    <a:pt x="51" y="54"/>
                    <a:pt x="51" y="59"/>
                    <a:pt x="57" y="59"/>
                  </a:cubicBezTo>
                  <a:cubicBezTo>
                    <a:pt x="58" y="59"/>
                    <a:pt x="58" y="60"/>
                    <a:pt x="59" y="60"/>
                  </a:cubicBezTo>
                  <a:cubicBezTo>
                    <a:pt x="60" y="60"/>
                    <a:pt x="60" y="59"/>
                    <a:pt x="61" y="59"/>
                  </a:cubicBezTo>
                  <a:lnTo>
                    <a:pt x="61" y="68"/>
                  </a:lnTo>
                  <a:cubicBezTo>
                    <a:pt x="58" y="69"/>
                    <a:pt x="56" y="69"/>
                    <a:pt x="54" y="69"/>
                  </a:cubicBezTo>
                  <a:lnTo>
                    <a:pt x="53" y="69"/>
                  </a:lnTo>
                  <a:lnTo>
                    <a:pt x="52" y="69"/>
                  </a:lnTo>
                  <a:cubicBezTo>
                    <a:pt x="50" y="69"/>
                    <a:pt x="48" y="68"/>
                    <a:pt x="46" y="67"/>
                  </a:cubicBezTo>
                  <a:cubicBezTo>
                    <a:pt x="44" y="66"/>
                    <a:pt x="43" y="65"/>
                    <a:pt x="42" y="63"/>
                  </a:cubicBezTo>
                  <a:cubicBezTo>
                    <a:pt x="41" y="61"/>
                    <a:pt x="40" y="59"/>
                    <a:pt x="40" y="57"/>
                  </a:cubicBezTo>
                  <a:lnTo>
                    <a:pt x="39" y="58"/>
                  </a:lnTo>
                  <a:cubicBezTo>
                    <a:pt x="36" y="62"/>
                    <a:pt x="35" y="64"/>
                    <a:pt x="31" y="66"/>
                  </a:cubicBezTo>
                  <a:cubicBezTo>
                    <a:pt x="27" y="68"/>
                    <a:pt x="25" y="69"/>
                    <a:pt x="21" y="69"/>
                  </a:cubicBezTo>
                  <a:cubicBezTo>
                    <a:pt x="17" y="69"/>
                    <a:pt x="14" y="68"/>
                    <a:pt x="10" y="66"/>
                  </a:cubicBezTo>
                  <a:cubicBezTo>
                    <a:pt x="6" y="64"/>
                    <a:pt x="5" y="62"/>
                    <a:pt x="3" y="58"/>
                  </a:cubicBezTo>
                  <a:cubicBezTo>
                    <a:pt x="1" y="56"/>
                    <a:pt x="0" y="53"/>
                    <a:pt x="0" y="50"/>
                  </a:cubicBezTo>
                  <a:cubicBezTo>
                    <a:pt x="0" y="37"/>
                    <a:pt x="10" y="29"/>
                    <a:pt x="33" y="29"/>
                  </a:cubicBezTo>
                  <a:cubicBezTo>
                    <a:pt x="36" y="29"/>
                    <a:pt x="39" y="29"/>
                    <a:pt x="39" y="29"/>
                  </a:cubicBezTo>
                  <a:cubicBezTo>
                    <a:pt x="40" y="28"/>
                    <a:pt x="40" y="27"/>
                    <a:pt x="40" y="26"/>
                  </a:cubicBezTo>
                  <a:cubicBezTo>
                    <a:pt x="40" y="22"/>
                    <a:pt x="39" y="18"/>
                    <a:pt x="37" y="15"/>
                  </a:cubicBezTo>
                  <a:cubicBezTo>
                    <a:pt x="36" y="13"/>
                    <a:pt x="35" y="12"/>
                    <a:pt x="33" y="11"/>
                  </a:cubicBezTo>
                  <a:cubicBezTo>
                    <a:pt x="31" y="10"/>
                    <a:pt x="29" y="9"/>
                    <a:pt x="26" y="9"/>
                  </a:cubicBezTo>
                  <a:cubicBezTo>
                    <a:pt x="25" y="9"/>
                    <a:pt x="25" y="9"/>
                    <a:pt x="24" y="9"/>
                  </a:cubicBezTo>
                  <a:cubicBezTo>
                    <a:pt x="18" y="9"/>
                    <a:pt x="13" y="11"/>
                    <a:pt x="7" y="13"/>
                  </a:cubicBezTo>
                  <a:lnTo>
                    <a:pt x="6" y="13"/>
                  </a:lnTo>
                  <a:close/>
                  <a:moveTo>
                    <a:pt x="24" y="60"/>
                  </a:moveTo>
                  <a:cubicBezTo>
                    <a:pt x="27" y="60"/>
                    <a:pt x="28" y="59"/>
                    <a:pt x="31" y="58"/>
                  </a:cubicBezTo>
                  <a:cubicBezTo>
                    <a:pt x="34" y="56"/>
                    <a:pt x="35" y="55"/>
                    <a:pt x="37" y="52"/>
                  </a:cubicBezTo>
                  <a:cubicBezTo>
                    <a:pt x="39" y="48"/>
                    <a:pt x="39" y="44"/>
                    <a:pt x="39" y="40"/>
                  </a:cubicBezTo>
                  <a:cubicBezTo>
                    <a:pt x="39" y="39"/>
                    <a:pt x="39" y="39"/>
                    <a:pt x="39" y="38"/>
                  </a:cubicBezTo>
                  <a:lnTo>
                    <a:pt x="39" y="37"/>
                  </a:lnTo>
                  <a:lnTo>
                    <a:pt x="35" y="37"/>
                  </a:lnTo>
                  <a:cubicBezTo>
                    <a:pt x="27" y="37"/>
                    <a:pt x="12" y="37"/>
                    <a:pt x="12" y="49"/>
                  </a:cubicBezTo>
                  <a:cubicBezTo>
                    <a:pt x="12" y="51"/>
                    <a:pt x="12" y="52"/>
                    <a:pt x="13" y="54"/>
                  </a:cubicBezTo>
                  <a:cubicBezTo>
                    <a:pt x="14" y="56"/>
                    <a:pt x="15" y="57"/>
                    <a:pt x="17" y="58"/>
                  </a:cubicBezTo>
                  <a:cubicBezTo>
                    <a:pt x="19" y="59"/>
                    <a:pt x="20" y="60"/>
                    <a:pt x="22" y="60"/>
                  </a:cubicBezTo>
                  <a:cubicBezTo>
                    <a:pt x="23" y="60"/>
                    <a:pt x="23" y="60"/>
                    <a:pt x="24" y="6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4" name="Freeform: Shape 165"/>
            <p:cNvSpPr/>
            <p:nvPr/>
          </p:nvSpPr>
          <p:spPr>
            <a:xfrm>
              <a:off x="8665200" y="3897720"/>
              <a:ext cx="1188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67">
                  <a:moveTo>
                    <a:pt x="34" y="11"/>
                  </a:moveTo>
                  <a:cubicBezTo>
                    <a:pt x="32" y="10"/>
                    <a:pt x="30" y="10"/>
                    <a:pt x="28" y="10"/>
                  </a:cubicBezTo>
                  <a:cubicBezTo>
                    <a:pt x="13" y="10"/>
                    <a:pt x="12" y="22"/>
                    <a:pt x="12" y="28"/>
                  </a:cubicBezTo>
                  <a:lnTo>
                    <a:pt x="12" y="67"/>
                  </a:lnTo>
                  <a:lnTo>
                    <a:pt x="0" y="67"/>
                  </a:lnTo>
                  <a:lnTo>
                    <a:pt x="0" y="0"/>
                  </a:lnTo>
                  <a:lnTo>
                    <a:pt x="9" y="0"/>
                  </a:lnTo>
                  <a:lnTo>
                    <a:pt x="11" y="13"/>
                  </a:lnTo>
                  <a:cubicBezTo>
                    <a:pt x="14" y="2"/>
                    <a:pt x="22" y="0"/>
                    <a:pt x="32" y="0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5" name="Freeform: Shape 166"/>
            <p:cNvSpPr/>
            <p:nvPr/>
          </p:nvSpPr>
          <p:spPr>
            <a:xfrm>
              <a:off x="8679240" y="3896640"/>
              <a:ext cx="2268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" h="95">
                  <a:moveTo>
                    <a:pt x="31" y="44"/>
                  </a:moveTo>
                  <a:cubicBezTo>
                    <a:pt x="28" y="44"/>
                    <a:pt x="25" y="44"/>
                    <a:pt x="22" y="43"/>
                  </a:cubicBezTo>
                  <a:lnTo>
                    <a:pt x="21" y="44"/>
                  </a:lnTo>
                  <a:cubicBezTo>
                    <a:pt x="19" y="45"/>
                    <a:pt x="19" y="46"/>
                    <a:pt x="18" y="47"/>
                  </a:cubicBezTo>
                  <a:cubicBezTo>
                    <a:pt x="17" y="48"/>
                    <a:pt x="17" y="49"/>
                    <a:pt x="17" y="51"/>
                  </a:cubicBezTo>
                  <a:cubicBezTo>
                    <a:pt x="17" y="57"/>
                    <a:pt x="23" y="57"/>
                    <a:pt x="27" y="57"/>
                  </a:cubicBezTo>
                  <a:lnTo>
                    <a:pt x="39" y="57"/>
                  </a:lnTo>
                  <a:cubicBezTo>
                    <a:pt x="46" y="57"/>
                    <a:pt x="63" y="57"/>
                    <a:pt x="63" y="73"/>
                  </a:cubicBezTo>
                  <a:cubicBezTo>
                    <a:pt x="63" y="87"/>
                    <a:pt x="51" y="95"/>
                    <a:pt x="29" y="95"/>
                  </a:cubicBezTo>
                  <a:cubicBezTo>
                    <a:pt x="9" y="95"/>
                    <a:pt x="0" y="89"/>
                    <a:pt x="0" y="78"/>
                  </a:cubicBezTo>
                  <a:cubicBezTo>
                    <a:pt x="0" y="76"/>
                    <a:pt x="1" y="73"/>
                    <a:pt x="2" y="71"/>
                  </a:cubicBezTo>
                  <a:cubicBezTo>
                    <a:pt x="3" y="69"/>
                    <a:pt x="5" y="67"/>
                    <a:pt x="7" y="66"/>
                  </a:cubicBezTo>
                  <a:cubicBezTo>
                    <a:pt x="9" y="65"/>
                    <a:pt x="11" y="64"/>
                    <a:pt x="13" y="64"/>
                  </a:cubicBezTo>
                  <a:cubicBezTo>
                    <a:pt x="12" y="64"/>
                    <a:pt x="12" y="64"/>
                    <a:pt x="11" y="63"/>
                  </a:cubicBezTo>
                  <a:cubicBezTo>
                    <a:pt x="9" y="61"/>
                    <a:pt x="7" y="61"/>
                    <a:pt x="6" y="59"/>
                  </a:cubicBezTo>
                  <a:cubicBezTo>
                    <a:pt x="5" y="57"/>
                    <a:pt x="5" y="55"/>
                    <a:pt x="5" y="53"/>
                  </a:cubicBezTo>
                  <a:cubicBezTo>
                    <a:pt x="5" y="45"/>
                    <a:pt x="13" y="42"/>
                    <a:pt x="17" y="41"/>
                  </a:cubicBezTo>
                  <a:cubicBezTo>
                    <a:pt x="16" y="41"/>
                    <a:pt x="16" y="41"/>
                    <a:pt x="16" y="41"/>
                  </a:cubicBezTo>
                  <a:cubicBezTo>
                    <a:pt x="12" y="39"/>
                    <a:pt x="10" y="38"/>
                    <a:pt x="8" y="34"/>
                  </a:cubicBezTo>
                  <a:cubicBezTo>
                    <a:pt x="6" y="30"/>
                    <a:pt x="6" y="27"/>
                    <a:pt x="6" y="24"/>
                  </a:cubicBezTo>
                  <a:lnTo>
                    <a:pt x="6" y="23"/>
                  </a:lnTo>
                  <a:cubicBezTo>
                    <a:pt x="6" y="10"/>
                    <a:pt x="15" y="2"/>
                    <a:pt x="31" y="2"/>
                  </a:cubicBezTo>
                  <a:lnTo>
                    <a:pt x="32" y="2"/>
                  </a:lnTo>
                  <a:cubicBezTo>
                    <a:pt x="37" y="2"/>
                    <a:pt x="42" y="3"/>
                    <a:pt x="46" y="6"/>
                  </a:cubicBezTo>
                  <a:cubicBezTo>
                    <a:pt x="47" y="7"/>
                    <a:pt x="48" y="6"/>
                    <a:pt x="48" y="7"/>
                  </a:cubicBezTo>
                  <a:cubicBezTo>
                    <a:pt x="49" y="7"/>
                    <a:pt x="49" y="6"/>
                    <a:pt x="49" y="6"/>
                  </a:cubicBezTo>
                  <a:cubicBezTo>
                    <a:pt x="50" y="4"/>
                    <a:pt x="52" y="2"/>
                    <a:pt x="54" y="1"/>
                  </a:cubicBezTo>
                  <a:cubicBezTo>
                    <a:pt x="56" y="0"/>
                    <a:pt x="58" y="0"/>
                    <a:pt x="60" y="0"/>
                  </a:cubicBezTo>
                  <a:cubicBezTo>
                    <a:pt x="61" y="0"/>
                    <a:pt x="61" y="0"/>
                    <a:pt x="62" y="0"/>
                  </a:cubicBezTo>
                  <a:lnTo>
                    <a:pt x="64" y="0"/>
                  </a:lnTo>
                  <a:lnTo>
                    <a:pt x="64" y="10"/>
                  </a:lnTo>
                  <a:cubicBezTo>
                    <a:pt x="63" y="10"/>
                    <a:pt x="62" y="10"/>
                    <a:pt x="61" y="10"/>
                  </a:cubicBezTo>
                  <a:cubicBezTo>
                    <a:pt x="60" y="10"/>
                    <a:pt x="59" y="10"/>
                    <a:pt x="59" y="10"/>
                  </a:cubicBezTo>
                  <a:cubicBezTo>
                    <a:pt x="58" y="10"/>
                    <a:pt x="58" y="10"/>
                    <a:pt x="58" y="10"/>
                  </a:cubicBezTo>
                  <a:cubicBezTo>
                    <a:pt x="56" y="10"/>
                    <a:pt x="54" y="11"/>
                    <a:pt x="52" y="12"/>
                  </a:cubicBezTo>
                  <a:cubicBezTo>
                    <a:pt x="53" y="12"/>
                    <a:pt x="53" y="13"/>
                    <a:pt x="53" y="13"/>
                  </a:cubicBezTo>
                  <a:cubicBezTo>
                    <a:pt x="55" y="16"/>
                    <a:pt x="56" y="20"/>
                    <a:pt x="56" y="24"/>
                  </a:cubicBezTo>
                  <a:cubicBezTo>
                    <a:pt x="56" y="36"/>
                    <a:pt x="47" y="44"/>
                    <a:pt x="31" y="44"/>
                  </a:cubicBezTo>
                  <a:close/>
                  <a:moveTo>
                    <a:pt x="18" y="66"/>
                  </a:moveTo>
                  <a:lnTo>
                    <a:pt x="17" y="66"/>
                  </a:lnTo>
                  <a:cubicBezTo>
                    <a:pt x="15" y="67"/>
                    <a:pt x="14" y="69"/>
                    <a:pt x="13" y="71"/>
                  </a:cubicBezTo>
                  <a:cubicBezTo>
                    <a:pt x="12" y="72"/>
                    <a:pt x="12" y="74"/>
                    <a:pt x="12" y="76"/>
                  </a:cubicBezTo>
                  <a:cubicBezTo>
                    <a:pt x="12" y="83"/>
                    <a:pt x="17" y="87"/>
                    <a:pt x="30" y="87"/>
                  </a:cubicBezTo>
                  <a:cubicBezTo>
                    <a:pt x="43" y="87"/>
                    <a:pt x="52" y="82"/>
                    <a:pt x="52" y="75"/>
                  </a:cubicBezTo>
                  <a:cubicBezTo>
                    <a:pt x="52" y="67"/>
                    <a:pt x="42" y="66"/>
                    <a:pt x="38" y="66"/>
                  </a:cubicBezTo>
                  <a:close/>
                  <a:moveTo>
                    <a:pt x="45" y="23"/>
                  </a:moveTo>
                  <a:cubicBezTo>
                    <a:pt x="45" y="20"/>
                    <a:pt x="44" y="18"/>
                    <a:pt x="43" y="16"/>
                  </a:cubicBezTo>
                  <a:cubicBezTo>
                    <a:pt x="42" y="14"/>
                    <a:pt x="40" y="12"/>
                    <a:pt x="38" y="11"/>
                  </a:cubicBezTo>
                  <a:cubicBezTo>
                    <a:pt x="36" y="10"/>
                    <a:pt x="33" y="9"/>
                    <a:pt x="31" y="9"/>
                  </a:cubicBezTo>
                  <a:cubicBezTo>
                    <a:pt x="28" y="9"/>
                    <a:pt x="27" y="10"/>
                    <a:pt x="25" y="11"/>
                  </a:cubicBezTo>
                  <a:cubicBezTo>
                    <a:pt x="23" y="12"/>
                    <a:pt x="21" y="14"/>
                    <a:pt x="20" y="16"/>
                  </a:cubicBezTo>
                  <a:cubicBezTo>
                    <a:pt x="19" y="18"/>
                    <a:pt x="18" y="20"/>
                    <a:pt x="18" y="23"/>
                  </a:cubicBezTo>
                  <a:cubicBezTo>
                    <a:pt x="18" y="25"/>
                    <a:pt x="19" y="27"/>
                    <a:pt x="20" y="29"/>
                  </a:cubicBezTo>
                  <a:cubicBezTo>
                    <a:pt x="21" y="31"/>
                    <a:pt x="23" y="33"/>
                    <a:pt x="25" y="34"/>
                  </a:cubicBezTo>
                  <a:cubicBezTo>
                    <a:pt x="27" y="35"/>
                    <a:pt x="29" y="36"/>
                    <a:pt x="31" y="36"/>
                  </a:cubicBezTo>
                  <a:cubicBezTo>
                    <a:pt x="32" y="36"/>
                    <a:pt x="32" y="36"/>
                    <a:pt x="33" y="36"/>
                  </a:cubicBezTo>
                  <a:cubicBezTo>
                    <a:pt x="35" y="36"/>
                    <a:pt x="37" y="35"/>
                    <a:pt x="39" y="34"/>
                  </a:cubicBezTo>
                  <a:cubicBezTo>
                    <a:pt x="41" y="33"/>
                    <a:pt x="42" y="32"/>
                    <a:pt x="43" y="30"/>
                  </a:cubicBezTo>
                  <a:cubicBezTo>
                    <a:pt x="44" y="28"/>
                    <a:pt x="45" y="26"/>
                    <a:pt x="45" y="2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6" name="Freeform: Shape 167"/>
            <p:cNvSpPr/>
            <p:nvPr/>
          </p:nvSpPr>
          <p:spPr>
            <a:xfrm>
              <a:off x="8277840" y="3949920"/>
              <a:ext cx="198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6" h="69">
                  <a:moveTo>
                    <a:pt x="52" y="66"/>
                  </a:moveTo>
                  <a:cubicBezTo>
                    <a:pt x="46" y="68"/>
                    <a:pt x="40" y="69"/>
                    <a:pt x="33" y="69"/>
                  </a:cubicBezTo>
                  <a:cubicBezTo>
                    <a:pt x="32" y="69"/>
                    <a:pt x="31" y="69"/>
                    <a:pt x="30" y="69"/>
                  </a:cubicBezTo>
                  <a:cubicBezTo>
                    <a:pt x="24" y="69"/>
                    <a:pt x="19" y="68"/>
                    <a:pt x="14" y="65"/>
                  </a:cubicBezTo>
                  <a:cubicBezTo>
                    <a:pt x="12" y="63"/>
                    <a:pt x="11" y="62"/>
                    <a:pt x="9" y="61"/>
                  </a:cubicBezTo>
                  <a:cubicBezTo>
                    <a:pt x="7" y="59"/>
                    <a:pt x="6" y="57"/>
                    <a:pt x="5" y="55"/>
                  </a:cubicBezTo>
                  <a:cubicBezTo>
                    <a:pt x="2" y="50"/>
                    <a:pt x="0" y="44"/>
                    <a:pt x="0" y="37"/>
                  </a:cubicBezTo>
                  <a:cubicBezTo>
                    <a:pt x="0" y="36"/>
                    <a:pt x="0" y="36"/>
                    <a:pt x="0" y="35"/>
                  </a:cubicBezTo>
                  <a:cubicBezTo>
                    <a:pt x="0" y="13"/>
                    <a:pt x="11" y="0"/>
                    <a:pt x="29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5" y="0"/>
                    <a:pt x="39" y="1"/>
                    <a:pt x="43" y="3"/>
                  </a:cubicBezTo>
                  <a:cubicBezTo>
                    <a:pt x="47" y="5"/>
                    <a:pt x="49" y="8"/>
                    <a:pt x="51" y="12"/>
                  </a:cubicBezTo>
                  <a:cubicBezTo>
                    <a:pt x="54" y="19"/>
                    <a:pt x="56" y="26"/>
                    <a:pt x="56" y="33"/>
                  </a:cubicBezTo>
                  <a:cubicBezTo>
                    <a:pt x="56" y="35"/>
                    <a:pt x="56" y="36"/>
                    <a:pt x="56" y="38"/>
                  </a:cubicBezTo>
                  <a:lnTo>
                    <a:pt x="13" y="38"/>
                  </a:lnTo>
                  <a:cubicBezTo>
                    <a:pt x="13" y="52"/>
                    <a:pt x="20" y="60"/>
                    <a:pt x="33" y="60"/>
                  </a:cubicBezTo>
                  <a:cubicBezTo>
                    <a:pt x="40" y="60"/>
                    <a:pt x="45" y="59"/>
                    <a:pt x="51" y="57"/>
                  </a:cubicBezTo>
                  <a:lnTo>
                    <a:pt x="52" y="57"/>
                  </a:lnTo>
                  <a:close/>
                  <a:moveTo>
                    <a:pt x="44" y="30"/>
                  </a:moveTo>
                  <a:cubicBezTo>
                    <a:pt x="44" y="17"/>
                    <a:pt x="39" y="9"/>
                    <a:pt x="29" y="9"/>
                  </a:cubicBezTo>
                  <a:cubicBezTo>
                    <a:pt x="19" y="9"/>
                    <a:pt x="14" y="17"/>
                    <a:pt x="13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7" name="Freeform: Shape 168"/>
            <p:cNvSpPr/>
            <p:nvPr/>
          </p:nvSpPr>
          <p:spPr>
            <a:xfrm>
              <a:off x="8301600" y="3950640"/>
              <a:ext cx="2196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66">
                  <a:moveTo>
                    <a:pt x="13" y="0"/>
                  </a:moveTo>
                  <a:lnTo>
                    <a:pt x="32" y="53"/>
                  </a:lnTo>
                  <a:lnTo>
                    <a:pt x="51" y="0"/>
                  </a:lnTo>
                  <a:lnTo>
                    <a:pt x="62" y="0"/>
                  </a:lnTo>
                  <a:lnTo>
                    <a:pt x="37" y="66"/>
                  </a:lnTo>
                  <a:lnTo>
                    <a:pt x="26" y="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8" name="Freeform: Shape 169"/>
            <p:cNvSpPr/>
            <p:nvPr/>
          </p:nvSpPr>
          <p:spPr>
            <a:xfrm>
              <a:off x="8327160" y="3943080"/>
              <a:ext cx="1512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8">
                  <a:moveTo>
                    <a:pt x="43" y="86"/>
                  </a:moveTo>
                  <a:cubicBezTo>
                    <a:pt x="39" y="87"/>
                    <a:pt x="36" y="88"/>
                    <a:pt x="32" y="88"/>
                  </a:cubicBezTo>
                  <a:cubicBezTo>
                    <a:pt x="31" y="88"/>
                    <a:pt x="30" y="88"/>
                    <a:pt x="29" y="88"/>
                  </a:cubicBezTo>
                  <a:cubicBezTo>
                    <a:pt x="26" y="88"/>
                    <a:pt x="23" y="87"/>
                    <a:pt x="20" y="85"/>
                  </a:cubicBezTo>
                  <a:cubicBezTo>
                    <a:pt x="18" y="84"/>
                    <a:pt x="16" y="83"/>
                    <a:pt x="15" y="81"/>
                  </a:cubicBezTo>
                  <a:cubicBezTo>
                    <a:pt x="13" y="76"/>
                    <a:pt x="12" y="72"/>
                    <a:pt x="12" y="68"/>
                  </a:cubicBezTo>
                  <a:cubicBezTo>
                    <a:pt x="12" y="66"/>
                    <a:pt x="12" y="65"/>
                    <a:pt x="12" y="64"/>
                  </a:cubicBezTo>
                  <a:lnTo>
                    <a:pt x="12" y="30"/>
                  </a:lnTo>
                  <a:lnTo>
                    <a:pt x="0" y="30"/>
                  </a:lnTo>
                  <a:lnTo>
                    <a:pt x="0" y="21"/>
                  </a:lnTo>
                  <a:lnTo>
                    <a:pt x="12" y="21"/>
                  </a:lnTo>
                  <a:lnTo>
                    <a:pt x="12" y="3"/>
                  </a:lnTo>
                  <a:lnTo>
                    <a:pt x="24" y="0"/>
                  </a:lnTo>
                  <a:lnTo>
                    <a:pt x="24" y="21"/>
                  </a:lnTo>
                  <a:lnTo>
                    <a:pt x="43" y="21"/>
                  </a:lnTo>
                  <a:lnTo>
                    <a:pt x="43" y="30"/>
                  </a:lnTo>
                  <a:lnTo>
                    <a:pt x="24" y="30"/>
                  </a:lnTo>
                  <a:lnTo>
                    <a:pt x="24" y="64"/>
                  </a:lnTo>
                  <a:cubicBezTo>
                    <a:pt x="24" y="65"/>
                    <a:pt x="24" y="65"/>
                    <a:pt x="24" y="66"/>
                  </a:cubicBezTo>
                  <a:cubicBezTo>
                    <a:pt x="24" y="69"/>
                    <a:pt x="24" y="72"/>
                    <a:pt x="25" y="75"/>
                  </a:cubicBezTo>
                  <a:cubicBezTo>
                    <a:pt x="26" y="76"/>
                    <a:pt x="27" y="78"/>
                    <a:pt x="28" y="78"/>
                  </a:cubicBezTo>
                  <a:cubicBezTo>
                    <a:pt x="30" y="79"/>
                    <a:pt x="31" y="79"/>
                    <a:pt x="32" y="79"/>
                  </a:cubicBezTo>
                  <a:cubicBezTo>
                    <a:pt x="33" y="79"/>
                    <a:pt x="33" y="79"/>
                    <a:pt x="33" y="79"/>
                  </a:cubicBezTo>
                  <a:cubicBezTo>
                    <a:pt x="36" y="79"/>
                    <a:pt x="39" y="78"/>
                    <a:pt x="42" y="77"/>
                  </a:cubicBezTo>
                  <a:lnTo>
                    <a:pt x="43" y="7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9" name="Freeform: Shape 170"/>
            <p:cNvSpPr/>
            <p:nvPr/>
          </p:nvSpPr>
          <p:spPr>
            <a:xfrm>
              <a:off x="8347680" y="3968639"/>
              <a:ext cx="5040" cy="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15">
                  <a:moveTo>
                    <a:pt x="15" y="8"/>
                  </a:moveTo>
                  <a:cubicBezTo>
                    <a:pt x="15" y="9"/>
                    <a:pt x="15" y="10"/>
                    <a:pt x="14" y="12"/>
                  </a:cubicBezTo>
                  <a:cubicBezTo>
                    <a:pt x="14" y="13"/>
                    <a:pt x="13" y="13"/>
                    <a:pt x="11" y="14"/>
                  </a:cubicBezTo>
                  <a:cubicBezTo>
                    <a:pt x="9" y="15"/>
                    <a:pt x="9" y="15"/>
                    <a:pt x="8" y="15"/>
                  </a:cubicBezTo>
                  <a:cubicBezTo>
                    <a:pt x="6" y="15"/>
                    <a:pt x="5" y="15"/>
                    <a:pt x="4" y="14"/>
                  </a:cubicBezTo>
                  <a:cubicBezTo>
                    <a:pt x="3" y="13"/>
                    <a:pt x="2" y="14"/>
                    <a:pt x="1" y="12"/>
                  </a:cubicBezTo>
                  <a:cubicBezTo>
                    <a:pt x="0" y="10"/>
                    <a:pt x="0" y="9"/>
                    <a:pt x="0" y="8"/>
                  </a:cubicBezTo>
                  <a:cubicBezTo>
                    <a:pt x="0" y="7"/>
                    <a:pt x="0" y="5"/>
                    <a:pt x="1" y="4"/>
                  </a:cubicBezTo>
                  <a:cubicBezTo>
                    <a:pt x="2" y="3"/>
                    <a:pt x="3" y="2"/>
                    <a:pt x="4" y="1"/>
                  </a:cubicBezTo>
                  <a:cubicBezTo>
                    <a:pt x="5" y="0"/>
                    <a:pt x="6" y="0"/>
                    <a:pt x="8" y="0"/>
                  </a:cubicBezTo>
                  <a:cubicBezTo>
                    <a:pt x="9" y="0"/>
                    <a:pt x="11" y="0"/>
                    <a:pt x="12" y="1"/>
                  </a:cubicBezTo>
                  <a:cubicBezTo>
                    <a:pt x="13" y="2"/>
                    <a:pt x="13" y="3"/>
                    <a:pt x="14" y="4"/>
                  </a:cubicBezTo>
                  <a:cubicBezTo>
                    <a:pt x="15" y="5"/>
                    <a:pt x="15" y="6"/>
                    <a:pt x="15" y="8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0" name="Freeform: Shape 171"/>
            <p:cNvSpPr/>
            <p:nvPr/>
          </p:nvSpPr>
          <p:spPr>
            <a:xfrm>
              <a:off x="8358480" y="3950280"/>
              <a:ext cx="1512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68">
                  <a:moveTo>
                    <a:pt x="40" y="12"/>
                  </a:moveTo>
                  <a:lnTo>
                    <a:pt x="39" y="12"/>
                  </a:lnTo>
                  <a:cubicBezTo>
                    <a:pt x="34" y="10"/>
                    <a:pt x="30" y="9"/>
                    <a:pt x="24" y="9"/>
                  </a:cubicBezTo>
                  <a:cubicBezTo>
                    <a:pt x="17" y="9"/>
                    <a:pt x="12" y="12"/>
                    <a:pt x="12" y="17"/>
                  </a:cubicBezTo>
                  <a:cubicBezTo>
                    <a:pt x="12" y="30"/>
                    <a:pt x="43" y="26"/>
                    <a:pt x="43" y="49"/>
                  </a:cubicBezTo>
                  <a:cubicBezTo>
                    <a:pt x="43" y="62"/>
                    <a:pt x="32" y="68"/>
                    <a:pt x="17" y="68"/>
                  </a:cubicBezTo>
                  <a:lnTo>
                    <a:pt x="16" y="68"/>
                  </a:lnTo>
                  <a:cubicBezTo>
                    <a:pt x="11" y="68"/>
                    <a:pt x="6" y="67"/>
                    <a:pt x="0" y="65"/>
                  </a:cubicBezTo>
                  <a:lnTo>
                    <a:pt x="0" y="55"/>
                  </a:lnTo>
                  <a:lnTo>
                    <a:pt x="1" y="55"/>
                  </a:lnTo>
                  <a:cubicBezTo>
                    <a:pt x="7" y="57"/>
                    <a:pt x="12" y="59"/>
                    <a:pt x="18" y="59"/>
                  </a:cubicBezTo>
                  <a:cubicBezTo>
                    <a:pt x="27" y="59"/>
                    <a:pt x="31" y="55"/>
                    <a:pt x="31" y="50"/>
                  </a:cubicBezTo>
                  <a:cubicBezTo>
                    <a:pt x="31" y="35"/>
                    <a:pt x="0" y="39"/>
                    <a:pt x="0" y="18"/>
                  </a:cubicBezTo>
                  <a:cubicBezTo>
                    <a:pt x="0" y="7"/>
                    <a:pt x="9" y="0"/>
                    <a:pt x="24" y="0"/>
                  </a:cubicBezTo>
                  <a:cubicBezTo>
                    <a:pt x="30" y="0"/>
                    <a:pt x="34" y="1"/>
                    <a:pt x="40" y="2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1" name="Freeform: Shape 172"/>
            <p:cNvSpPr/>
            <p:nvPr/>
          </p:nvSpPr>
          <p:spPr>
            <a:xfrm>
              <a:off x="8377560" y="3943080"/>
              <a:ext cx="1512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8">
                  <a:moveTo>
                    <a:pt x="43" y="86"/>
                  </a:moveTo>
                  <a:cubicBezTo>
                    <a:pt x="39" y="87"/>
                    <a:pt x="36" y="88"/>
                    <a:pt x="32" y="88"/>
                  </a:cubicBezTo>
                  <a:cubicBezTo>
                    <a:pt x="31" y="88"/>
                    <a:pt x="30" y="88"/>
                    <a:pt x="29" y="88"/>
                  </a:cubicBezTo>
                  <a:cubicBezTo>
                    <a:pt x="26" y="88"/>
                    <a:pt x="23" y="87"/>
                    <a:pt x="20" y="85"/>
                  </a:cubicBezTo>
                  <a:cubicBezTo>
                    <a:pt x="18" y="84"/>
                    <a:pt x="16" y="83"/>
                    <a:pt x="15" y="81"/>
                  </a:cubicBezTo>
                  <a:cubicBezTo>
                    <a:pt x="13" y="76"/>
                    <a:pt x="12" y="72"/>
                    <a:pt x="12" y="68"/>
                  </a:cubicBezTo>
                  <a:cubicBezTo>
                    <a:pt x="12" y="66"/>
                    <a:pt x="12" y="65"/>
                    <a:pt x="12" y="64"/>
                  </a:cubicBezTo>
                  <a:lnTo>
                    <a:pt x="12" y="30"/>
                  </a:lnTo>
                  <a:lnTo>
                    <a:pt x="0" y="30"/>
                  </a:lnTo>
                  <a:lnTo>
                    <a:pt x="0" y="21"/>
                  </a:lnTo>
                  <a:lnTo>
                    <a:pt x="12" y="21"/>
                  </a:lnTo>
                  <a:lnTo>
                    <a:pt x="12" y="3"/>
                  </a:lnTo>
                  <a:lnTo>
                    <a:pt x="24" y="0"/>
                  </a:lnTo>
                  <a:lnTo>
                    <a:pt x="24" y="21"/>
                  </a:lnTo>
                  <a:lnTo>
                    <a:pt x="43" y="21"/>
                  </a:lnTo>
                  <a:lnTo>
                    <a:pt x="43" y="30"/>
                  </a:lnTo>
                  <a:lnTo>
                    <a:pt x="24" y="30"/>
                  </a:lnTo>
                  <a:lnTo>
                    <a:pt x="24" y="64"/>
                  </a:lnTo>
                  <a:cubicBezTo>
                    <a:pt x="24" y="65"/>
                    <a:pt x="24" y="65"/>
                    <a:pt x="24" y="66"/>
                  </a:cubicBezTo>
                  <a:cubicBezTo>
                    <a:pt x="24" y="69"/>
                    <a:pt x="24" y="72"/>
                    <a:pt x="25" y="75"/>
                  </a:cubicBezTo>
                  <a:cubicBezTo>
                    <a:pt x="26" y="76"/>
                    <a:pt x="27" y="78"/>
                    <a:pt x="28" y="78"/>
                  </a:cubicBezTo>
                  <a:cubicBezTo>
                    <a:pt x="30" y="79"/>
                    <a:pt x="31" y="79"/>
                    <a:pt x="32" y="79"/>
                  </a:cubicBezTo>
                  <a:cubicBezTo>
                    <a:pt x="33" y="79"/>
                    <a:pt x="33" y="79"/>
                    <a:pt x="33" y="79"/>
                  </a:cubicBezTo>
                  <a:cubicBezTo>
                    <a:pt x="37" y="79"/>
                    <a:pt x="39" y="78"/>
                    <a:pt x="42" y="77"/>
                  </a:cubicBezTo>
                  <a:lnTo>
                    <a:pt x="43" y="7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2" name="Freeform: Shape 173"/>
            <p:cNvSpPr/>
            <p:nvPr/>
          </p:nvSpPr>
          <p:spPr>
            <a:xfrm>
              <a:off x="8397000" y="3949920"/>
              <a:ext cx="216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9">
                  <a:moveTo>
                    <a:pt x="30" y="69"/>
                  </a:moveTo>
                  <a:cubicBezTo>
                    <a:pt x="11" y="69"/>
                    <a:pt x="0" y="57"/>
                    <a:pt x="0" y="35"/>
                  </a:cubicBezTo>
                  <a:cubicBezTo>
                    <a:pt x="0" y="12"/>
                    <a:pt x="10" y="0"/>
                    <a:pt x="30" y="0"/>
                  </a:cubicBezTo>
                  <a:cubicBezTo>
                    <a:pt x="49" y="0"/>
                    <a:pt x="61" y="11"/>
                    <a:pt x="61" y="34"/>
                  </a:cubicBezTo>
                  <a:cubicBezTo>
                    <a:pt x="61" y="56"/>
                    <a:pt x="50" y="69"/>
                    <a:pt x="30" y="69"/>
                  </a:cubicBezTo>
                  <a:close/>
                  <a:moveTo>
                    <a:pt x="48" y="35"/>
                  </a:moveTo>
                  <a:cubicBezTo>
                    <a:pt x="48" y="18"/>
                    <a:pt x="42" y="9"/>
                    <a:pt x="30" y="9"/>
                  </a:cubicBezTo>
                  <a:cubicBezTo>
                    <a:pt x="18" y="9"/>
                    <a:pt x="12" y="18"/>
                    <a:pt x="12" y="35"/>
                  </a:cubicBezTo>
                  <a:cubicBezTo>
                    <a:pt x="12" y="51"/>
                    <a:pt x="17" y="61"/>
                    <a:pt x="30" y="61"/>
                  </a:cubicBezTo>
                  <a:cubicBezTo>
                    <a:pt x="42" y="61"/>
                    <a:pt x="48" y="51"/>
                    <a:pt x="48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3" name="Freeform: Shape 174"/>
            <p:cNvSpPr/>
            <p:nvPr/>
          </p:nvSpPr>
          <p:spPr>
            <a:xfrm>
              <a:off x="8425080" y="3949920"/>
              <a:ext cx="2124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" h="93">
                  <a:moveTo>
                    <a:pt x="0" y="92"/>
                  </a:moveTo>
                  <a:lnTo>
                    <a:pt x="0" y="2"/>
                  </a:lnTo>
                  <a:lnTo>
                    <a:pt x="9" y="2"/>
                  </a:lnTo>
                  <a:lnTo>
                    <a:pt x="12" y="14"/>
                  </a:lnTo>
                  <a:cubicBezTo>
                    <a:pt x="12" y="12"/>
                    <a:pt x="13" y="11"/>
                    <a:pt x="13" y="10"/>
                  </a:cubicBezTo>
                  <a:cubicBezTo>
                    <a:pt x="15" y="7"/>
                    <a:pt x="17" y="5"/>
                    <a:pt x="20" y="3"/>
                  </a:cubicBezTo>
                  <a:cubicBezTo>
                    <a:pt x="23" y="1"/>
                    <a:pt x="26" y="0"/>
                    <a:pt x="30" y="0"/>
                  </a:cubicBezTo>
                  <a:cubicBezTo>
                    <a:pt x="31" y="0"/>
                    <a:pt x="31" y="0"/>
                    <a:pt x="32" y="1"/>
                  </a:cubicBezTo>
                  <a:cubicBezTo>
                    <a:pt x="50" y="1"/>
                    <a:pt x="60" y="14"/>
                    <a:pt x="60" y="35"/>
                  </a:cubicBezTo>
                  <a:cubicBezTo>
                    <a:pt x="60" y="56"/>
                    <a:pt x="50" y="70"/>
                    <a:pt x="31" y="70"/>
                  </a:cubicBezTo>
                  <a:cubicBezTo>
                    <a:pt x="31" y="70"/>
                    <a:pt x="30" y="70"/>
                    <a:pt x="29" y="70"/>
                  </a:cubicBezTo>
                  <a:cubicBezTo>
                    <a:pt x="26" y="70"/>
                    <a:pt x="23" y="69"/>
                    <a:pt x="20" y="67"/>
                  </a:cubicBezTo>
                  <a:cubicBezTo>
                    <a:pt x="17" y="65"/>
                    <a:pt x="15" y="64"/>
                    <a:pt x="13" y="61"/>
                  </a:cubicBezTo>
                  <a:cubicBezTo>
                    <a:pt x="13" y="60"/>
                    <a:pt x="12" y="59"/>
                    <a:pt x="12" y="58"/>
                  </a:cubicBezTo>
                  <a:lnTo>
                    <a:pt x="12" y="93"/>
                  </a:lnTo>
                  <a:close/>
                  <a:moveTo>
                    <a:pt x="47" y="35"/>
                  </a:moveTo>
                  <a:cubicBezTo>
                    <a:pt x="47" y="20"/>
                    <a:pt x="42" y="9"/>
                    <a:pt x="30" y="9"/>
                  </a:cubicBezTo>
                  <a:cubicBezTo>
                    <a:pt x="17" y="9"/>
                    <a:pt x="12" y="20"/>
                    <a:pt x="12" y="35"/>
                  </a:cubicBezTo>
                  <a:cubicBezTo>
                    <a:pt x="12" y="50"/>
                    <a:pt x="16" y="60"/>
                    <a:pt x="29" y="60"/>
                  </a:cubicBezTo>
                  <a:cubicBezTo>
                    <a:pt x="41" y="60"/>
                    <a:pt x="47" y="49"/>
                    <a:pt x="47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4" name="Freeform: Shape 175"/>
            <p:cNvSpPr/>
            <p:nvPr/>
          </p:nvSpPr>
          <p:spPr>
            <a:xfrm>
              <a:off x="8453519" y="3941279"/>
              <a:ext cx="20880" cy="32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" h="92">
                  <a:moveTo>
                    <a:pt x="21" y="0"/>
                  </a:moveTo>
                  <a:cubicBezTo>
                    <a:pt x="23" y="0"/>
                    <a:pt x="24" y="0"/>
                    <a:pt x="25" y="0"/>
                  </a:cubicBezTo>
                  <a:cubicBezTo>
                    <a:pt x="33" y="0"/>
                    <a:pt x="40" y="2"/>
                    <a:pt x="47" y="5"/>
                  </a:cubicBezTo>
                  <a:cubicBezTo>
                    <a:pt x="51" y="8"/>
                    <a:pt x="53" y="10"/>
                    <a:pt x="55" y="14"/>
                  </a:cubicBezTo>
                  <a:cubicBezTo>
                    <a:pt x="57" y="18"/>
                    <a:pt x="59" y="22"/>
                    <a:pt x="59" y="27"/>
                  </a:cubicBezTo>
                  <a:cubicBezTo>
                    <a:pt x="59" y="27"/>
                    <a:pt x="59" y="28"/>
                    <a:pt x="59" y="29"/>
                  </a:cubicBezTo>
                  <a:lnTo>
                    <a:pt x="59" y="30"/>
                  </a:lnTo>
                  <a:cubicBezTo>
                    <a:pt x="59" y="35"/>
                    <a:pt x="57" y="39"/>
                    <a:pt x="55" y="44"/>
                  </a:cubicBezTo>
                  <a:cubicBezTo>
                    <a:pt x="53" y="47"/>
                    <a:pt x="50" y="50"/>
                    <a:pt x="47" y="53"/>
                  </a:cubicBezTo>
                  <a:cubicBezTo>
                    <a:pt x="40" y="56"/>
                    <a:pt x="33" y="58"/>
                    <a:pt x="25" y="58"/>
                  </a:cubicBezTo>
                  <a:cubicBezTo>
                    <a:pt x="24" y="58"/>
                    <a:pt x="23" y="58"/>
                    <a:pt x="22" y="58"/>
                  </a:cubicBezTo>
                  <a:lnTo>
                    <a:pt x="12" y="58"/>
                  </a:lnTo>
                  <a:lnTo>
                    <a:pt x="12" y="92"/>
                  </a:lnTo>
                  <a:lnTo>
                    <a:pt x="0" y="92"/>
                  </a:lnTo>
                  <a:lnTo>
                    <a:pt x="0" y="0"/>
                  </a:lnTo>
                  <a:close/>
                  <a:moveTo>
                    <a:pt x="11" y="48"/>
                  </a:moveTo>
                  <a:lnTo>
                    <a:pt x="23" y="48"/>
                  </a:lnTo>
                  <a:cubicBezTo>
                    <a:pt x="24" y="48"/>
                    <a:pt x="25" y="48"/>
                    <a:pt x="26" y="48"/>
                  </a:cubicBezTo>
                  <a:cubicBezTo>
                    <a:pt x="31" y="48"/>
                    <a:pt x="35" y="47"/>
                    <a:pt x="40" y="45"/>
                  </a:cubicBezTo>
                  <a:cubicBezTo>
                    <a:pt x="41" y="43"/>
                    <a:pt x="42" y="42"/>
                    <a:pt x="44" y="40"/>
                  </a:cubicBezTo>
                  <a:cubicBezTo>
                    <a:pt x="46" y="36"/>
                    <a:pt x="47" y="33"/>
                    <a:pt x="47" y="29"/>
                  </a:cubicBezTo>
                  <a:cubicBezTo>
                    <a:pt x="47" y="24"/>
                    <a:pt x="46" y="21"/>
                    <a:pt x="44" y="17"/>
                  </a:cubicBezTo>
                  <a:cubicBezTo>
                    <a:pt x="42" y="15"/>
                    <a:pt x="41" y="14"/>
                    <a:pt x="40" y="12"/>
                  </a:cubicBezTo>
                  <a:cubicBezTo>
                    <a:pt x="35" y="10"/>
                    <a:pt x="31" y="9"/>
                    <a:pt x="26" y="9"/>
                  </a:cubicBezTo>
                  <a:cubicBezTo>
                    <a:pt x="25" y="9"/>
                    <a:pt x="24" y="9"/>
                    <a:pt x="23" y="9"/>
                  </a:cubicBezTo>
                  <a:lnTo>
                    <a:pt x="11" y="9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5" name="Freeform: Shape 176"/>
            <p:cNvSpPr/>
            <p:nvPr/>
          </p:nvSpPr>
          <p:spPr>
            <a:xfrm>
              <a:off x="8480160" y="3950280"/>
              <a:ext cx="1188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67">
                  <a:moveTo>
                    <a:pt x="34" y="11"/>
                  </a:moveTo>
                  <a:cubicBezTo>
                    <a:pt x="31" y="11"/>
                    <a:pt x="29" y="10"/>
                    <a:pt x="27" y="10"/>
                  </a:cubicBezTo>
                  <a:cubicBezTo>
                    <a:pt x="12" y="10"/>
                    <a:pt x="12" y="22"/>
                    <a:pt x="12" y="28"/>
                  </a:cubicBezTo>
                  <a:lnTo>
                    <a:pt x="12" y="67"/>
                  </a:lnTo>
                  <a:lnTo>
                    <a:pt x="0" y="67"/>
                  </a:lnTo>
                  <a:lnTo>
                    <a:pt x="0" y="1"/>
                  </a:lnTo>
                  <a:lnTo>
                    <a:pt x="9" y="1"/>
                  </a:lnTo>
                  <a:lnTo>
                    <a:pt x="11" y="13"/>
                  </a:lnTo>
                  <a:cubicBezTo>
                    <a:pt x="13" y="3"/>
                    <a:pt x="22" y="0"/>
                    <a:pt x="31" y="0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6" name="Freeform: Shape 177"/>
            <p:cNvSpPr/>
            <p:nvPr/>
          </p:nvSpPr>
          <p:spPr>
            <a:xfrm>
              <a:off x="8494920" y="3949920"/>
              <a:ext cx="216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9">
                  <a:moveTo>
                    <a:pt x="30" y="69"/>
                  </a:moveTo>
                  <a:cubicBezTo>
                    <a:pt x="11" y="69"/>
                    <a:pt x="0" y="57"/>
                    <a:pt x="0" y="35"/>
                  </a:cubicBezTo>
                  <a:cubicBezTo>
                    <a:pt x="0" y="12"/>
                    <a:pt x="10" y="0"/>
                    <a:pt x="30" y="0"/>
                  </a:cubicBezTo>
                  <a:cubicBezTo>
                    <a:pt x="49" y="0"/>
                    <a:pt x="61" y="11"/>
                    <a:pt x="61" y="34"/>
                  </a:cubicBezTo>
                  <a:cubicBezTo>
                    <a:pt x="61" y="56"/>
                    <a:pt x="50" y="69"/>
                    <a:pt x="30" y="69"/>
                  </a:cubicBezTo>
                  <a:close/>
                  <a:moveTo>
                    <a:pt x="49" y="35"/>
                  </a:moveTo>
                  <a:cubicBezTo>
                    <a:pt x="49" y="18"/>
                    <a:pt x="42" y="9"/>
                    <a:pt x="30" y="9"/>
                  </a:cubicBezTo>
                  <a:cubicBezTo>
                    <a:pt x="17" y="9"/>
                    <a:pt x="12" y="18"/>
                    <a:pt x="12" y="35"/>
                  </a:cubicBezTo>
                  <a:cubicBezTo>
                    <a:pt x="12" y="51"/>
                    <a:pt x="17" y="61"/>
                    <a:pt x="30" y="61"/>
                  </a:cubicBezTo>
                  <a:cubicBezTo>
                    <a:pt x="42" y="61"/>
                    <a:pt x="48" y="51"/>
                    <a:pt x="48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7" name="Freeform: Shape 178"/>
            <p:cNvSpPr/>
            <p:nvPr/>
          </p:nvSpPr>
          <p:spPr>
            <a:xfrm>
              <a:off x="8523360" y="3949920"/>
              <a:ext cx="2088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" h="93">
                  <a:moveTo>
                    <a:pt x="0" y="92"/>
                  </a:moveTo>
                  <a:lnTo>
                    <a:pt x="0" y="2"/>
                  </a:lnTo>
                  <a:lnTo>
                    <a:pt x="8" y="2"/>
                  </a:lnTo>
                  <a:lnTo>
                    <a:pt x="11" y="14"/>
                  </a:lnTo>
                  <a:cubicBezTo>
                    <a:pt x="11" y="12"/>
                    <a:pt x="12" y="11"/>
                    <a:pt x="13" y="10"/>
                  </a:cubicBezTo>
                  <a:cubicBezTo>
                    <a:pt x="14" y="7"/>
                    <a:pt x="17" y="5"/>
                    <a:pt x="20" y="3"/>
                  </a:cubicBezTo>
                  <a:cubicBezTo>
                    <a:pt x="23" y="1"/>
                    <a:pt x="26" y="0"/>
                    <a:pt x="29" y="0"/>
                  </a:cubicBezTo>
                  <a:cubicBezTo>
                    <a:pt x="30" y="0"/>
                    <a:pt x="31" y="0"/>
                    <a:pt x="31" y="1"/>
                  </a:cubicBezTo>
                  <a:cubicBezTo>
                    <a:pt x="49" y="1"/>
                    <a:pt x="59" y="14"/>
                    <a:pt x="59" y="35"/>
                  </a:cubicBezTo>
                  <a:cubicBezTo>
                    <a:pt x="59" y="56"/>
                    <a:pt x="49" y="70"/>
                    <a:pt x="30" y="70"/>
                  </a:cubicBezTo>
                  <a:cubicBezTo>
                    <a:pt x="30" y="70"/>
                    <a:pt x="29" y="70"/>
                    <a:pt x="28" y="70"/>
                  </a:cubicBezTo>
                  <a:cubicBezTo>
                    <a:pt x="25" y="70"/>
                    <a:pt x="22" y="69"/>
                    <a:pt x="19" y="67"/>
                  </a:cubicBezTo>
                  <a:cubicBezTo>
                    <a:pt x="16" y="65"/>
                    <a:pt x="14" y="64"/>
                    <a:pt x="12" y="61"/>
                  </a:cubicBezTo>
                  <a:cubicBezTo>
                    <a:pt x="12" y="60"/>
                    <a:pt x="11" y="59"/>
                    <a:pt x="11" y="58"/>
                  </a:cubicBezTo>
                  <a:lnTo>
                    <a:pt x="11" y="93"/>
                  </a:lnTo>
                  <a:close/>
                  <a:moveTo>
                    <a:pt x="47" y="35"/>
                  </a:moveTo>
                  <a:cubicBezTo>
                    <a:pt x="47" y="20"/>
                    <a:pt x="42" y="9"/>
                    <a:pt x="29" y="9"/>
                  </a:cubicBezTo>
                  <a:cubicBezTo>
                    <a:pt x="16" y="9"/>
                    <a:pt x="11" y="20"/>
                    <a:pt x="11" y="35"/>
                  </a:cubicBezTo>
                  <a:cubicBezTo>
                    <a:pt x="11" y="50"/>
                    <a:pt x="16" y="60"/>
                    <a:pt x="29" y="60"/>
                  </a:cubicBezTo>
                  <a:cubicBezTo>
                    <a:pt x="41" y="60"/>
                    <a:pt x="47" y="49"/>
                    <a:pt x="47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8" name="Freeform: Shape 179"/>
            <p:cNvSpPr/>
            <p:nvPr/>
          </p:nvSpPr>
          <p:spPr>
            <a:xfrm>
              <a:off x="8548920" y="3949920"/>
              <a:ext cx="216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9">
                  <a:moveTo>
                    <a:pt x="6" y="4"/>
                  </a:moveTo>
                  <a:cubicBezTo>
                    <a:pt x="12" y="2"/>
                    <a:pt x="18" y="1"/>
                    <a:pt x="24" y="1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7" y="1"/>
                    <a:pt x="27" y="0"/>
                    <a:pt x="29" y="0"/>
                  </a:cubicBezTo>
                  <a:cubicBezTo>
                    <a:pt x="33" y="0"/>
                    <a:pt x="37" y="2"/>
                    <a:pt x="41" y="4"/>
                  </a:cubicBezTo>
                  <a:cubicBezTo>
                    <a:pt x="44" y="5"/>
                    <a:pt x="45" y="7"/>
                    <a:pt x="47" y="9"/>
                  </a:cubicBezTo>
                  <a:cubicBezTo>
                    <a:pt x="50" y="13"/>
                    <a:pt x="51" y="18"/>
                    <a:pt x="51" y="23"/>
                  </a:cubicBezTo>
                  <a:cubicBezTo>
                    <a:pt x="51" y="24"/>
                    <a:pt x="51" y="25"/>
                    <a:pt x="51" y="26"/>
                  </a:cubicBezTo>
                  <a:lnTo>
                    <a:pt x="51" y="51"/>
                  </a:lnTo>
                  <a:cubicBezTo>
                    <a:pt x="51" y="55"/>
                    <a:pt x="51" y="60"/>
                    <a:pt x="57" y="60"/>
                  </a:cubicBezTo>
                  <a:cubicBezTo>
                    <a:pt x="58" y="60"/>
                    <a:pt x="58" y="60"/>
                    <a:pt x="59" y="60"/>
                  </a:cubicBezTo>
                  <a:cubicBezTo>
                    <a:pt x="60" y="60"/>
                    <a:pt x="60" y="60"/>
                    <a:pt x="61" y="60"/>
                  </a:cubicBezTo>
                  <a:lnTo>
                    <a:pt x="61" y="68"/>
                  </a:lnTo>
                  <a:cubicBezTo>
                    <a:pt x="58" y="69"/>
                    <a:pt x="56" y="69"/>
                    <a:pt x="54" y="69"/>
                  </a:cubicBezTo>
                  <a:lnTo>
                    <a:pt x="53" y="69"/>
                  </a:lnTo>
                  <a:lnTo>
                    <a:pt x="52" y="69"/>
                  </a:lnTo>
                  <a:cubicBezTo>
                    <a:pt x="50" y="69"/>
                    <a:pt x="48" y="69"/>
                    <a:pt x="46" y="67"/>
                  </a:cubicBezTo>
                  <a:cubicBezTo>
                    <a:pt x="44" y="65"/>
                    <a:pt x="43" y="65"/>
                    <a:pt x="42" y="63"/>
                  </a:cubicBezTo>
                  <a:cubicBezTo>
                    <a:pt x="41" y="61"/>
                    <a:pt x="40" y="59"/>
                    <a:pt x="40" y="57"/>
                  </a:cubicBezTo>
                  <a:cubicBezTo>
                    <a:pt x="40" y="58"/>
                    <a:pt x="40" y="58"/>
                    <a:pt x="39" y="59"/>
                  </a:cubicBezTo>
                  <a:cubicBezTo>
                    <a:pt x="37" y="62"/>
                    <a:pt x="36" y="64"/>
                    <a:pt x="32" y="66"/>
                  </a:cubicBezTo>
                  <a:cubicBezTo>
                    <a:pt x="28" y="68"/>
                    <a:pt x="25" y="69"/>
                    <a:pt x="21" y="69"/>
                  </a:cubicBezTo>
                  <a:cubicBezTo>
                    <a:pt x="17" y="69"/>
                    <a:pt x="14" y="68"/>
                    <a:pt x="10" y="66"/>
                  </a:cubicBezTo>
                  <a:cubicBezTo>
                    <a:pt x="6" y="64"/>
                    <a:pt x="5" y="62"/>
                    <a:pt x="3" y="59"/>
                  </a:cubicBezTo>
                  <a:cubicBezTo>
                    <a:pt x="1" y="56"/>
                    <a:pt x="0" y="53"/>
                    <a:pt x="0" y="50"/>
                  </a:cubicBezTo>
                  <a:cubicBezTo>
                    <a:pt x="0" y="37"/>
                    <a:pt x="10" y="29"/>
                    <a:pt x="33" y="29"/>
                  </a:cubicBezTo>
                  <a:cubicBezTo>
                    <a:pt x="37" y="29"/>
                    <a:pt x="39" y="29"/>
                    <a:pt x="39" y="29"/>
                  </a:cubicBezTo>
                  <a:cubicBezTo>
                    <a:pt x="40" y="28"/>
                    <a:pt x="40" y="27"/>
                    <a:pt x="40" y="26"/>
                  </a:cubicBezTo>
                  <a:cubicBezTo>
                    <a:pt x="40" y="22"/>
                    <a:pt x="39" y="18"/>
                    <a:pt x="37" y="15"/>
                  </a:cubicBezTo>
                  <a:cubicBezTo>
                    <a:pt x="36" y="13"/>
                    <a:pt x="35" y="12"/>
                    <a:pt x="33" y="11"/>
                  </a:cubicBezTo>
                  <a:cubicBezTo>
                    <a:pt x="31" y="10"/>
                    <a:pt x="29" y="9"/>
                    <a:pt x="26" y="9"/>
                  </a:cubicBezTo>
                  <a:cubicBezTo>
                    <a:pt x="25" y="9"/>
                    <a:pt x="25" y="10"/>
                    <a:pt x="24" y="10"/>
                  </a:cubicBezTo>
                  <a:cubicBezTo>
                    <a:pt x="18" y="10"/>
                    <a:pt x="13" y="11"/>
                    <a:pt x="7" y="13"/>
                  </a:cubicBezTo>
                  <a:lnTo>
                    <a:pt x="6" y="13"/>
                  </a:lnTo>
                  <a:close/>
                  <a:moveTo>
                    <a:pt x="24" y="60"/>
                  </a:moveTo>
                  <a:cubicBezTo>
                    <a:pt x="27" y="60"/>
                    <a:pt x="28" y="59"/>
                    <a:pt x="31" y="58"/>
                  </a:cubicBezTo>
                  <a:cubicBezTo>
                    <a:pt x="34" y="57"/>
                    <a:pt x="35" y="55"/>
                    <a:pt x="37" y="53"/>
                  </a:cubicBezTo>
                  <a:cubicBezTo>
                    <a:pt x="38" y="52"/>
                    <a:pt x="37" y="52"/>
                    <a:pt x="37" y="52"/>
                  </a:cubicBezTo>
                  <a:cubicBezTo>
                    <a:pt x="39" y="48"/>
                    <a:pt x="39" y="44"/>
                    <a:pt x="39" y="40"/>
                  </a:cubicBezTo>
                  <a:cubicBezTo>
                    <a:pt x="39" y="39"/>
                    <a:pt x="39" y="39"/>
                    <a:pt x="39" y="38"/>
                  </a:cubicBezTo>
                  <a:lnTo>
                    <a:pt x="39" y="37"/>
                  </a:lnTo>
                  <a:lnTo>
                    <a:pt x="35" y="37"/>
                  </a:lnTo>
                  <a:cubicBezTo>
                    <a:pt x="27" y="37"/>
                    <a:pt x="12" y="37"/>
                    <a:pt x="12" y="49"/>
                  </a:cubicBezTo>
                  <a:cubicBezTo>
                    <a:pt x="12" y="51"/>
                    <a:pt x="12" y="53"/>
                    <a:pt x="13" y="55"/>
                  </a:cubicBezTo>
                  <a:cubicBezTo>
                    <a:pt x="14" y="57"/>
                    <a:pt x="15" y="57"/>
                    <a:pt x="17" y="58"/>
                  </a:cubicBezTo>
                  <a:cubicBezTo>
                    <a:pt x="19" y="59"/>
                    <a:pt x="21" y="60"/>
                    <a:pt x="22" y="60"/>
                  </a:cubicBezTo>
                  <a:cubicBezTo>
                    <a:pt x="23" y="60"/>
                    <a:pt x="23" y="60"/>
                    <a:pt x="24" y="6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9" name="Freeform: Shape 180"/>
            <p:cNvSpPr/>
            <p:nvPr/>
          </p:nvSpPr>
          <p:spPr>
            <a:xfrm>
              <a:off x="8573040" y="3948840"/>
              <a:ext cx="2268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" h="95">
                  <a:moveTo>
                    <a:pt x="32" y="45"/>
                  </a:moveTo>
                  <a:lnTo>
                    <a:pt x="31" y="45"/>
                  </a:lnTo>
                  <a:cubicBezTo>
                    <a:pt x="28" y="45"/>
                    <a:pt x="26" y="44"/>
                    <a:pt x="23" y="43"/>
                  </a:cubicBezTo>
                  <a:cubicBezTo>
                    <a:pt x="22" y="44"/>
                    <a:pt x="22" y="44"/>
                    <a:pt x="21" y="44"/>
                  </a:cubicBezTo>
                  <a:cubicBezTo>
                    <a:pt x="20" y="45"/>
                    <a:pt x="19" y="46"/>
                    <a:pt x="18" y="47"/>
                  </a:cubicBezTo>
                  <a:cubicBezTo>
                    <a:pt x="17" y="48"/>
                    <a:pt x="17" y="49"/>
                    <a:pt x="17" y="51"/>
                  </a:cubicBezTo>
                  <a:cubicBezTo>
                    <a:pt x="17" y="57"/>
                    <a:pt x="23" y="57"/>
                    <a:pt x="27" y="57"/>
                  </a:cubicBezTo>
                  <a:lnTo>
                    <a:pt x="39" y="57"/>
                  </a:lnTo>
                  <a:cubicBezTo>
                    <a:pt x="46" y="57"/>
                    <a:pt x="64" y="57"/>
                    <a:pt x="64" y="73"/>
                  </a:cubicBezTo>
                  <a:cubicBezTo>
                    <a:pt x="64" y="87"/>
                    <a:pt x="52" y="95"/>
                    <a:pt x="29" y="95"/>
                  </a:cubicBezTo>
                  <a:cubicBezTo>
                    <a:pt x="9" y="95"/>
                    <a:pt x="0" y="89"/>
                    <a:pt x="0" y="78"/>
                  </a:cubicBezTo>
                  <a:cubicBezTo>
                    <a:pt x="0" y="76"/>
                    <a:pt x="0" y="74"/>
                    <a:pt x="2" y="71"/>
                  </a:cubicBezTo>
                  <a:cubicBezTo>
                    <a:pt x="3" y="69"/>
                    <a:pt x="5" y="67"/>
                    <a:pt x="8" y="66"/>
                  </a:cubicBezTo>
                  <a:cubicBezTo>
                    <a:pt x="9" y="65"/>
                    <a:pt x="11" y="64"/>
                    <a:pt x="13" y="64"/>
                  </a:cubicBezTo>
                  <a:cubicBezTo>
                    <a:pt x="12" y="64"/>
                    <a:pt x="12" y="64"/>
                    <a:pt x="11" y="63"/>
                  </a:cubicBezTo>
                  <a:cubicBezTo>
                    <a:pt x="9" y="62"/>
                    <a:pt x="8" y="61"/>
                    <a:pt x="7" y="59"/>
                  </a:cubicBezTo>
                  <a:cubicBezTo>
                    <a:pt x="6" y="57"/>
                    <a:pt x="5" y="56"/>
                    <a:pt x="5" y="54"/>
                  </a:cubicBezTo>
                  <a:cubicBezTo>
                    <a:pt x="5" y="45"/>
                    <a:pt x="13" y="42"/>
                    <a:pt x="17" y="42"/>
                  </a:cubicBezTo>
                  <a:cubicBezTo>
                    <a:pt x="17" y="41"/>
                    <a:pt x="16" y="41"/>
                    <a:pt x="16" y="41"/>
                  </a:cubicBezTo>
                  <a:cubicBezTo>
                    <a:pt x="13" y="39"/>
                    <a:pt x="11" y="37"/>
                    <a:pt x="9" y="34"/>
                  </a:cubicBezTo>
                  <a:cubicBezTo>
                    <a:pt x="7" y="31"/>
                    <a:pt x="6" y="28"/>
                    <a:pt x="6" y="24"/>
                  </a:cubicBezTo>
                  <a:lnTo>
                    <a:pt x="6" y="23"/>
                  </a:lnTo>
                  <a:cubicBezTo>
                    <a:pt x="6" y="10"/>
                    <a:pt x="16" y="2"/>
                    <a:pt x="31" y="2"/>
                  </a:cubicBezTo>
                  <a:cubicBezTo>
                    <a:pt x="32" y="2"/>
                    <a:pt x="32" y="2"/>
                    <a:pt x="32" y="2"/>
                  </a:cubicBezTo>
                  <a:cubicBezTo>
                    <a:pt x="38" y="2"/>
                    <a:pt x="42" y="3"/>
                    <a:pt x="47" y="6"/>
                  </a:cubicBezTo>
                  <a:cubicBezTo>
                    <a:pt x="47" y="6"/>
                    <a:pt x="48" y="7"/>
                    <a:pt x="49" y="7"/>
                  </a:cubicBezTo>
                  <a:lnTo>
                    <a:pt x="49" y="6"/>
                  </a:lnTo>
                  <a:cubicBezTo>
                    <a:pt x="50" y="4"/>
                    <a:pt x="52" y="3"/>
                    <a:pt x="54" y="1"/>
                  </a:cubicBezTo>
                  <a:cubicBezTo>
                    <a:pt x="56" y="0"/>
                    <a:pt x="58" y="0"/>
                    <a:pt x="60" y="0"/>
                  </a:cubicBezTo>
                  <a:cubicBezTo>
                    <a:pt x="61" y="0"/>
                    <a:pt x="62" y="0"/>
                    <a:pt x="62" y="0"/>
                  </a:cubicBezTo>
                  <a:lnTo>
                    <a:pt x="64" y="0"/>
                  </a:lnTo>
                  <a:lnTo>
                    <a:pt x="64" y="10"/>
                  </a:lnTo>
                  <a:cubicBezTo>
                    <a:pt x="63" y="10"/>
                    <a:pt x="62" y="10"/>
                    <a:pt x="61" y="10"/>
                  </a:cubicBezTo>
                  <a:cubicBezTo>
                    <a:pt x="60" y="10"/>
                    <a:pt x="60" y="10"/>
                    <a:pt x="59" y="10"/>
                  </a:cubicBezTo>
                  <a:lnTo>
                    <a:pt x="58" y="10"/>
                  </a:lnTo>
                  <a:cubicBezTo>
                    <a:pt x="56" y="10"/>
                    <a:pt x="54" y="10"/>
                    <a:pt x="52" y="11"/>
                  </a:cubicBezTo>
                  <a:cubicBezTo>
                    <a:pt x="53" y="12"/>
                    <a:pt x="53" y="12"/>
                    <a:pt x="53" y="13"/>
                  </a:cubicBezTo>
                  <a:cubicBezTo>
                    <a:pt x="55" y="16"/>
                    <a:pt x="56" y="19"/>
                    <a:pt x="56" y="23"/>
                  </a:cubicBezTo>
                  <a:cubicBezTo>
                    <a:pt x="57" y="36"/>
                    <a:pt x="47" y="45"/>
                    <a:pt x="32" y="45"/>
                  </a:cubicBezTo>
                  <a:close/>
                  <a:moveTo>
                    <a:pt x="18" y="66"/>
                  </a:moveTo>
                  <a:lnTo>
                    <a:pt x="18" y="67"/>
                  </a:lnTo>
                  <a:cubicBezTo>
                    <a:pt x="16" y="68"/>
                    <a:pt x="15" y="69"/>
                    <a:pt x="13" y="71"/>
                  </a:cubicBezTo>
                  <a:cubicBezTo>
                    <a:pt x="12" y="72"/>
                    <a:pt x="12" y="74"/>
                    <a:pt x="12" y="76"/>
                  </a:cubicBezTo>
                  <a:cubicBezTo>
                    <a:pt x="12" y="83"/>
                    <a:pt x="17" y="87"/>
                    <a:pt x="30" y="87"/>
                  </a:cubicBezTo>
                  <a:cubicBezTo>
                    <a:pt x="43" y="87"/>
                    <a:pt x="52" y="83"/>
                    <a:pt x="52" y="75"/>
                  </a:cubicBezTo>
                  <a:cubicBezTo>
                    <a:pt x="52" y="68"/>
                    <a:pt x="42" y="66"/>
                    <a:pt x="38" y="66"/>
                  </a:cubicBezTo>
                  <a:close/>
                  <a:moveTo>
                    <a:pt x="45" y="23"/>
                  </a:moveTo>
                  <a:cubicBezTo>
                    <a:pt x="45" y="20"/>
                    <a:pt x="44" y="18"/>
                    <a:pt x="43" y="16"/>
                  </a:cubicBezTo>
                  <a:cubicBezTo>
                    <a:pt x="42" y="14"/>
                    <a:pt x="41" y="13"/>
                    <a:pt x="38" y="11"/>
                  </a:cubicBezTo>
                  <a:cubicBezTo>
                    <a:pt x="35" y="10"/>
                    <a:pt x="34" y="10"/>
                    <a:pt x="32" y="10"/>
                  </a:cubicBezTo>
                  <a:cubicBezTo>
                    <a:pt x="29" y="10"/>
                    <a:pt x="27" y="10"/>
                    <a:pt x="25" y="11"/>
                  </a:cubicBezTo>
                  <a:cubicBezTo>
                    <a:pt x="23" y="13"/>
                    <a:pt x="22" y="14"/>
                    <a:pt x="20" y="16"/>
                  </a:cubicBezTo>
                  <a:cubicBezTo>
                    <a:pt x="18" y="18"/>
                    <a:pt x="19" y="21"/>
                    <a:pt x="19" y="23"/>
                  </a:cubicBezTo>
                  <a:cubicBezTo>
                    <a:pt x="19" y="26"/>
                    <a:pt x="18" y="27"/>
                    <a:pt x="20" y="29"/>
                  </a:cubicBezTo>
                  <a:cubicBezTo>
                    <a:pt x="22" y="32"/>
                    <a:pt x="23" y="33"/>
                    <a:pt x="25" y="34"/>
                  </a:cubicBezTo>
                  <a:cubicBezTo>
                    <a:pt x="27" y="36"/>
                    <a:pt x="29" y="36"/>
                    <a:pt x="32" y="36"/>
                  </a:cubicBezTo>
                  <a:lnTo>
                    <a:pt x="33" y="36"/>
                  </a:lnTo>
                  <a:cubicBezTo>
                    <a:pt x="35" y="36"/>
                    <a:pt x="37" y="37"/>
                    <a:pt x="39" y="35"/>
                  </a:cubicBezTo>
                  <a:cubicBezTo>
                    <a:pt x="41" y="34"/>
                    <a:pt x="42" y="32"/>
                    <a:pt x="43" y="30"/>
                  </a:cubicBezTo>
                  <a:cubicBezTo>
                    <a:pt x="44" y="28"/>
                    <a:pt x="45" y="26"/>
                    <a:pt x="45" y="2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0" name="Freeform: Shape 181"/>
            <p:cNvSpPr/>
            <p:nvPr/>
          </p:nvSpPr>
          <p:spPr>
            <a:xfrm>
              <a:off x="8598960" y="3949920"/>
              <a:ext cx="216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9">
                  <a:moveTo>
                    <a:pt x="6" y="4"/>
                  </a:moveTo>
                  <a:cubicBezTo>
                    <a:pt x="12" y="2"/>
                    <a:pt x="18" y="1"/>
                    <a:pt x="24" y="1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7" y="1"/>
                    <a:pt x="27" y="0"/>
                    <a:pt x="29" y="0"/>
                  </a:cubicBezTo>
                  <a:cubicBezTo>
                    <a:pt x="33" y="0"/>
                    <a:pt x="37" y="2"/>
                    <a:pt x="41" y="4"/>
                  </a:cubicBezTo>
                  <a:cubicBezTo>
                    <a:pt x="44" y="5"/>
                    <a:pt x="45" y="7"/>
                    <a:pt x="47" y="9"/>
                  </a:cubicBezTo>
                  <a:cubicBezTo>
                    <a:pt x="50" y="13"/>
                    <a:pt x="51" y="18"/>
                    <a:pt x="51" y="23"/>
                  </a:cubicBezTo>
                  <a:cubicBezTo>
                    <a:pt x="51" y="24"/>
                    <a:pt x="51" y="25"/>
                    <a:pt x="51" y="26"/>
                  </a:cubicBezTo>
                  <a:lnTo>
                    <a:pt x="51" y="51"/>
                  </a:lnTo>
                  <a:cubicBezTo>
                    <a:pt x="51" y="55"/>
                    <a:pt x="51" y="60"/>
                    <a:pt x="57" y="60"/>
                  </a:cubicBezTo>
                  <a:cubicBezTo>
                    <a:pt x="58" y="60"/>
                    <a:pt x="58" y="60"/>
                    <a:pt x="59" y="60"/>
                  </a:cubicBezTo>
                  <a:cubicBezTo>
                    <a:pt x="60" y="60"/>
                    <a:pt x="60" y="60"/>
                    <a:pt x="61" y="60"/>
                  </a:cubicBezTo>
                  <a:lnTo>
                    <a:pt x="61" y="68"/>
                  </a:lnTo>
                  <a:cubicBezTo>
                    <a:pt x="58" y="69"/>
                    <a:pt x="56" y="69"/>
                    <a:pt x="54" y="69"/>
                  </a:cubicBezTo>
                  <a:lnTo>
                    <a:pt x="53" y="69"/>
                  </a:lnTo>
                  <a:lnTo>
                    <a:pt x="52" y="69"/>
                  </a:lnTo>
                  <a:cubicBezTo>
                    <a:pt x="50" y="69"/>
                    <a:pt x="48" y="69"/>
                    <a:pt x="46" y="67"/>
                  </a:cubicBezTo>
                  <a:cubicBezTo>
                    <a:pt x="44" y="65"/>
                    <a:pt x="43" y="65"/>
                    <a:pt x="42" y="63"/>
                  </a:cubicBezTo>
                  <a:cubicBezTo>
                    <a:pt x="41" y="61"/>
                    <a:pt x="40" y="59"/>
                    <a:pt x="40" y="57"/>
                  </a:cubicBezTo>
                  <a:cubicBezTo>
                    <a:pt x="40" y="58"/>
                    <a:pt x="40" y="58"/>
                    <a:pt x="39" y="59"/>
                  </a:cubicBezTo>
                  <a:cubicBezTo>
                    <a:pt x="37" y="62"/>
                    <a:pt x="35" y="64"/>
                    <a:pt x="31" y="66"/>
                  </a:cubicBezTo>
                  <a:cubicBezTo>
                    <a:pt x="27" y="68"/>
                    <a:pt x="25" y="69"/>
                    <a:pt x="21" y="69"/>
                  </a:cubicBezTo>
                  <a:cubicBezTo>
                    <a:pt x="17" y="69"/>
                    <a:pt x="14" y="68"/>
                    <a:pt x="10" y="66"/>
                  </a:cubicBezTo>
                  <a:cubicBezTo>
                    <a:pt x="6" y="64"/>
                    <a:pt x="5" y="62"/>
                    <a:pt x="3" y="59"/>
                  </a:cubicBezTo>
                  <a:cubicBezTo>
                    <a:pt x="1" y="56"/>
                    <a:pt x="0" y="53"/>
                    <a:pt x="0" y="50"/>
                  </a:cubicBezTo>
                  <a:cubicBezTo>
                    <a:pt x="0" y="37"/>
                    <a:pt x="10" y="29"/>
                    <a:pt x="33" y="29"/>
                  </a:cubicBezTo>
                  <a:cubicBezTo>
                    <a:pt x="36" y="29"/>
                    <a:pt x="39" y="29"/>
                    <a:pt x="39" y="29"/>
                  </a:cubicBezTo>
                  <a:cubicBezTo>
                    <a:pt x="40" y="28"/>
                    <a:pt x="40" y="27"/>
                    <a:pt x="40" y="26"/>
                  </a:cubicBezTo>
                  <a:cubicBezTo>
                    <a:pt x="40" y="22"/>
                    <a:pt x="39" y="18"/>
                    <a:pt x="37" y="15"/>
                  </a:cubicBezTo>
                  <a:cubicBezTo>
                    <a:pt x="36" y="13"/>
                    <a:pt x="35" y="12"/>
                    <a:pt x="33" y="11"/>
                  </a:cubicBezTo>
                  <a:cubicBezTo>
                    <a:pt x="31" y="10"/>
                    <a:pt x="29" y="9"/>
                    <a:pt x="26" y="9"/>
                  </a:cubicBezTo>
                  <a:cubicBezTo>
                    <a:pt x="25" y="9"/>
                    <a:pt x="25" y="10"/>
                    <a:pt x="24" y="10"/>
                  </a:cubicBezTo>
                  <a:cubicBezTo>
                    <a:pt x="18" y="10"/>
                    <a:pt x="13" y="11"/>
                    <a:pt x="7" y="13"/>
                  </a:cubicBezTo>
                  <a:lnTo>
                    <a:pt x="6" y="13"/>
                  </a:lnTo>
                  <a:close/>
                  <a:moveTo>
                    <a:pt x="24" y="60"/>
                  </a:moveTo>
                  <a:cubicBezTo>
                    <a:pt x="27" y="60"/>
                    <a:pt x="28" y="59"/>
                    <a:pt x="31" y="58"/>
                  </a:cubicBezTo>
                  <a:cubicBezTo>
                    <a:pt x="34" y="57"/>
                    <a:pt x="35" y="55"/>
                    <a:pt x="37" y="53"/>
                  </a:cubicBezTo>
                  <a:cubicBezTo>
                    <a:pt x="38" y="52"/>
                    <a:pt x="37" y="52"/>
                    <a:pt x="37" y="52"/>
                  </a:cubicBezTo>
                  <a:cubicBezTo>
                    <a:pt x="39" y="48"/>
                    <a:pt x="39" y="44"/>
                    <a:pt x="39" y="40"/>
                  </a:cubicBezTo>
                  <a:cubicBezTo>
                    <a:pt x="39" y="39"/>
                    <a:pt x="39" y="39"/>
                    <a:pt x="39" y="38"/>
                  </a:cubicBezTo>
                  <a:lnTo>
                    <a:pt x="39" y="37"/>
                  </a:lnTo>
                  <a:lnTo>
                    <a:pt x="35" y="37"/>
                  </a:lnTo>
                  <a:cubicBezTo>
                    <a:pt x="27" y="37"/>
                    <a:pt x="12" y="37"/>
                    <a:pt x="12" y="49"/>
                  </a:cubicBezTo>
                  <a:cubicBezTo>
                    <a:pt x="12" y="51"/>
                    <a:pt x="12" y="53"/>
                    <a:pt x="13" y="55"/>
                  </a:cubicBezTo>
                  <a:cubicBezTo>
                    <a:pt x="14" y="57"/>
                    <a:pt x="15" y="58"/>
                    <a:pt x="17" y="59"/>
                  </a:cubicBezTo>
                  <a:cubicBezTo>
                    <a:pt x="19" y="60"/>
                    <a:pt x="20" y="60"/>
                    <a:pt x="22" y="60"/>
                  </a:cubicBezTo>
                  <a:cubicBezTo>
                    <a:pt x="23" y="60"/>
                    <a:pt x="23" y="60"/>
                    <a:pt x="24" y="6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1" name="Freeform: Shape 182"/>
            <p:cNvSpPr/>
            <p:nvPr/>
          </p:nvSpPr>
          <p:spPr>
            <a:xfrm>
              <a:off x="8622720" y="3943080"/>
              <a:ext cx="1548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" h="88">
                  <a:moveTo>
                    <a:pt x="43" y="86"/>
                  </a:moveTo>
                  <a:cubicBezTo>
                    <a:pt x="39" y="87"/>
                    <a:pt x="36" y="88"/>
                    <a:pt x="32" y="88"/>
                  </a:cubicBezTo>
                  <a:cubicBezTo>
                    <a:pt x="31" y="88"/>
                    <a:pt x="31" y="88"/>
                    <a:pt x="30" y="88"/>
                  </a:cubicBezTo>
                  <a:cubicBezTo>
                    <a:pt x="26" y="88"/>
                    <a:pt x="23" y="87"/>
                    <a:pt x="20" y="85"/>
                  </a:cubicBezTo>
                  <a:cubicBezTo>
                    <a:pt x="18" y="84"/>
                    <a:pt x="17" y="83"/>
                    <a:pt x="15" y="81"/>
                  </a:cubicBezTo>
                  <a:cubicBezTo>
                    <a:pt x="13" y="76"/>
                    <a:pt x="12" y="72"/>
                    <a:pt x="12" y="68"/>
                  </a:cubicBezTo>
                  <a:cubicBezTo>
                    <a:pt x="12" y="66"/>
                    <a:pt x="12" y="65"/>
                    <a:pt x="12" y="64"/>
                  </a:cubicBezTo>
                  <a:lnTo>
                    <a:pt x="12" y="30"/>
                  </a:lnTo>
                  <a:lnTo>
                    <a:pt x="0" y="30"/>
                  </a:lnTo>
                  <a:lnTo>
                    <a:pt x="0" y="21"/>
                  </a:lnTo>
                  <a:lnTo>
                    <a:pt x="12" y="21"/>
                  </a:lnTo>
                  <a:lnTo>
                    <a:pt x="12" y="3"/>
                  </a:lnTo>
                  <a:lnTo>
                    <a:pt x="24" y="0"/>
                  </a:lnTo>
                  <a:lnTo>
                    <a:pt x="24" y="21"/>
                  </a:lnTo>
                  <a:lnTo>
                    <a:pt x="44" y="21"/>
                  </a:lnTo>
                  <a:lnTo>
                    <a:pt x="44" y="30"/>
                  </a:lnTo>
                  <a:lnTo>
                    <a:pt x="24" y="30"/>
                  </a:lnTo>
                  <a:lnTo>
                    <a:pt x="24" y="64"/>
                  </a:lnTo>
                  <a:cubicBezTo>
                    <a:pt x="24" y="65"/>
                    <a:pt x="24" y="65"/>
                    <a:pt x="24" y="66"/>
                  </a:cubicBezTo>
                  <a:cubicBezTo>
                    <a:pt x="24" y="69"/>
                    <a:pt x="25" y="72"/>
                    <a:pt x="26" y="75"/>
                  </a:cubicBezTo>
                  <a:cubicBezTo>
                    <a:pt x="27" y="76"/>
                    <a:pt x="28" y="77"/>
                    <a:pt x="29" y="78"/>
                  </a:cubicBezTo>
                  <a:cubicBezTo>
                    <a:pt x="30" y="78"/>
                    <a:pt x="31" y="79"/>
                    <a:pt x="33" y="79"/>
                  </a:cubicBezTo>
                  <a:lnTo>
                    <a:pt x="34" y="79"/>
                  </a:lnTo>
                  <a:cubicBezTo>
                    <a:pt x="37" y="79"/>
                    <a:pt x="40" y="78"/>
                    <a:pt x="43" y="77"/>
                  </a:cubicBezTo>
                  <a:lnTo>
                    <a:pt x="44" y="7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2" name="Freeform: Shape 183"/>
            <p:cNvSpPr/>
            <p:nvPr/>
          </p:nvSpPr>
          <p:spPr>
            <a:xfrm>
              <a:off x="8643960" y="3940919"/>
              <a:ext cx="468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" h="93">
                  <a:moveTo>
                    <a:pt x="14" y="7"/>
                  </a:moveTo>
                  <a:cubicBezTo>
                    <a:pt x="14" y="9"/>
                    <a:pt x="14" y="10"/>
                    <a:pt x="13" y="11"/>
                  </a:cubicBezTo>
                  <a:cubicBezTo>
                    <a:pt x="13" y="12"/>
                    <a:pt x="12" y="13"/>
                    <a:pt x="11" y="14"/>
                  </a:cubicBezTo>
                  <a:cubicBezTo>
                    <a:pt x="10" y="15"/>
                    <a:pt x="8" y="15"/>
                    <a:pt x="7" y="15"/>
                  </a:cubicBezTo>
                  <a:cubicBezTo>
                    <a:pt x="6" y="15"/>
                    <a:pt x="5" y="15"/>
                    <a:pt x="3" y="14"/>
                  </a:cubicBezTo>
                  <a:cubicBezTo>
                    <a:pt x="1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5"/>
                    <a:pt x="1" y="4"/>
                  </a:cubicBezTo>
                  <a:cubicBezTo>
                    <a:pt x="2" y="3"/>
                    <a:pt x="1" y="2"/>
                    <a:pt x="3" y="1"/>
                  </a:cubicBezTo>
                  <a:cubicBezTo>
                    <a:pt x="5" y="0"/>
                    <a:pt x="6" y="0"/>
                    <a:pt x="7" y="0"/>
                  </a:cubicBezTo>
                  <a:cubicBezTo>
                    <a:pt x="9" y="0"/>
                    <a:pt x="10" y="0"/>
                    <a:pt x="11" y="1"/>
                  </a:cubicBezTo>
                  <a:cubicBezTo>
                    <a:pt x="12" y="2"/>
                    <a:pt x="12" y="2"/>
                    <a:pt x="13" y="4"/>
                  </a:cubicBezTo>
                  <a:cubicBezTo>
                    <a:pt x="14" y="6"/>
                    <a:pt x="14" y="6"/>
                    <a:pt x="14" y="7"/>
                  </a:cubicBezTo>
                  <a:close/>
                  <a:moveTo>
                    <a:pt x="13" y="27"/>
                  </a:moveTo>
                  <a:lnTo>
                    <a:pt x="13" y="93"/>
                  </a:lnTo>
                  <a:lnTo>
                    <a:pt x="1" y="93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3" name="Freeform: Shape 184"/>
            <p:cNvSpPr/>
            <p:nvPr/>
          </p:nvSpPr>
          <p:spPr>
            <a:xfrm>
              <a:off x="8655120" y="3949920"/>
              <a:ext cx="216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9">
                  <a:moveTo>
                    <a:pt x="30" y="69"/>
                  </a:moveTo>
                  <a:cubicBezTo>
                    <a:pt x="11" y="69"/>
                    <a:pt x="0" y="57"/>
                    <a:pt x="0" y="35"/>
                  </a:cubicBezTo>
                  <a:cubicBezTo>
                    <a:pt x="0" y="12"/>
                    <a:pt x="10" y="0"/>
                    <a:pt x="30" y="0"/>
                  </a:cubicBezTo>
                  <a:cubicBezTo>
                    <a:pt x="49" y="0"/>
                    <a:pt x="61" y="11"/>
                    <a:pt x="61" y="34"/>
                  </a:cubicBezTo>
                  <a:cubicBezTo>
                    <a:pt x="61" y="56"/>
                    <a:pt x="50" y="69"/>
                    <a:pt x="30" y="69"/>
                  </a:cubicBezTo>
                  <a:close/>
                  <a:moveTo>
                    <a:pt x="48" y="35"/>
                  </a:moveTo>
                  <a:cubicBezTo>
                    <a:pt x="48" y="18"/>
                    <a:pt x="42" y="9"/>
                    <a:pt x="30" y="9"/>
                  </a:cubicBezTo>
                  <a:cubicBezTo>
                    <a:pt x="18" y="9"/>
                    <a:pt x="12" y="18"/>
                    <a:pt x="12" y="35"/>
                  </a:cubicBezTo>
                  <a:cubicBezTo>
                    <a:pt x="12" y="51"/>
                    <a:pt x="18" y="61"/>
                    <a:pt x="30" y="61"/>
                  </a:cubicBezTo>
                  <a:cubicBezTo>
                    <a:pt x="42" y="61"/>
                    <a:pt x="48" y="51"/>
                    <a:pt x="48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4" name="Freeform: Shape 185"/>
            <p:cNvSpPr/>
            <p:nvPr/>
          </p:nvSpPr>
          <p:spPr>
            <a:xfrm>
              <a:off x="8683200" y="3949920"/>
              <a:ext cx="1908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68">
                  <a:moveTo>
                    <a:pt x="9" y="2"/>
                  </a:moveTo>
                  <a:lnTo>
                    <a:pt x="12" y="13"/>
                  </a:lnTo>
                  <a:cubicBezTo>
                    <a:pt x="13" y="5"/>
                    <a:pt x="19" y="0"/>
                    <a:pt x="31" y="0"/>
                  </a:cubicBezTo>
                  <a:cubicBezTo>
                    <a:pt x="32" y="0"/>
                    <a:pt x="32" y="0"/>
                    <a:pt x="33" y="0"/>
                  </a:cubicBezTo>
                  <a:cubicBezTo>
                    <a:pt x="37" y="0"/>
                    <a:pt x="40" y="1"/>
                    <a:pt x="44" y="3"/>
                  </a:cubicBezTo>
                  <a:cubicBezTo>
                    <a:pt x="46" y="4"/>
                    <a:pt x="48" y="6"/>
                    <a:pt x="50" y="9"/>
                  </a:cubicBezTo>
                  <a:cubicBezTo>
                    <a:pt x="53" y="14"/>
                    <a:pt x="54" y="19"/>
                    <a:pt x="54" y="25"/>
                  </a:cubicBezTo>
                  <a:cubicBezTo>
                    <a:pt x="54" y="26"/>
                    <a:pt x="54" y="27"/>
                    <a:pt x="54" y="29"/>
                  </a:cubicBezTo>
                  <a:lnTo>
                    <a:pt x="54" y="68"/>
                  </a:lnTo>
                  <a:lnTo>
                    <a:pt x="42" y="68"/>
                  </a:lnTo>
                  <a:lnTo>
                    <a:pt x="42" y="29"/>
                  </a:lnTo>
                  <a:cubicBezTo>
                    <a:pt x="42" y="28"/>
                    <a:pt x="42" y="27"/>
                    <a:pt x="42" y="26"/>
                  </a:cubicBezTo>
                  <a:cubicBezTo>
                    <a:pt x="42" y="22"/>
                    <a:pt x="41" y="19"/>
                    <a:pt x="39" y="15"/>
                  </a:cubicBezTo>
                  <a:cubicBezTo>
                    <a:pt x="38" y="14"/>
                    <a:pt x="37" y="13"/>
                    <a:pt x="35" y="12"/>
                  </a:cubicBezTo>
                  <a:cubicBezTo>
                    <a:pt x="33" y="10"/>
                    <a:pt x="31" y="10"/>
                    <a:pt x="28" y="10"/>
                  </a:cubicBezTo>
                  <a:lnTo>
                    <a:pt x="27" y="10"/>
                  </a:lnTo>
                  <a:cubicBezTo>
                    <a:pt x="14" y="10"/>
                    <a:pt x="12" y="21"/>
                    <a:pt x="12" y="27"/>
                  </a:cubicBezTo>
                  <a:lnTo>
                    <a:pt x="12" y="68"/>
                  </a:lnTo>
                  <a:lnTo>
                    <a:pt x="0" y="68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5" name="Freeform: Shape 186"/>
            <p:cNvSpPr/>
            <p:nvPr/>
          </p:nvSpPr>
          <p:spPr>
            <a:xfrm>
              <a:off x="8277840" y="4002119"/>
              <a:ext cx="198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6" h="69">
                  <a:moveTo>
                    <a:pt x="52" y="66"/>
                  </a:moveTo>
                  <a:cubicBezTo>
                    <a:pt x="46" y="68"/>
                    <a:pt x="40" y="69"/>
                    <a:pt x="33" y="69"/>
                  </a:cubicBezTo>
                  <a:cubicBezTo>
                    <a:pt x="32" y="69"/>
                    <a:pt x="31" y="69"/>
                    <a:pt x="30" y="69"/>
                  </a:cubicBezTo>
                  <a:cubicBezTo>
                    <a:pt x="24" y="69"/>
                    <a:pt x="19" y="68"/>
                    <a:pt x="14" y="65"/>
                  </a:cubicBezTo>
                  <a:cubicBezTo>
                    <a:pt x="12" y="64"/>
                    <a:pt x="11" y="62"/>
                    <a:pt x="9" y="61"/>
                  </a:cubicBezTo>
                  <a:cubicBezTo>
                    <a:pt x="7" y="59"/>
                    <a:pt x="6" y="57"/>
                    <a:pt x="5" y="56"/>
                  </a:cubicBezTo>
                  <a:cubicBezTo>
                    <a:pt x="2" y="50"/>
                    <a:pt x="0" y="44"/>
                    <a:pt x="0" y="37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13"/>
                    <a:pt x="11" y="0"/>
                    <a:pt x="29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5" y="0"/>
                    <a:pt x="39" y="0"/>
                    <a:pt x="43" y="3"/>
                  </a:cubicBezTo>
                  <a:cubicBezTo>
                    <a:pt x="47" y="6"/>
                    <a:pt x="49" y="8"/>
                    <a:pt x="51" y="12"/>
                  </a:cubicBezTo>
                  <a:cubicBezTo>
                    <a:pt x="54" y="19"/>
                    <a:pt x="56" y="26"/>
                    <a:pt x="56" y="34"/>
                  </a:cubicBezTo>
                  <a:cubicBezTo>
                    <a:pt x="56" y="35"/>
                    <a:pt x="56" y="37"/>
                    <a:pt x="56" y="38"/>
                  </a:cubicBezTo>
                  <a:lnTo>
                    <a:pt x="13" y="38"/>
                  </a:lnTo>
                  <a:cubicBezTo>
                    <a:pt x="13" y="53"/>
                    <a:pt x="20" y="61"/>
                    <a:pt x="33" y="61"/>
                  </a:cubicBezTo>
                  <a:cubicBezTo>
                    <a:pt x="40" y="60"/>
                    <a:pt x="45" y="59"/>
                    <a:pt x="51" y="57"/>
                  </a:cubicBezTo>
                  <a:lnTo>
                    <a:pt x="52" y="57"/>
                  </a:lnTo>
                  <a:close/>
                  <a:moveTo>
                    <a:pt x="44" y="30"/>
                  </a:moveTo>
                  <a:cubicBezTo>
                    <a:pt x="44" y="17"/>
                    <a:pt x="39" y="9"/>
                    <a:pt x="29" y="9"/>
                  </a:cubicBezTo>
                  <a:cubicBezTo>
                    <a:pt x="19" y="9"/>
                    <a:pt x="14" y="17"/>
                    <a:pt x="13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6" name="Freeform: Shape 187"/>
            <p:cNvSpPr/>
            <p:nvPr/>
          </p:nvSpPr>
          <p:spPr>
            <a:xfrm>
              <a:off x="8301600" y="4002840"/>
              <a:ext cx="2196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66">
                  <a:moveTo>
                    <a:pt x="13" y="0"/>
                  </a:moveTo>
                  <a:lnTo>
                    <a:pt x="32" y="52"/>
                  </a:lnTo>
                  <a:lnTo>
                    <a:pt x="51" y="0"/>
                  </a:lnTo>
                  <a:lnTo>
                    <a:pt x="62" y="0"/>
                  </a:lnTo>
                  <a:lnTo>
                    <a:pt x="36" y="66"/>
                  </a:lnTo>
                  <a:lnTo>
                    <a:pt x="25" y="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7" name="Freeform: Shape 188"/>
            <p:cNvSpPr/>
            <p:nvPr/>
          </p:nvSpPr>
          <p:spPr>
            <a:xfrm>
              <a:off x="8327160" y="3995279"/>
              <a:ext cx="1512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8">
                  <a:moveTo>
                    <a:pt x="43" y="86"/>
                  </a:moveTo>
                  <a:cubicBezTo>
                    <a:pt x="39" y="87"/>
                    <a:pt x="36" y="88"/>
                    <a:pt x="32" y="88"/>
                  </a:cubicBezTo>
                  <a:cubicBezTo>
                    <a:pt x="31" y="88"/>
                    <a:pt x="30" y="88"/>
                    <a:pt x="29" y="88"/>
                  </a:cubicBezTo>
                  <a:cubicBezTo>
                    <a:pt x="26" y="88"/>
                    <a:pt x="23" y="88"/>
                    <a:pt x="20" y="86"/>
                  </a:cubicBezTo>
                  <a:cubicBezTo>
                    <a:pt x="18" y="85"/>
                    <a:pt x="16" y="83"/>
                    <a:pt x="15" y="81"/>
                  </a:cubicBezTo>
                  <a:cubicBezTo>
                    <a:pt x="13" y="77"/>
                    <a:pt x="12" y="73"/>
                    <a:pt x="12" y="68"/>
                  </a:cubicBezTo>
                  <a:cubicBezTo>
                    <a:pt x="12" y="67"/>
                    <a:pt x="12" y="65"/>
                    <a:pt x="12" y="64"/>
                  </a:cubicBezTo>
                  <a:lnTo>
                    <a:pt x="12" y="30"/>
                  </a:lnTo>
                  <a:lnTo>
                    <a:pt x="0" y="30"/>
                  </a:lnTo>
                  <a:lnTo>
                    <a:pt x="0" y="22"/>
                  </a:lnTo>
                  <a:lnTo>
                    <a:pt x="12" y="22"/>
                  </a:lnTo>
                  <a:lnTo>
                    <a:pt x="12" y="3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0"/>
                  </a:lnTo>
                  <a:lnTo>
                    <a:pt x="24" y="30"/>
                  </a:lnTo>
                  <a:lnTo>
                    <a:pt x="24" y="64"/>
                  </a:lnTo>
                  <a:cubicBezTo>
                    <a:pt x="24" y="65"/>
                    <a:pt x="24" y="66"/>
                    <a:pt x="24" y="67"/>
                  </a:cubicBezTo>
                  <a:cubicBezTo>
                    <a:pt x="24" y="70"/>
                    <a:pt x="24" y="72"/>
                    <a:pt x="25" y="75"/>
                  </a:cubicBezTo>
                  <a:cubicBezTo>
                    <a:pt x="26" y="76"/>
                    <a:pt x="27" y="77"/>
                    <a:pt x="28" y="78"/>
                  </a:cubicBezTo>
                  <a:cubicBezTo>
                    <a:pt x="30" y="79"/>
                    <a:pt x="31" y="79"/>
                    <a:pt x="32" y="79"/>
                  </a:cubicBezTo>
                  <a:cubicBezTo>
                    <a:pt x="33" y="79"/>
                    <a:pt x="33" y="79"/>
                    <a:pt x="33" y="79"/>
                  </a:cubicBezTo>
                  <a:cubicBezTo>
                    <a:pt x="36" y="79"/>
                    <a:pt x="39" y="78"/>
                    <a:pt x="42" y="77"/>
                  </a:cubicBezTo>
                  <a:lnTo>
                    <a:pt x="43" y="7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8" name="Freeform: Shape 189"/>
            <p:cNvSpPr/>
            <p:nvPr/>
          </p:nvSpPr>
          <p:spPr>
            <a:xfrm>
              <a:off x="8347680" y="4021560"/>
              <a:ext cx="5040" cy="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15">
                  <a:moveTo>
                    <a:pt x="15" y="7"/>
                  </a:moveTo>
                  <a:cubicBezTo>
                    <a:pt x="15" y="8"/>
                    <a:pt x="15" y="10"/>
                    <a:pt x="14" y="11"/>
                  </a:cubicBezTo>
                  <a:cubicBezTo>
                    <a:pt x="14" y="12"/>
                    <a:pt x="13" y="13"/>
                    <a:pt x="11" y="14"/>
                  </a:cubicBezTo>
                  <a:cubicBezTo>
                    <a:pt x="9" y="15"/>
                    <a:pt x="9" y="15"/>
                    <a:pt x="8" y="15"/>
                  </a:cubicBezTo>
                  <a:cubicBezTo>
                    <a:pt x="6" y="15"/>
                    <a:pt x="5" y="15"/>
                    <a:pt x="4" y="14"/>
                  </a:cubicBezTo>
                  <a:cubicBezTo>
                    <a:pt x="3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6"/>
                    <a:pt x="0" y="5"/>
                    <a:pt x="1" y="3"/>
                  </a:cubicBezTo>
                  <a:cubicBezTo>
                    <a:pt x="2" y="1"/>
                    <a:pt x="3" y="2"/>
                    <a:pt x="4" y="1"/>
                  </a:cubicBezTo>
                  <a:cubicBezTo>
                    <a:pt x="5" y="0"/>
                    <a:pt x="6" y="0"/>
                    <a:pt x="8" y="0"/>
                  </a:cubicBezTo>
                  <a:cubicBezTo>
                    <a:pt x="9" y="0"/>
                    <a:pt x="11" y="0"/>
                    <a:pt x="12" y="1"/>
                  </a:cubicBezTo>
                  <a:cubicBezTo>
                    <a:pt x="13" y="2"/>
                    <a:pt x="13" y="2"/>
                    <a:pt x="14" y="3"/>
                  </a:cubicBezTo>
                  <a:cubicBezTo>
                    <a:pt x="15" y="4"/>
                    <a:pt x="15" y="5"/>
                    <a:pt x="15" y="7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9" name="Freeform: Shape 190"/>
            <p:cNvSpPr/>
            <p:nvPr/>
          </p:nvSpPr>
          <p:spPr>
            <a:xfrm>
              <a:off x="8359919" y="4002119"/>
              <a:ext cx="2088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" h="93">
                  <a:moveTo>
                    <a:pt x="0" y="92"/>
                  </a:moveTo>
                  <a:lnTo>
                    <a:pt x="0" y="2"/>
                  </a:lnTo>
                  <a:lnTo>
                    <a:pt x="9" y="2"/>
                  </a:lnTo>
                  <a:lnTo>
                    <a:pt x="11" y="14"/>
                  </a:lnTo>
                  <a:cubicBezTo>
                    <a:pt x="12" y="12"/>
                    <a:pt x="12" y="11"/>
                    <a:pt x="13" y="10"/>
                  </a:cubicBezTo>
                  <a:cubicBezTo>
                    <a:pt x="15" y="7"/>
                    <a:pt x="17" y="5"/>
                    <a:pt x="20" y="3"/>
                  </a:cubicBezTo>
                  <a:cubicBezTo>
                    <a:pt x="23" y="1"/>
                    <a:pt x="26" y="0"/>
                    <a:pt x="29" y="0"/>
                  </a:cubicBezTo>
                  <a:cubicBezTo>
                    <a:pt x="30" y="0"/>
                    <a:pt x="31" y="1"/>
                    <a:pt x="32" y="1"/>
                  </a:cubicBezTo>
                  <a:cubicBezTo>
                    <a:pt x="49" y="1"/>
                    <a:pt x="59" y="14"/>
                    <a:pt x="59" y="35"/>
                  </a:cubicBezTo>
                  <a:cubicBezTo>
                    <a:pt x="59" y="56"/>
                    <a:pt x="49" y="70"/>
                    <a:pt x="31" y="70"/>
                  </a:cubicBezTo>
                  <a:cubicBezTo>
                    <a:pt x="30" y="70"/>
                    <a:pt x="29" y="70"/>
                    <a:pt x="29" y="70"/>
                  </a:cubicBezTo>
                  <a:cubicBezTo>
                    <a:pt x="25" y="70"/>
                    <a:pt x="22" y="68"/>
                    <a:pt x="19" y="67"/>
                  </a:cubicBezTo>
                  <a:cubicBezTo>
                    <a:pt x="16" y="65"/>
                    <a:pt x="14" y="64"/>
                    <a:pt x="13" y="61"/>
                  </a:cubicBezTo>
                  <a:cubicBezTo>
                    <a:pt x="12" y="60"/>
                    <a:pt x="12" y="59"/>
                    <a:pt x="11" y="58"/>
                  </a:cubicBezTo>
                  <a:lnTo>
                    <a:pt x="11" y="93"/>
                  </a:lnTo>
                  <a:close/>
                  <a:moveTo>
                    <a:pt x="47" y="35"/>
                  </a:moveTo>
                  <a:cubicBezTo>
                    <a:pt x="47" y="20"/>
                    <a:pt x="42" y="9"/>
                    <a:pt x="29" y="9"/>
                  </a:cubicBezTo>
                  <a:cubicBezTo>
                    <a:pt x="16" y="9"/>
                    <a:pt x="11" y="20"/>
                    <a:pt x="11" y="35"/>
                  </a:cubicBezTo>
                  <a:cubicBezTo>
                    <a:pt x="11" y="50"/>
                    <a:pt x="16" y="60"/>
                    <a:pt x="29" y="60"/>
                  </a:cubicBezTo>
                  <a:cubicBezTo>
                    <a:pt x="42" y="60"/>
                    <a:pt x="47" y="49"/>
                    <a:pt x="47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0" name="Freeform: Shape 191"/>
            <p:cNvSpPr/>
            <p:nvPr/>
          </p:nvSpPr>
          <p:spPr>
            <a:xfrm>
              <a:off x="8387640" y="4002479"/>
              <a:ext cx="1152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" h="67">
                  <a:moveTo>
                    <a:pt x="33" y="11"/>
                  </a:moveTo>
                  <a:cubicBezTo>
                    <a:pt x="31" y="11"/>
                    <a:pt x="29" y="11"/>
                    <a:pt x="27" y="11"/>
                  </a:cubicBezTo>
                  <a:cubicBezTo>
                    <a:pt x="12" y="11"/>
                    <a:pt x="12" y="23"/>
                    <a:pt x="12" y="28"/>
                  </a:cubicBezTo>
                  <a:lnTo>
                    <a:pt x="12" y="67"/>
                  </a:lnTo>
                  <a:lnTo>
                    <a:pt x="0" y="67"/>
                  </a:lnTo>
                  <a:lnTo>
                    <a:pt x="0" y="1"/>
                  </a:lnTo>
                  <a:lnTo>
                    <a:pt x="8" y="1"/>
                  </a:lnTo>
                  <a:lnTo>
                    <a:pt x="11" y="13"/>
                  </a:lnTo>
                  <a:cubicBezTo>
                    <a:pt x="13" y="3"/>
                    <a:pt x="21" y="0"/>
                    <a:pt x="31" y="0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1" name="Freeform: Shape 192"/>
            <p:cNvSpPr/>
            <p:nvPr/>
          </p:nvSpPr>
          <p:spPr>
            <a:xfrm>
              <a:off x="8402040" y="4002119"/>
              <a:ext cx="198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6" h="69">
                  <a:moveTo>
                    <a:pt x="52" y="66"/>
                  </a:moveTo>
                  <a:cubicBezTo>
                    <a:pt x="46" y="68"/>
                    <a:pt x="40" y="69"/>
                    <a:pt x="33" y="69"/>
                  </a:cubicBezTo>
                  <a:cubicBezTo>
                    <a:pt x="32" y="69"/>
                    <a:pt x="31" y="69"/>
                    <a:pt x="30" y="69"/>
                  </a:cubicBezTo>
                  <a:cubicBezTo>
                    <a:pt x="24" y="69"/>
                    <a:pt x="19" y="68"/>
                    <a:pt x="14" y="65"/>
                  </a:cubicBezTo>
                  <a:cubicBezTo>
                    <a:pt x="12" y="64"/>
                    <a:pt x="10" y="62"/>
                    <a:pt x="9" y="61"/>
                  </a:cubicBezTo>
                  <a:cubicBezTo>
                    <a:pt x="7" y="59"/>
                    <a:pt x="6" y="57"/>
                    <a:pt x="5" y="56"/>
                  </a:cubicBezTo>
                  <a:cubicBezTo>
                    <a:pt x="2" y="50"/>
                    <a:pt x="0" y="44"/>
                    <a:pt x="0" y="37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13"/>
                    <a:pt x="11" y="0"/>
                    <a:pt x="29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5" y="0"/>
                    <a:pt x="38" y="0"/>
                    <a:pt x="42" y="3"/>
                  </a:cubicBezTo>
                  <a:cubicBezTo>
                    <a:pt x="46" y="6"/>
                    <a:pt x="49" y="8"/>
                    <a:pt x="51" y="12"/>
                  </a:cubicBezTo>
                  <a:cubicBezTo>
                    <a:pt x="54" y="19"/>
                    <a:pt x="56" y="26"/>
                    <a:pt x="56" y="33"/>
                  </a:cubicBezTo>
                  <a:cubicBezTo>
                    <a:pt x="56" y="35"/>
                    <a:pt x="55" y="36"/>
                    <a:pt x="55" y="38"/>
                  </a:cubicBezTo>
                  <a:lnTo>
                    <a:pt x="12" y="38"/>
                  </a:lnTo>
                  <a:cubicBezTo>
                    <a:pt x="12" y="53"/>
                    <a:pt x="19" y="61"/>
                    <a:pt x="33" y="61"/>
                  </a:cubicBezTo>
                  <a:cubicBezTo>
                    <a:pt x="39" y="60"/>
                    <a:pt x="45" y="59"/>
                    <a:pt x="51" y="57"/>
                  </a:cubicBezTo>
                  <a:lnTo>
                    <a:pt x="52" y="57"/>
                  </a:lnTo>
                  <a:close/>
                  <a:moveTo>
                    <a:pt x="44" y="30"/>
                  </a:moveTo>
                  <a:cubicBezTo>
                    <a:pt x="44" y="17"/>
                    <a:pt x="39" y="9"/>
                    <a:pt x="29" y="9"/>
                  </a:cubicBezTo>
                  <a:cubicBezTo>
                    <a:pt x="19" y="9"/>
                    <a:pt x="14" y="17"/>
                    <a:pt x="13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2" name="Freeform: Shape 193"/>
            <p:cNvSpPr/>
            <p:nvPr/>
          </p:nvSpPr>
          <p:spPr>
            <a:xfrm>
              <a:off x="8425800" y="4002840"/>
              <a:ext cx="2196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66">
                  <a:moveTo>
                    <a:pt x="13" y="0"/>
                  </a:moveTo>
                  <a:lnTo>
                    <a:pt x="32" y="52"/>
                  </a:lnTo>
                  <a:lnTo>
                    <a:pt x="51" y="0"/>
                  </a:lnTo>
                  <a:lnTo>
                    <a:pt x="62" y="0"/>
                  </a:lnTo>
                  <a:lnTo>
                    <a:pt x="36" y="66"/>
                  </a:lnTo>
                  <a:lnTo>
                    <a:pt x="25" y="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3" name="Freeform: Shape 194"/>
            <p:cNvSpPr/>
            <p:nvPr/>
          </p:nvSpPr>
          <p:spPr>
            <a:xfrm>
              <a:off x="8451720" y="4002119"/>
              <a:ext cx="1944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9">
                  <a:moveTo>
                    <a:pt x="51" y="66"/>
                  </a:moveTo>
                  <a:cubicBezTo>
                    <a:pt x="45" y="68"/>
                    <a:pt x="39" y="69"/>
                    <a:pt x="33" y="69"/>
                  </a:cubicBezTo>
                  <a:cubicBezTo>
                    <a:pt x="32" y="69"/>
                    <a:pt x="32" y="69"/>
                    <a:pt x="32" y="69"/>
                  </a:cubicBezTo>
                  <a:cubicBezTo>
                    <a:pt x="31" y="69"/>
                    <a:pt x="30" y="69"/>
                    <a:pt x="29" y="69"/>
                  </a:cubicBezTo>
                  <a:cubicBezTo>
                    <a:pt x="24" y="69"/>
                    <a:pt x="19" y="68"/>
                    <a:pt x="14" y="65"/>
                  </a:cubicBezTo>
                  <a:cubicBezTo>
                    <a:pt x="12" y="64"/>
                    <a:pt x="10" y="62"/>
                    <a:pt x="8" y="61"/>
                  </a:cubicBezTo>
                  <a:cubicBezTo>
                    <a:pt x="7" y="59"/>
                    <a:pt x="5" y="58"/>
                    <a:pt x="4" y="56"/>
                  </a:cubicBezTo>
                  <a:cubicBezTo>
                    <a:pt x="0" y="51"/>
                    <a:pt x="0" y="44"/>
                    <a:pt x="0" y="37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13"/>
                    <a:pt x="10" y="0"/>
                    <a:pt x="29" y="0"/>
                  </a:cubicBezTo>
                  <a:lnTo>
                    <a:pt x="30" y="0"/>
                  </a:lnTo>
                  <a:cubicBezTo>
                    <a:pt x="34" y="0"/>
                    <a:pt x="38" y="0"/>
                    <a:pt x="42" y="3"/>
                  </a:cubicBezTo>
                  <a:cubicBezTo>
                    <a:pt x="46" y="6"/>
                    <a:pt x="48" y="8"/>
                    <a:pt x="51" y="12"/>
                  </a:cubicBezTo>
                  <a:cubicBezTo>
                    <a:pt x="54" y="19"/>
                    <a:pt x="55" y="26"/>
                    <a:pt x="55" y="34"/>
                  </a:cubicBezTo>
                  <a:cubicBezTo>
                    <a:pt x="55" y="35"/>
                    <a:pt x="55" y="37"/>
                    <a:pt x="55" y="38"/>
                  </a:cubicBezTo>
                  <a:lnTo>
                    <a:pt x="12" y="38"/>
                  </a:lnTo>
                  <a:cubicBezTo>
                    <a:pt x="12" y="53"/>
                    <a:pt x="19" y="61"/>
                    <a:pt x="33" y="61"/>
                  </a:cubicBezTo>
                  <a:cubicBezTo>
                    <a:pt x="39" y="60"/>
                    <a:pt x="45" y="59"/>
                    <a:pt x="51" y="57"/>
                  </a:cubicBezTo>
                  <a:lnTo>
                    <a:pt x="52" y="57"/>
                  </a:lnTo>
                  <a:close/>
                  <a:moveTo>
                    <a:pt x="43" y="30"/>
                  </a:moveTo>
                  <a:cubicBezTo>
                    <a:pt x="43" y="17"/>
                    <a:pt x="38" y="9"/>
                    <a:pt x="28" y="9"/>
                  </a:cubicBezTo>
                  <a:cubicBezTo>
                    <a:pt x="17" y="9"/>
                    <a:pt x="13" y="17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4" name="Freeform: Shape 195"/>
            <p:cNvSpPr/>
            <p:nvPr/>
          </p:nvSpPr>
          <p:spPr>
            <a:xfrm>
              <a:off x="8477640" y="4002119"/>
              <a:ext cx="1944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8">
                  <a:moveTo>
                    <a:pt x="10" y="2"/>
                  </a:moveTo>
                  <a:lnTo>
                    <a:pt x="12" y="13"/>
                  </a:lnTo>
                  <a:cubicBezTo>
                    <a:pt x="14" y="5"/>
                    <a:pt x="20" y="0"/>
                    <a:pt x="31" y="0"/>
                  </a:cubicBezTo>
                  <a:cubicBezTo>
                    <a:pt x="32" y="0"/>
                    <a:pt x="33" y="0"/>
                    <a:pt x="33" y="0"/>
                  </a:cubicBezTo>
                  <a:cubicBezTo>
                    <a:pt x="37" y="0"/>
                    <a:pt x="41" y="1"/>
                    <a:pt x="44" y="3"/>
                  </a:cubicBezTo>
                  <a:cubicBezTo>
                    <a:pt x="47" y="5"/>
                    <a:pt x="49" y="6"/>
                    <a:pt x="50" y="9"/>
                  </a:cubicBezTo>
                  <a:cubicBezTo>
                    <a:pt x="53" y="14"/>
                    <a:pt x="55" y="19"/>
                    <a:pt x="55" y="25"/>
                  </a:cubicBezTo>
                  <a:cubicBezTo>
                    <a:pt x="55" y="26"/>
                    <a:pt x="54" y="28"/>
                    <a:pt x="54" y="29"/>
                  </a:cubicBezTo>
                  <a:lnTo>
                    <a:pt x="54" y="68"/>
                  </a:lnTo>
                  <a:lnTo>
                    <a:pt x="42" y="68"/>
                  </a:lnTo>
                  <a:lnTo>
                    <a:pt x="42" y="29"/>
                  </a:lnTo>
                  <a:cubicBezTo>
                    <a:pt x="42" y="28"/>
                    <a:pt x="42" y="27"/>
                    <a:pt x="42" y="26"/>
                  </a:cubicBezTo>
                  <a:cubicBezTo>
                    <a:pt x="42" y="22"/>
                    <a:pt x="42" y="19"/>
                    <a:pt x="40" y="16"/>
                  </a:cubicBezTo>
                  <a:cubicBezTo>
                    <a:pt x="39" y="14"/>
                    <a:pt x="37" y="13"/>
                    <a:pt x="35" y="12"/>
                  </a:cubicBezTo>
                  <a:cubicBezTo>
                    <a:pt x="33" y="10"/>
                    <a:pt x="31" y="10"/>
                    <a:pt x="29" y="10"/>
                  </a:cubicBezTo>
                  <a:cubicBezTo>
                    <a:pt x="28" y="10"/>
                    <a:pt x="28" y="10"/>
                    <a:pt x="28" y="10"/>
                  </a:cubicBezTo>
                  <a:cubicBezTo>
                    <a:pt x="14" y="10"/>
                    <a:pt x="12" y="21"/>
                    <a:pt x="12" y="27"/>
                  </a:cubicBezTo>
                  <a:lnTo>
                    <a:pt x="12" y="68"/>
                  </a:lnTo>
                  <a:lnTo>
                    <a:pt x="0" y="68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5" name="Freeform: Shape 196"/>
            <p:cNvSpPr/>
            <p:nvPr/>
          </p:nvSpPr>
          <p:spPr>
            <a:xfrm>
              <a:off x="8502120" y="3995279"/>
              <a:ext cx="1548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" h="88">
                  <a:moveTo>
                    <a:pt x="43" y="86"/>
                  </a:moveTo>
                  <a:cubicBezTo>
                    <a:pt x="39" y="87"/>
                    <a:pt x="36" y="88"/>
                    <a:pt x="32" y="88"/>
                  </a:cubicBezTo>
                  <a:cubicBezTo>
                    <a:pt x="31" y="88"/>
                    <a:pt x="30" y="88"/>
                    <a:pt x="30" y="88"/>
                  </a:cubicBezTo>
                  <a:cubicBezTo>
                    <a:pt x="26" y="88"/>
                    <a:pt x="23" y="88"/>
                    <a:pt x="20" y="86"/>
                  </a:cubicBezTo>
                  <a:cubicBezTo>
                    <a:pt x="18" y="85"/>
                    <a:pt x="16" y="83"/>
                    <a:pt x="15" y="81"/>
                  </a:cubicBezTo>
                  <a:cubicBezTo>
                    <a:pt x="13" y="77"/>
                    <a:pt x="12" y="73"/>
                    <a:pt x="12" y="68"/>
                  </a:cubicBezTo>
                  <a:cubicBezTo>
                    <a:pt x="12" y="67"/>
                    <a:pt x="12" y="65"/>
                    <a:pt x="12" y="64"/>
                  </a:cubicBezTo>
                  <a:lnTo>
                    <a:pt x="12" y="30"/>
                  </a:lnTo>
                  <a:lnTo>
                    <a:pt x="0" y="30"/>
                  </a:lnTo>
                  <a:lnTo>
                    <a:pt x="0" y="22"/>
                  </a:lnTo>
                  <a:lnTo>
                    <a:pt x="12" y="22"/>
                  </a:lnTo>
                  <a:lnTo>
                    <a:pt x="12" y="3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4" y="22"/>
                  </a:lnTo>
                  <a:lnTo>
                    <a:pt x="44" y="30"/>
                  </a:lnTo>
                  <a:lnTo>
                    <a:pt x="24" y="30"/>
                  </a:lnTo>
                  <a:lnTo>
                    <a:pt x="24" y="64"/>
                  </a:lnTo>
                  <a:cubicBezTo>
                    <a:pt x="24" y="65"/>
                    <a:pt x="24" y="66"/>
                    <a:pt x="24" y="67"/>
                  </a:cubicBezTo>
                  <a:cubicBezTo>
                    <a:pt x="24" y="70"/>
                    <a:pt x="25" y="72"/>
                    <a:pt x="26" y="75"/>
                  </a:cubicBezTo>
                  <a:cubicBezTo>
                    <a:pt x="26" y="76"/>
                    <a:pt x="27" y="77"/>
                    <a:pt x="29" y="78"/>
                  </a:cubicBezTo>
                  <a:cubicBezTo>
                    <a:pt x="30" y="79"/>
                    <a:pt x="31" y="79"/>
                    <a:pt x="33" y="79"/>
                  </a:cubicBezTo>
                  <a:lnTo>
                    <a:pt x="34" y="79"/>
                  </a:lnTo>
                  <a:cubicBezTo>
                    <a:pt x="37" y="79"/>
                    <a:pt x="40" y="78"/>
                    <a:pt x="43" y="77"/>
                  </a:cubicBezTo>
                  <a:lnTo>
                    <a:pt x="44" y="7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6" name="Freeform: Shape 197"/>
            <p:cNvSpPr/>
            <p:nvPr/>
          </p:nvSpPr>
          <p:spPr>
            <a:xfrm>
              <a:off x="8524080" y="3993480"/>
              <a:ext cx="25920" cy="32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3" h="92">
                  <a:moveTo>
                    <a:pt x="24" y="0"/>
                  </a:moveTo>
                  <a:cubicBezTo>
                    <a:pt x="25" y="0"/>
                    <a:pt x="26" y="0"/>
                    <a:pt x="28" y="0"/>
                  </a:cubicBezTo>
                  <a:cubicBezTo>
                    <a:pt x="37" y="0"/>
                    <a:pt x="46" y="2"/>
                    <a:pt x="54" y="6"/>
                  </a:cubicBezTo>
                  <a:cubicBezTo>
                    <a:pt x="59" y="10"/>
                    <a:pt x="63" y="15"/>
                    <a:pt x="66" y="20"/>
                  </a:cubicBezTo>
                  <a:cubicBezTo>
                    <a:pt x="71" y="28"/>
                    <a:pt x="73" y="37"/>
                    <a:pt x="73" y="46"/>
                  </a:cubicBezTo>
                  <a:cubicBezTo>
                    <a:pt x="73" y="55"/>
                    <a:pt x="71" y="63"/>
                    <a:pt x="66" y="72"/>
                  </a:cubicBezTo>
                  <a:cubicBezTo>
                    <a:pt x="63" y="78"/>
                    <a:pt x="59" y="82"/>
                    <a:pt x="53" y="86"/>
                  </a:cubicBezTo>
                  <a:cubicBezTo>
                    <a:pt x="45" y="90"/>
                    <a:pt x="37" y="92"/>
                    <a:pt x="27" y="92"/>
                  </a:cubicBezTo>
                  <a:cubicBezTo>
                    <a:pt x="26" y="92"/>
                    <a:pt x="25" y="92"/>
                    <a:pt x="24" y="92"/>
                  </a:cubicBezTo>
                  <a:lnTo>
                    <a:pt x="0" y="92"/>
                  </a:lnTo>
                  <a:lnTo>
                    <a:pt x="0" y="0"/>
                  </a:lnTo>
                  <a:close/>
                  <a:moveTo>
                    <a:pt x="11" y="83"/>
                  </a:moveTo>
                  <a:lnTo>
                    <a:pt x="24" y="83"/>
                  </a:lnTo>
                  <a:cubicBezTo>
                    <a:pt x="25" y="83"/>
                    <a:pt x="26" y="83"/>
                    <a:pt x="27" y="83"/>
                  </a:cubicBezTo>
                  <a:cubicBezTo>
                    <a:pt x="34" y="83"/>
                    <a:pt x="39" y="82"/>
                    <a:pt x="46" y="79"/>
                  </a:cubicBezTo>
                  <a:cubicBezTo>
                    <a:pt x="49" y="76"/>
                    <a:pt x="52" y="72"/>
                    <a:pt x="54" y="68"/>
                  </a:cubicBezTo>
                  <a:cubicBezTo>
                    <a:pt x="58" y="61"/>
                    <a:pt x="60" y="54"/>
                    <a:pt x="60" y="46"/>
                  </a:cubicBezTo>
                  <a:cubicBezTo>
                    <a:pt x="60" y="38"/>
                    <a:pt x="58" y="31"/>
                    <a:pt x="54" y="24"/>
                  </a:cubicBezTo>
                  <a:cubicBezTo>
                    <a:pt x="52" y="20"/>
                    <a:pt x="49" y="17"/>
                    <a:pt x="46" y="14"/>
                  </a:cubicBezTo>
                  <a:cubicBezTo>
                    <a:pt x="40" y="11"/>
                    <a:pt x="34" y="9"/>
                    <a:pt x="27" y="9"/>
                  </a:cubicBezTo>
                  <a:cubicBezTo>
                    <a:pt x="26" y="9"/>
                    <a:pt x="25" y="9"/>
                    <a:pt x="24" y="9"/>
                  </a:cubicBezTo>
                  <a:lnTo>
                    <a:pt x="12" y="9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7" name="Freeform: Shape 198"/>
            <p:cNvSpPr/>
            <p:nvPr/>
          </p:nvSpPr>
          <p:spPr>
            <a:xfrm>
              <a:off x="8555399" y="4002119"/>
              <a:ext cx="1944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9">
                  <a:moveTo>
                    <a:pt x="51" y="66"/>
                  </a:moveTo>
                  <a:cubicBezTo>
                    <a:pt x="45" y="68"/>
                    <a:pt x="39" y="69"/>
                    <a:pt x="33" y="69"/>
                  </a:cubicBezTo>
                  <a:cubicBezTo>
                    <a:pt x="32" y="69"/>
                    <a:pt x="32" y="69"/>
                    <a:pt x="32" y="69"/>
                  </a:cubicBezTo>
                  <a:cubicBezTo>
                    <a:pt x="31" y="69"/>
                    <a:pt x="30" y="69"/>
                    <a:pt x="29" y="69"/>
                  </a:cubicBezTo>
                  <a:cubicBezTo>
                    <a:pt x="24" y="69"/>
                    <a:pt x="19" y="68"/>
                    <a:pt x="14" y="65"/>
                  </a:cubicBezTo>
                  <a:cubicBezTo>
                    <a:pt x="12" y="64"/>
                    <a:pt x="10" y="62"/>
                    <a:pt x="8" y="61"/>
                  </a:cubicBezTo>
                  <a:cubicBezTo>
                    <a:pt x="7" y="59"/>
                    <a:pt x="5" y="58"/>
                    <a:pt x="4" y="56"/>
                  </a:cubicBezTo>
                  <a:cubicBezTo>
                    <a:pt x="0" y="51"/>
                    <a:pt x="0" y="44"/>
                    <a:pt x="0" y="37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13"/>
                    <a:pt x="10" y="0"/>
                    <a:pt x="29" y="0"/>
                  </a:cubicBezTo>
                  <a:lnTo>
                    <a:pt x="30" y="0"/>
                  </a:lnTo>
                  <a:cubicBezTo>
                    <a:pt x="34" y="0"/>
                    <a:pt x="38" y="0"/>
                    <a:pt x="42" y="3"/>
                  </a:cubicBezTo>
                  <a:cubicBezTo>
                    <a:pt x="46" y="6"/>
                    <a:pt x="48" y="8"/>
                    <a:pt x="50" y="12"/>
                  </a:cubicBezTo>
                  <a:cubicBezTo>
                    <a:pt x="54" y="19"/>
                    <a:pt x="55" y="26"/>
                    <a:pt x="55" y="34"/>
                  </a:cubicBezTo>
                  <a:cubicBezTo>
                    <a:pt x="55" y="35"/>
                    <a:pt x="55" y="37"/>
                    <a:pt x="55" y="38"/>
                  </a:cubicBezTo>
                  <a:lnTo>
                    <a:pt x="12" y="38"/>
                  </a:lnTo>
                  <a:cubicBezTo>
                    <a:pt x="12" y="53"/>
                    <a:pt x="19" y="61"/>
                    <a:pt x="32" y="61"/>
                  </a:cubicBezTo>
                  <a:cubicBezTo>
                    <a:pt x="39" y="60"/>
                    <a:pt x="44" y="59"/>
                    <a:pt x="50" y="57"/>
                  </a:cubicBezTo>
                  <a:lnTo>
                    <a:pt x="51" y="57"/>
                  </a:lnTo>
                  <a:close/>
                  <a:moveTo>
                    <a:pt x="43" y="30"/>
                  </a:moveTo>
                  <a:cubicBezTo>
                    <a:pt x="43" y="17"/>
                    <a:pt x="38" y="9"/>
                    <a:pt x="28" y="9"/>
                  </a:cubicBezTo>
                  <a:cubicBezTo>
                    <a:pt x="17" y="9"/>
                    <a:pt x="13" y="17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8" name="Freeform: Shape 199"/>
            <p:cNvSpPr/>
            <p:nvPr/>
          </p:nvSpPr>
          <p:spPr>
            <a:xfrm>
              <a:off x="8578440" y="3992400"/>
              <a:ext cx="1584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" h="95">
                  <a:moveTo>
                    <a:pt x="25" y="39"/>
                  </a:moveTo>
                  <a:lnTo>
                    <a:pt x="25" y="95"/>
                  </a:lnTo>
                  <a:lnTo>
                    <a:pt x="13" y="95"/>
                  </a:lnTo>
                  <a:lnTo>
                    <a:pt x="13" y="39"/>
                  </a:lnTo>
                  <a:lnTo>
                    <a:pt x="0" y="39"/>
                  </a:lnTo>
                  <a:lnTo>
                    <a:pt x="0" y="30"/>
                  </a:lnTo>
                  <a:lnTo>
                    <a:pt x="13" y="30"/>
                  </a:lnTo>
                  <a:lnTo>
                    <a:pt x="13" y="25"/>
                  </a:lnTo>
                  <a:cubicBezTo>
                    <a:pt x="13" y="24"/>
                    <a:pt x="13" y="23"/>
                    <a:pt x="13" y="21"/>
                  </a:cubicBezTo>
                  <a:cubicBezTo>
                    <a:pt x="13" y="17"/>
                    <a:pt x="14" y="13"/>
                    <a:pt x="16" y="8"/>
                  </a:cubicBezTo>
                  <a:cubicBezTo>
                    <a:pt x="17" y="6"/>
                    <a:pt x="19" y="4"/>
                    <a:pt x="22" y="2"/>
                  </a:cubicBezTo>
                  <a:cubicBezTo>
                    <a:pt x="25" y="0"/>
                    <a:pt x="28" y="0"/>
                    <a:pt x="32" y="0"/>
                  </a:cubicBezTo>
                  <a:cubicBezTo>
                    <a:pt x="33" y="0"/>
                    <a:pt x="34" y="0"/>
                    <a:pt x="34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8" y="0"/>
                    <a:pt x="41" y="0"/>
                    <a:pt x="44" y="1"/>
                  </a:cubicBezTo>
                  <a:lnTo>
                    <a:pt x="44" y="10"/>
                  </a:lnTo>
                  <a:lnTo>
                    <a:pt x="43" y="10"/>
                  </a:lnTo>
                  <a:cubicBezTo>
                    <a:pt x="40" y="9"/>
                    <a:pt x="38" y="9"/>
                    <a:pt x="35" y="9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32" y="9"/>
                    <a:pt x="31" y="9"/>
                    <a:pt x="29" y="10"/>
                  </a:cubicBezTo>
                  <a:cubicBezTo>
                    <a:pt x="27" y="11"/>
                    <a:pt x="27" y="11"/>
                    <a:pt x="26" y="13"/>
                  </a:cubicBezTo>
                  <a:cubicBezTo>
                    <a:pt x="25" y="16"/>
                    <a:pt x="24" y="19"/>
                    <a:pt x="24" y="22"/>
                  </a:cubicBezTo>
                  <a:cubicBezTo>
                    <a:pt x="24" y="23"/>
                    <a:pt x="24" y="24"/>
                    <a:pt x="25" y="25"/>
                  </a:cubicBezTo>
                  <a:lnTo>
                    <a:pt x="25" y="30"/>
                  </a:lnTo>
                  <a:lnTo>
                    <a:pt x="45" y="30"/>
                  </a:lnTo>
                  <a:lnTo>
                    <a:pt x="45" y="39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9" name="Freeform: Shape 200"/>
            <p:cNvSpPr/>
            <p:nvPr/>
          </p:nvSpPr>
          <p:spPr>
            <a:xfrm>
              <a:off x="8596800" y="4002479"/>
              <a:ext cx="2160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8">
                  <a:moveTo>
                    <a:pt x="6" y="3"/>
                  </a:moveTo>
                  <a:cubicBezTo>
                    <a:pt x="12" y="1"/>
                    <a:pt x="18" y="0"/>
                    <a:pt x="24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7" y="0"/>
                    <a:pt x="27" y="0"/>
                    <a:pt x="29" y="0"/>
                  </a:cubicBezTo>
                  <a:cubicBezTo>
                    <a:pt x="33" y="0"/>
                    <a:pt x="37" y="1"/>
                    <a:pt x="41" y="3"/>
                  </a:cubicBezTo>
                  <a:cubicBezTo>
                    <a:pt x="44" y="4"/>
                    <a:pt x="45" y="6"/>
                    <a:pt x="47" y="8"/>
                  </a:cubicBezTo>
                  <a:cubicBezTo>
                    <a:pt x="50" y="13"/>
                    <a:pt x="51" y="17"/>
                    <a:pt x="51" y="22"/>
                  </a:cubicBezTo>
                  <a:cubicBezTo>
                    <a:pt x="51" y="23"/>
                    <a:pt x="51" y="24"/>
                    <a:pt x="51" y="25"/>
                  </a:cubicBezTo>
                  <a:lnTo>
                    <a:pt x="51" y="50"/>
                  </a:lnTo>
                  <a:cubicBezTo>
                    <a:pt x="51" y="54"/>
                    <a:pt x="51" y="59"/>
                    <a:pt x="57" y="59"/>
                  </a:cubicBezTo>
                  <a:cubicBezTo>
                    <a:pt x="58" y="59"/>
                    <a:pt x="58" y="59"/>
                    <a:pt x="59" y="59"/>
                  </a:cubicBezTo>
                  <a:cubicBezTo>
                    <a:pt x="60" y="59"/>
                    <a:pt x="60" y="59"/>
                    <a:pt x="61" y="59"/>
                  </a:cubicBezTo>
                  <a:lnTo>
                    <a:pt x="61" y="67"/>
                  </a:lnTo>
                  <a:cubicBezTo>
                    <a:pt x="58" y="68"/>
                    <a:pt x="56" y="68"/>
                    <a:pt x="54" y="68"/>
                  </a:cubicBezTo>
                  <a:cubicBezTo>
                    <a:pt x="53" y="68"/>
                    <a:pt x="53" y="68"/>
                    <a:pt x="53" y="68"/>
                  </a:cubicBezTo>
                  <a:lnTo>
                    <a:pt x="52" y="68"/>
                  </a:lnTo>
                  <a:cubicBezTo>
                    <a:pt x="50" y="68"/>
                    <a:pt x="48" y="69"/>
                    <a:pt x="46" y="67"/>
                  </a:cubicBezTo>
                  <a:cubicBezTo>
                    <a:pt x="44" y="65"/>
                    <a:pt x="43" y="64"/>
                    <a:pt x="42" y="62"/>
                  </a:cubicBezTo>
                  <a:cubicBezTo>
                    <a:pt x="41" y="60"/>
                    <a:pt x="40" y="58"/>
                    <a:pt x="40" y="56"/>
                  </a:cubicBezTo>
                  <a:cubicBezTo>
                    <a:pt x="40" y="57"/>
                    <a:pt x="40" y="57"/>
                    <a:pt x="39" y="58"/>
                  </a:cubicBezTo>
                  <a:cubicBezTo>
                    <a:pt x="37" y="61"/>
                    <a:pt x="35" y="64"/>
                    <a:pt x="31" y="66"/>
                  </a:cubicBezTo>
                  <a:cubicBezTo>
                    <a:pt x="27" y="67"/>
                    <a:pt x="25" y="68"/>
                    <a:pt x="21" y="68"/>
                  </a:cubicBezTo>
                  <a:cubicBezTo>
                    <a:pt x="17" y="68"/>
                    <a:pt x="14" y="68"/>
                    <a:pt x="10" y="66"/>
                  </a:cubicBezTo>
                  <a:cubicBezTo>
                    <a:pt x="6" y="64"/>
                    <a:pt x="5" y="61"/>
                    <a:pt x="3" y="58"/>
                  </a:cubicBezTo>
                  <a:cubicBezTo>
                    <a:pt x="1" y="55"/>
                    <a:pt x="0" y="52"/>
                    <a:pt x="0" y="49"/>
                  </a:cubicBezTo>
                  <a:cubicBezTo>
                    <a:pt x="0" y="36"/>
                    <a:pt x="10" y="29"/>
                    <a:pt x="33" y="29"/>
                  </a:cubicBezTo>
                  <a:cubicBezTo>
                    <a:pt x="36" y="29"/>
                    <a:pt x="39" y="29"/>
                    <a:pt x="39" y="29"/>
                  </a:cubicBezTo>
                  <a:cubicBezTo>
                    <a:pt x="40" y="27"/>
                    <a:pt x="40" y="26"/>
                    <a:pt x="40" y="25"/>
                  </a:cubicBezTo>
                  <a:cubicBezTo>
                    <a:pt x="40" y="21"/>
                    <a:pt x="39" y="18"/>
                    <a:pt x="37" y="14"/>
                  </a:cubicBezTo>
                  <a:cubicBezTo>
                    <a:pt x="36" y="13"/>
                    <a:pt x="35" y="12"/>
                    <a:pt x="33" y="11"/>
                  </a:cubicBezTo>
                  <a:cubicBezTo>
                    <a:pt x="31" y="9"/>
                    <a:pt x="29" y="9"/>
                    <a:pt x="26" y="9"/>
                  </a:cubicBezTo>
                  <a:cubicBezTo>
                    <a:pt x="25" y="9"/>
                    <a:pt x="25" y="9"/>
                    <a:pt x="24" y="9"/>
                  </a:cubicBezTo>
                  <a:cubicBezTo>
                    <a:pt x="18" y="9"/>
                    <a:pt x="13" y="10"/>
                    <a:pt x="7" y="12"/>
                  </a:cubicBezTo>
                  <a:lnTo>
                    <a:pt x="6" y="12"/>
                  </a:lnTo>
                  <a:close/>
                  <a:moveTo>
                    <a:pt x="23" y="59"/>
                  </a:moveTo>
                  <a:cubicBezTo>
                    <a:pt x="24" y="59"/>
                    <a:pt x="24" y="59"/>
                    <a:pt x="24" y="59"/>
                  </a:cubicBezTo>
                  <a:cubicBezTo>
                    <a:pt x="27" y="59"/>
                    <a:pt x="28" y="58"/>
                    <a:pt x="31" y="57"/>
                  </a:cubicBezTo>
                  <a:cubicBezTo>
                    <a:pt x="34" y="56"/>
                    <a:pt x="35" y="54"/>
                    <a:pt x="37" y="52"/>
                  </a:cubicBezTo>
                  <a:lnTo>
                    <a:pt x="37" y="51"/>
                  </a:lnTo>
                  <a:cubicBezTo>
                    <a:pt x="38" y="47"/>
                    <a:pt x="39" y="44"/>
                    <a:pt x="39" y="39"/>
                  </a:cubicBezTo>
                  <a:lnTo>
                    <a:pt x="39" y="38"/>
                  </a:lnTo>
                  <a:lnTo>
                    <a:pt x="39" y="36"/>
                  </a:lnTo>
                  <a:lnTo>
                    <a:pt x="35" y="36"/>
                  </a:lnTo>
                  <a:cubicBezTo>
                    <a:pt x="27" y="36"/>
                    <a:pt x="12" y="36"/>
                    <a:pt x="12" y="48"/>
                  </a:cubicBezTo>
                  <a:lnTo>
                    <a:pt x="12" y="49"/>
                  </a:lnTo>
                  <a:cubicBezTo>
                    <a:pt x="12" y="51"/>
                    <a:pt x="12" y="52"/>
                    <a:pt x="13" y="54"/>
                  </a:cubicBezTo>
                  <a:cubicBezTo>
                    <a:pt x="14" y="56"/>
                    <a:pt x="15" y="57"/>
                    <a:pt x="17" y="58"/>
                  </a:cubicBezTo>
                  <a:cubicBezTo>
                    <a:pt x="19" y="59"/>
                    <a:pt x="20" y="59"/>
                    <a:pt x="22" y="59"/>
                  </a:cubicBezTo>
                  <a:cubicBezTo>
                    <a:pt x="23" y="59"/>
                    <a:pt x="24" y="59"/>
                    <a:pt x="24" y="59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0" name="Freeform: Shape 201"/>
            <p:cNvSpPr/>
            <p:nvPr/>
          </p:nvSpPr>
          <p:spPr>
            <a:xfrm>
              <a:off x="8623440" y="4002840"/>
              <a:ext cx="1908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67">
                  <a:moveTo>
                    <a:pt x="44" y="66"/>
                  </a:moveTo>
                  <a:lnTo>
                    <a:pt x="42" y="55"/>
                  </a:lnTo>
                  <a:cubicBezTo>
                    <a:pt x="40" y="62"/>
                    <a:pt x="34" y="67"/>
                    <a:pt x="22" y="67"/>
                  </a:cubicBezTo>
                  <a:lnTo>
                    <a:pt x="21" y="67"/>
                  </a:lnTo>
                  <a:cubicBezTo>
                    <a:pt x="17" y="67"/>
                    <a:pt x="14" y="67"/>
                    <a:pt x="10" y="65"/>
                  </a:cubicBezTo>
                  <a:cubicBezTo>
                    <a:pt x="8" y="63"/>
                    <a:pt x="6" y="61"/>
                    <a:pt x="4" y="59"/>
                  </a:cubicBezTo>
                  <a:cubicBezTo>
                    <a:pt x="1" y="54"/>
                    <a:pt x="0" y="49"/>
                    <a:pt x="0" y="43"/>
                  </a:cubicBezTo>
                  <a:cubicBezTo>
                    <a:pt x="0" y="41"/>
                    <a:pt x="0" y="40"/>
                    <a:pt x="0" y="39"/>
                  </a:cubicBezTo>
                  <a:lnTo>
                    <a:pt x="0" y="0"/>
                  </a:lnTo>
                  <a:lnTo>
                    <a:pt x="12" y="0"/>
                  </a:lnTo>
                  <a:lnTo>
                    <a:pt x="12" y="39"/>
                  </a:lnTo>
                  <a:cubicBezTo>
                    <a:pt x="12" y="40"/>
                    <a:pt x="12" y="41"/>
                    <a:pt x="12" y="42"/>
                  </a:cubicBezTo>
                  <a:cubicBezTo>
                    <a:pt x="12" y="45"/>
                    <a:pt x="13" y="49"/>
                    <a:pt x="15" y="52"/>
                  </a:cubicBezTo>
                  <a:cubicBezTo>
                    <a:pt x="16" y="54"/>
                    <a:pt x="17" y="55"/>
                    <a:pt x="19" y="56"/>
                  </a:cubicBezTo>
                  <a:cubicBezTo>
                    <a:pt x="21" y="57"/>
                    <a:pt x="23" y="58"/>
                    <a:pt x="26" y="58"/>
                  </a:cubicBezTo>
                  <a:lnTo>
                    <a:pt x="27" y="58"/>
                  </a:lnTo>
                  <a:cubicBezTo>
                    <a:pt x="40" y="58"/>
                    <a:pt x="42" y="47"/>
                    <a:pt x="42" y="41"/>
                  </a:cubicBezTo>
                  <a:lnTo>
                    <a:pt x="42" y="0"/>
                  </a:lnTo>
                  <a:lnTo>
                    <a:pt x="54" y="0"/>
                  </a:lnTo>
                  <a:lnTo>
                    <a:pt x="54" y="6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1" name="Freeform: Shape 202"/>
            <p:cNvSpPr/>
            <p:nvPr/>
          </p:nvSpPr>
          <p:spPr>
            <a:xfrm>
              <a:off x="8650080" y="3992400"/>
              <a:ext cx="396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" h="95">
                  <a:moveTo>
                    <a:pt x="12" y="0"/>
                  </a:moveTo>
                  <a:lnTo>
                    <a:pt x="12" y="95"/>
                  </a:lnTo>
                  <a:lnTo>
                    <a:pt x="0" y="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2" name="Freeform: Shape 203"/>
            <p:cNvSpPr/>
            <p:nvPr/>
          </p:nvSpPr>
          <p:spPr>
            <a:xfrm>
              <a:off x="8659800" y="3995279"/>
              <a:ext cx="1512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8">
                  <a:moveTo>
                    <a:pt x="43" y="86"/>
                  </a:moveTo>
                  <a:cubicBezTo>
                    <a:pt x="39" y="87"/>
                    <a:pt x="36" y="88"/>
                    <a:pt x="32" y="88"/>
                  </a:cubicBezTo>
                  <a:lnTo>
                    <a:pt x="31" y="88"/>
                  </a:lnTo>
                  <a:cubicBezTo>
                    <a:pt x="31" y="88"/>
                    <a:pt x="30" y="88"/>
                    <a:pt x="29" y="88"/>
                  </a:cubicBezTo>
                  <a:cubicBezTo>
                    <a:pt x="26" y="88"/>
                    <a:pt x="23" y="88"/>
                    <a:pt x="20" y="86"/>
                  </a:cubicBezTo>
                  <a:cubicBezTo>
                    <a:pt x="18" y="85"/>
                    <a:pt x="16" y="83"/>
                    <a:pt x="15" y="81"/>
                  </a:cubicBezTo>
                  <a:cubicBezTo>
                    <a:pt x="13" y="77"/>
                    <a:pt x="12" y="73"/>
                    <a:pt x="12" y="68"/>
                  </a:cubicBezTo>
                  <a:cubicBezTo>
                    <a:pt x="12" y="67"/>
                    <a:pt x="12" y="65"/>
                    <a:pt x="12" y="64"/>
                  </a:cubicBezTo>
                  <a:lnTo>
                    <a:pt x="12" y="30"/>
                  </a:lnTo>
                  <a:lnTo>
                    <a:pt x="0" y="30"/>
                  </a:lnTo>
                  <a:lnTo>
                    <a:pt x="0" y="22"/>
                  </a:lnTo>
                  <a:lnTo>
                    <a:pt x="12" y="22"/>
                  </a:lnTo>
                  <a:lnTo>
                    <a:pt x="12" y="3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0"/>
                  </a:lnTo>
                  <a:lnTo>
                    <a:pt x="23" y="30"/>
                  </a:lnTo>
                  <a:lnTo>
                    <a:pt x="23" y="64"/>
                  </a:lnTo>
                  <a:cubicBezTo>
                    <a:pt x="23" y="65"/>
                    <a:pt x="23" y="66"/>
                    <a:pt x="23" y="67"/>
                  </a:cubicBezTo>
                  <a:cubicBezTo>
                    <a:pt x="23" y="70"/>
                    <a:pt x="24" y="72"/>
                    <a:pt x="25" y="75"/>
                  </a:cubicBezTo>
                  <a:cubicBezTo>
                    <a:pt x="25" y="76"/>
                    <a:pt x="26" y="77"/>
                    <a:pt x="28" y="78"/>
                  </a:cubicBezTo>
                  <a:cubicBezTo>
                    <a:pt x="29" y="79"/>
                    <a:pt x="30" y="79"/>
                    <a:pt x="32" y="79"/>
                  </a:cubicBezTo>
                  <a:lnTo>
                    <a:pt x="33" y="79"/>
                  </a:lnTo>
                  <a:cubicBezTo>
                    <a:pt x="36" y="79"/>
                    <a:pt x="39" y="78"/>
                    <a:pt x="42" y="77"/>
                  </a:cubicBezTo>
                  <a:lnTo>
                    <a:pt x="43" y="7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3" name="Freeform: Shape 204"/>
            <p:cNvSpPr/>
            <p:nvPr/>
          </p:nvSpPr>
          <p:spPr>
            <a:xfrm>
              <a:off x="8680320" y="3992400"/>
              <a:ext cx="9720" cy="4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114">
                  <a:moveTo>
                    <a:pt x="28" y="0"/>
                  </a:moveTo>
                  <a:cubicBezTo>
                    <a:pt x="27" y="1"/>
                    <a:pt x="26" y="2"/>
                    <a:pt x="26" y="4"/>
                  </a:cubicBezTo>
                  <a:cubicBezTo>
                    <a:pt x="16" y="21"/>
                    <a:pt x="11" y="37"/>
                    <a:pt x="11" y="57"/>
                  </a:cubicBezTo>
                  <a:cubicBezTo>
                    <a:pt x="11" y="77"/>
                    <a:pt x="16" y="93"/>
                    <a:pt x="26" y="110"/>
                  </a:cubicBezTo>
                  <a:cubicBezTo>
                    <a:pt x="26" y="112"/>
                    <a:pt x="27" y="113"/>
                    <a:pt x="28" y="114"/>
                  </a:cubicBezTo>
                  <a:lnTo>
                    <a:pt x="19" y="114"/>
                  </a:lnTo>
                  <a:cubicBezTo>
                    <a:pt x="16" y="111"/>
                    <a:pt x="14" y="108"/>
                    <a:pt x="12" y="104"/>
                  </a:cubicBezTo>
                  <a:cubicBezTo>
                    <a:pt x="4" y="89"/>
                    <a:pt x="0" y="74"/>
                    <a:pt x="0" y="57"/>
                  </a:cubicBezTo>
                  <a:cubicBezTo>
                    <a:pt x="0" y="40"/>
                    <a:pt x="4" y="25"/>
                    <a:pt x="12" y="10"/>
                  </a:cubicBezTo>
                  <a:cubicBezTo>
                    <a:pt x="14" y="6"/>
                    <a:pt x="16" y="3"/>
                    <a:pt x="19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4" name="Freeform: Shape 205"/>
            <p:cNvSpPr/>
            <p:nvPr/>
          </p:nvSpPr>
          <p:spPr>
            <a:xfrm>
              <a:off x="8277119" y="4047839"/>
              <a:ext cx="1512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8">
                  <a:moveTo>
                    <a:pt x="43" y="87"/>
                  </a:moveTo>
                  <a:cubicBezTo>
                    <a:pt x="39" y="88"/>
                    <a:pt x="35" y="88"/>
                    <a:pt x="32" y="88"/>
                  </a:cubicBezTo>
                  <a:lnTo>
                    <a:pt x="31" y="88"/>
                  </a:lnTo>
                  <a:cubicBezTo>
                    <a:pt x="31" y="88"/>
                    <a:pt x="30" y="88"/>
                    <a:pt x="29" y="88"/>
                  </a:cubicBezTo>
                  <a:cubicBezTo>
                    <a:pt x="26" y="88"/>
                    <a:pt x="23" y="88"/>
                    <a:pt x="20" y="86"/>
                  </a:cubicBezTo>
                  <a:cubicBezTo>
                    <a:pt x="18" y="85"/>
                    <a:pt x="16" y="83"/>
                    <a:pt x="14" y="81"/>
                  </a:cubicBezTo>
                  <a:cubicBezTo>
                    <a:pt x="12" y="77"/>
                    <a:pt x="11" y="73"/>
                    <a:pt x="11" y="68"/>
                  </a:cubicBezTo>
                  <a:cubicBezTo>
                    <a:pt x="11" y="67"/>
                    <a:pt x="12" y="66"/>
                    <a:pt x="12" y="64"/>
                  </a:cubicBezTo>
                  <a:lnTo>
                    <a:pt x="12" y="31"/>
                  </a:lnTo>
                  <a:lnTo>
                    <a:pt x="0" y="31"/>
                  </a:lnTo>
                  <a:lnTo>
                    <a:pt x="0" y="22"/>
                  </a:lnTo>
                  <a:lnTo>
                    <a:pt x="12" y="22"/>
                  </a:lnTo>
                  <a:lnTo>
                    <a:pt x="12" y="4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1"/>
                  </a:lnTo>
                  <a:lnTo>
                    <a:pt x="24" y="31"/>
                  </a:lnTo>
                  <a:lnTo>
                    <a:pt x="24" y="64"/>
                  </a:lnTo>
                  <a:cubicBezTo>
                    <a:pt x="24" y="65"/>
                    <a:pt x="24" y="66"/>
                    <a:pt x="24" y="67"/>
                  </a:cubicBezTo>
                  <a:cubicBezTo>
                    <a:pt x="24" y="70"/>
                    <a:pt x="24" y="73"/>
                    <a:pt x="25" y="75"/>
                  </a:cubicBezTo>
                  <a:cubicBezTo>
                    <a:pt x="26" y="77"/>
                    <a:pt x="27" y="77"/>
                    <a:pt x="28" y="78"/>
                  </a:cubicBezTo>
                  <a:cubicBezTo>
                    <a:pt x="29" y="79"/>
                    <a:pt x="31" y="79"/>
                    <a:pt x="32" y="79"/>
                  </a:cubicBezTo>
                  <a:lnTo>
                    <a:pt x="33" y="79"/>
                  </a:lnTo>
                  <a:cubicBezTo>
                    <a:pt x="36" y="79"/>
                    <a:pt x="39" y="79"/>
                    <a:pt x="42" y="77"/>
                  </a:cubicBezTo>
                  <a:lnTo>
                    <a:pt x="43" y="7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5" name="Freeform: Shape 206"/>
            <p:cNvSpPr/>
            <p:nvPr/>
          </p:nvSpPr>
          <p:spPr>
            <a:xfrm>
              <a:off x="8298360" y="4044959"/>
              <a:ext cx="1908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95">
                  <a:moveTo>
                    <a:pt x="12" y="0"/>
                  </a:moveTo>
                  <a:lnTo>
                    <a:pt x="12" y="40"/>
                  </a:lnTo>
                  <a:cubicBezTo>
                    <a:pt x="14" y="32"/>
                    <a:pt x="20" y="28"/>
                    <a:pt x="31" y="28"/>
                  </a:cubicBezTo>
                  <a:cubicBezTo>
                    <a:pt x="32" y="28"/>
                    <a:pt x="32" y="28"/>
                    <a:pt x="33" y="28"/>
                  </a:cubicBezTo>
                  <a:cubicBezTo>
                    <a:pt x="37" y="28"/>
                    <a:pt x="40" y="29"/>
                    <a:pt x="44" y="31"/>
                  </a:cubicBezTo>
                  <a:cubicBezTo>
                    <a:pt x="46" y="32"/>
                    <a:pt x="48" y="34"/>
                    <a:pt x="50" y="36"/>
                  </a:cubicBezTo>
                  <a:cubicBezTo>
                    <a:pt x="53" y="42"/>
                    <a:pt x="54" y="47"/>
                    <a:pt x="54" y="52"/>
                  </a:cubicBezTo>
                  <a:cubicBezTo>
                    <a:pt x="54" y="54"/>
                    <a:pt x="54" y="55"/>
                    <a:pt x="54" y="56"/>
                  </a:cubicBezTo>
                  <a:lnTo>
                    <a:pt x="54" y="95"/>
                  </a:lnTo>
                  <a:lnTo>
                    <a:pt x="42" y="95"/>
                  </a:lnTo>
                  <a:lnTo>
                    <a:pt x="42" y="56"/>
                  </a:lnTo>
                  <a:cubicBezTo>
                    <a:pt x="42" y="55"/>
                    <a:pt x="42" y="55"/>
                    <a:pt x="42" y="54"/>
                  </a:cubicBezTo>
                  <a:cubicBezTo>
                    <a:pt x="42" y="50"/>
                    <a:pt x="41" y="47"/>
                    <a:pt x="39" y="43"/>
                  </a:cubicBezTo>
                  <a:cubicBezTo>
                    <a:pt x="38" y="41"/>
                    <a:pt x="37" y="40"/>
                    <a:pt x="35" y="39"/>
                  </a:cubicBezTo>
                  <a:cubicBezTo>
                    <a:pt x="33" y="38"/>
                    <a:pt x="31" y="37"/>
                    <a:pt x="28" y="37"/>
                  </a:cubicBezTo>
                  <a:lnTo>
                    <a:pt x="27" y="37"/>
                  </a:lnTo>
                  <a:cubicBezTo>
                    <a:pt x="14" y="37"/>
                    <a:pt x="12" y="48"/>
                    <a:pt x="12" y="54"/>
                  </a:cubicBezTo>
                  <a:lnTo>
                    <a:pt x="12" y="95"/>
                  </a:lnTo>
                  <a:lnTo>
                    <a:pt x="0" y="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6" name="Freeform: Shape 207"/>
            <p:cNvSpPr/>
            <p:nvPr/>
          </p:nvSpPr>
          <p:spPr>
            <a:xfrm>
              <a:off x="8324640" y="4045679"/>
              <a:ext cx="504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93">
                  <a:moveTo>
                    <a:pt x="15" y="7"/>
                  </a:moveTo>
                  <a:cubicBezTo>
                    <a:pt x="15" y="9"/>
                    <a:pt x="15" y="10"/>
                    <a:pt x="14" y="11"/>
                  </a:cubicBezTo>
                  <a:cubicBezTo>
                    <a:pt x="13" y="12"/>
                    <a:pt x="13" y="13"/>
                    <a:pt x="11" y="14"/>
                  </a:cubicBezTo>
                  <a:cubicBezTo>
                    <a:pt x="9" y="15"/>
                    <a:pt x="9" y="15"/>
                    <a:pt x="8" y="15"/>
                  </a:cubicBezTo>
                  <a:cubicBezTo>
                    <a:pt x="6" y="15"/>
                    <a:pt x="5" y="15"/>
                    <a:pt x="4" y="14"/>
                  </a:cubicBezTo>
                  <a:cubicBezTo>
                    <a:pt x="3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6"/>
                    <a:pt x="1" y="4"/>
                  </a:cubicBezTo>
                  <a:cubicBezTo>
                    <a:pt x="2" y="2"/>
                    <a:pt x="3" y="2"/>
                    <a:pt x="4" y="1"/>
                  </a:cubicBezTo>
                  <a:cubicBezTo>
                    <a:pt x="5" y="0"/>
                    <a:pt x="6" y="0"/>
                    <a:pt x="8" y="0"/>
                  </a:cubicBezTo>
                  <a:cubicBezTo>
                    <a:pt x="9" y="0"/>
                    <a:pt x="10" y="0"/>
                    <a:pt x="12" y="1"/>
                  </a:cubicBezTo>
                  <a:cubicBezTo>
                    <a:pt x="14" y="2"/>
                    <a:pt x="13" y="1"/>
                    <a:pt x="14" y="3"/>
                  </a:cubicBezTo>
                  <a:cubicBezTo>
                    <a:pt x="15" y="5"/>
                    <a:pt x="15" y="6"/>
                    <a:pt x="15" y="7"/>
                  </a:cubicBezTo>
                  <a:close/>
                  <a:moveTo>
                    <a:pt x="14" y="27"/>
                  </a:moveTo>
                  <a:lnTo>
                    <a:pt x="14" y="93"/>
                  </a:lnTo>
                  <a:lnTo>
                    <a:pt x="2" y="93"/>
                  </a:lnTo>
                  <a:lnTo>
                    <a:pt x="2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7" name="Freeform: Shape 208"/>
            <p:cNvSpPr/>
            <p:nvPr/>
          </p:nvSpPr>
          <p:spPr>
            <a:xfrm>
              <a:off x="8336160" y="4055039"/>
              <a:ext cx="147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" h="68">
                  <a:moveTo>
                    <a:pt x="40" y="12"/>
                  </a:moveTo>
                  <a:lnTo>
                    <a:pt x="39" y="12"/>
                  </a:lnTo>
                  <a:cubicBezTo>
                    <a:pt x="34" y="10"/>
                    <a:pt x="29" y="9"/>
                    <a:pt x="24" y="9"/>
                  </a:cubicBezTo>
                  <a:cubicBezTo>
                    <a:pt x="16" y="9"/>
                    <a:pt x="12" y="12"/>
                    <a:pt x="12" y="17"/>
                  </a:cubicBezTo>
                  <a:cubicBezTo>
                    <a:pt x="12" y="30"/>
                    <a:pt x="42" y="26"/>
                    <a:pt x="42" y="49"/>
                  </a:cubicBezTo>
                  <a:cubicBezTo>
                    <a:pt x="42" y="62"/>
                    <a:pt x="31" y="68"/>
                    <a:pt x="17" y="68"/>
                  </a:cubicBezTo>
                  <a:lnTo>
                    <a:pt x="16" y="68"/>
                  </a:lnTo>
                  <a:cubicBezTo>
                    <a:pt x="10" y="68"/>
                    <a:pt x="5" y="67"/>
                    <a:pt x="0" y="65"/>
                  </a:cubicBezTo>
                  <a:lnTo>
                    <a:pt x="0" y="55"/>
                  </a:lnTo>
                  <a:lnTo>
                    <a:pt x="1" y="55"/>
                  </a:lnTo>
                  <a:cubicBezTo>
                    <a:pt x="6" y="58"/>
                    <a:pt x="12" y="59"/>
                    <a:pt x="18" y="59"/>
                  </a:cubicBezTo>
                  <a:cubicBezTo>
                    <a:pt x="26" y="59"/>
                    <a:pt x="30" y="56"/>
                    <a:pt x="30" y="50"/>
                  </a:cubicBezTo>
                  <a:cubicBezTo>
                    <a:pt x="30" y="35"/>
                    <a:pt x="0" y="39"/>
                    <a:pt x="0" y="19"/>
                  </a:cubicBezTo>
                  <a:cubicBezTo>
                    <a:pt x="0" y="7"/>
                    <a:pt x="8" y="0"/>
                    <a:pt x="24" y="0"/>
                  </a:cubicBezTo>
                  <a:cubicBezTo>
                    <a:pt x="29" y="0"/>
                    <a:pt x="34" y="1"/>
                    <a:pt x="39" y="2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8" name="Freeform: Shape 209"/>
            <p:cNvSpPr/>
            <p:nvPr/>
          </p:nvSpPr>
          <p:spPr>
            <a:xfrm>
              <a:off x="8356320" y="4074120"/>
              <a:ext cx="5040" cy="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15">
                  <a:moveTo>
                    <a:pt x="15" y="7"/>
                  </a:moveTo>
                  <a:cubicBezTo>
                    <a:pt x="15" y="9"/>
                    <a:pt x="15" y="10"/>
                    <a:pt x="14" y="11"/>
                  </a:cubicBezTo>
                  <a:cubicBezTo>
                    <a:pt x="13" y="12"/>
                    <a:pt x="13" y="13"/>
                    <a:pt x="11" y="14"/>
                  </a:cubicBezTo>
                  <a:cubicBezTo>
                    <a:pt x="9" y="15"/>
                    <a:pt x="9" y="15"/>
                    <a:pt x="8" y="15"/>
                  </a:cubicBezTo>
                  <a:cubicBezTo>
                    <a:pt x="6" y="15"/>
                    <a:pt x="5" y="15"/>
                    <a:pt x="4" y="14"/>
                  </a:cubicBezTo>
                  <a:cubicBezTo>
                    <a:pt x="3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6"/>
                    <a:pt x="1" y="4"/>
                  </a:cubicBezTo>
                  <a:cubicBezTo>
                    <a:pt x="2" y="2"/>
                    <a:pt x="3" y="2"/>
                    <a:pt x="4" y="1"/>
                  </a:cubicBezTo>
                  <a:cubicBezTo>
                    <a:pt x="5" y="0"/>
                    <a:pt x="6" y="0"/>
                    <a:pt x="8" y="0"/>
                  </a:cubicBezTo>
                  <a:cubicBezTo>
                    <a:pt x="9" y="0"/>
                    <a:pt x="10" y="0"/>
                    <a:pt x="12" y="1"/>
                  </a:cubicBezTo>
                  <a:cubicBezTo>
                    <a:pt x="14" y="2"/>
                    <a:pt x="13" y="2"/>
                    <a:pt x="14" y="3"/>
                  </a:cubicBezTo>
                  <a:cubicBezTo>
                    <a:pt x="15" y="4"/>
                    <a:pt x="15" y="6"/>
                    <a:pt x="15" y="7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9" name="Freeform: Shape 210"/>
            <p:cNvSpPr/>
            <p:nvPr/>
          </p:nvSpPr>
          <p:spPr>
            <a:xfrm>
              <a:off x="8364240" y="4080960"/>
              <a:ext cx="17280" cy="2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9" h="8">
                  <a:moveTo>
                    <a:pt x="0" y="8"/>
                  </a:moveTo>
                  <a:lnTo>
                    <a:pt x="0" y="0"/>
                  </a:lnTo>
                  <a:lnTo>
                    <a:pt x="49" y="0"/>
                  </a:lnTo>
                  <a:lnTo>
                    <a:pt x="49" y="8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0" name="Freeform: Shape 211"/>
            <p:cNvSpPr/>
            <p:nvPr/>
          </p:nvSpPr>
          <p:spPr>
            <a:xfrm>
              <a:off x="8381160" y="4055400"/>
              <a:ext cx="3384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5" h="66">
                  <a:moveTo>
                    <a:pt x="12" y="0"/>
                  </a:moveTo>
                  <a:lnTo>
                    <a:pt x="26" y="53"/>
                  </a:lnTo>
                  <a:lnTo>
                    <a:pt x="42" y="1"/>
                  </a:lnTo>
                  <a:lnTo>
                    <a:pt x="54" y="1"/>
                  </a:lnTo>
                  <a:lnTo>
                    <a:pt x="70" y="53"/>
                  </a:lnTo>
                  <a:lnTo>
                    <a:pt x="85" y="0"/>
                  </a:lnTo>
                  <a:lnTo>
                    <a:pt x="95" y="0"/>
                  </a:lnTo>
                  <a:lnTo>
                    <a:pt x="75" y="66"/>
                  </a:lnTo>
                  <a:lnTo>
                    <a:pt x="63" y="66"/>
                  </a:lnTo>
                  <a:lnTo>
                    <a:pt x="47" y="14"/>
                  </a:lnTo>
                  <a:lnTo>
                    <a:pt x="31" y="66"/>
                  </a:lnTo>
                  <a:lnTo>
                    <a:pt x="19" y="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1" name="Freeform: Shape 212"/>
            <p:cNvSpPr/>
            <p:nvPr/>
          </p:nvSpPr>
          <p:spPr>
            <a:xfrm>
              <a:off x="8420760" y="4045679"/>
              <a:ext cx="504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93">
                  <a:moveTo>
                    <a:pt x="15" y="7"/>
                  </a:moveTo>
                  <a:cubicBezTo>
                    <a:pt x="15" y="9"/>
                    <a:pt x="15" y="10"/>
                    <a:pt x="14" y="11"/>
                  </a:cubicBezTo>
                  <a:cubicBezTo>
                    <a:pt x="13" y="12"/>
                    <a:pt x="13" y="13"/>
                    <a:pt x="11" y="14"/>
                  </a:cubicBezTo>
                  <a:cubicBezTo>
                    <a:pt x="9" y="15"/>
                    <a:pt x="9" y="15"/>
                    <a:pt x="8" y="15"/>
                  </a:cubicBezTo>
                  <a:cubicBezTo>
                    <a:pt x="6" y="15"/>
                    <a:pt x="5" y="15"/>
                    <a:pt x="4" y="14"/>
                  </a:cubicBezTo>
                  <a:cubicBezTo>
                    <a:pt x="3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6"/>
                    <a:pt x="1" y="4"/>
                  </a:cubicBezTo>
                  <a:cubicBezTo>
                    <a:pt x="2" y="2"/>
                    <a:pt x="3" y="2"/>
                    <a:pt x="4" y="1"/>
                  </a:cubicBezTo>
                  <a:cubicBezTo>
                    <a:pt x="5" y="0"/>
                    <a:pt x="6" y="0"/>
                    <a:pt x="8" y="0"/>
                  </a:cubicBezTo>
                  <a:cubicBezTo>
                    <a:pt x="9" y="0"/>
                    <a:pt x="9" y="0"/>
                    <a:pt x="11" y="1"/>
                  </a:cubicBezTo>
                  <a:cubicBezTo>
                    <a:pt x="13" y="2"/>
                    <a:pt x="13" y="1"/>
                    <a:pt x="14" y="3"/>
                  </a:cubicBezTo>
                  <a:cubicBezTo>
                    <a:pt x="15" y="5"/>
                    <a:pt x="15" y="6"/>
                    <a:pt x="15" y="7"/>
                  </a:cubicBezTo>
                  <a:close/>
                  <a:moveTo>
                    <a:pt x="13" y="27"/>
                  </a:moveTo>
                  <a:lnTo>
                    <a:pt x="13" y="93"/>
                  </a:lnTo>
                  <a:lnTo>
                    <a:pt x="1" y="93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2" name="Freeform: Shape 213"/>
            <p:cNvSpPr/>
            <p:nvPr/>
          </p:nvSpPr>
          <p:spPr>
            <a:xfrm>
              <a:off x="8433360" y="4054680"/>
              <a:ext cx="1908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68">
                  <a:moveTo>
                    <a:pt x="9" y="2"/>
                  </a:moveTo>
                  <a:lnTo>
                    <a:pt x="12" y="13"/>
                  </a:lnTo>
                  <a:cubicBezTo>
                    <a:pt x="13" y="5"/>
                    <a:pt x="19" y="1"/>
                    <a:pt x="31" y="1"/>
                  </a:cubicBezTo>
                  <a:cubicBezTo>
                    <a:pt x="32" y="0"/>
                    <a:pt x="32" y="0"/>
                    <a:pt x="33" y="0"/>
                  </a:cubicBezTo>
                  <a:cubicBezTo>
                    <a:pt x="37" y="0"/>
                    <a:pt x="40" y="1"/>
                    <a:pt x="43" y="3"/>
                  </a:cubicBezTo>
                  <a:cubicBezTo>
                    <a:pt x="46" y="5"/>
                    <a:pt x="48" y="7"/>
                    <a:pt x="50" y="9"/>
                  </a:cubicBezTo>
                  <a:cubicBezTo>
                    <a:pt x="53" y="14"/>
                    <a:pt x="54" y="19"/>
                    <a:pt x="54" y="25"/>
                  </a:cubicBezTo>
                  <a:cubicBezTo>
                    <a:pt x="54" y="27"/>
                    <a:pt x="54" y="28"/>
                    <a:pt x="54" y="29"/>
                  </a:cubicBezTo>
                  <a:lnTo>
                    <a:pt x="54" y="68"/>
                  </a:lnTo>
                  <a:lnTo>
                    <a:pt x="42" y="68"/>
                  </a:lnTo>
                  <a:lnTo>
                    <a:pt x="42" y="29"/>
                  </a:lnTo>
                  <a:cubicBezTo>
                    <a:pt x="42" y="28"/>
                    <a:pt x="42" y="27"/>
                    <a:pt x="42" y="27"/>
                  </a:cubicBezTo>
                  <a:cubicBezTo>
                    <a:pt x="42" y="23"/>
                    <a:pt x="41" y="19"/>
                    <a:pt x="39" y="16"/>
                  </a:cubicBezTo>
                  <a:cubicBezTo>
                    <a:pt x="38" y="14"/>
                    <a:pt x="37" y="13"/>
                    <a:pt x="35" y="12"/>
                  </a:cubicBezTo>
                  <a:cubicBezTo>
                    <a:pt x="33" y="11"/>
                    <a:pt x="30" y="10"/>
                    <a:pt x="28" y="10"/>
                  </a:cubicBezTo>
                  <a:lnTo>
                    <a:pt x="27" y="10"/>
                  </a:lnTo>
                  <a:cubicBezTo>
                    <a:pt x="13" y="10"/>
                    <a:pt x="12" y="21"/>
                    <a:pt x="12" y="27"/>
                  </a:cubicBezTo>
                  <a:lnTo>
                    <a:pt x="12" y="68"/>
                  </a:lnTo>
                  <a:lnTo>
                    <a:pt x="0" y="68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3" name="Freeform: Shape 214"/>
            <p:cNvSpPr/>
            <p:nvPr/>
          </p:nvSpPr>
          <p:spPr>
            <a:xfrm>
              <a:off x="8458920" y="4044959"/>
              <a:ext cx="20880" cy="34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" h="96">
                  <a:moveTo>
                    <a:pt x="59" y="0"/>
                  </a:moveTo>
                  <a:lnTo>
                    <a:pt x="59" y="95"/>
                  </a:lnTo>
                  <a:lnTo>
                    <a:pt x="50" y="95"/>
                  </a:lnTo>
                  <a:lnTo>
                    <a:pt x="48" y="83"/>
                  </a:lnTo>
                  <a:cubicBezTo>
                    <a:pt x="47" y="84"/>
                    <a:pt x="47" y="86"/>
                    <a:pt x="46" y="87"/>
                  </a:cubicBezTo>
                  <a:cubicBezTo>
                    <a:pt x="44" y="90"/>
                    <a:pt x="42" y="92"/>
                    <a:pt x="39" y="94"/>
                  </a:cubicBezTo>
                  <a:cubicBezTo>
                    <a:pt x="36" y="96"/>
                    <a:pt x="33" y="96"/>
                    <a:pt x="30" y="96"/>
                  </a:cubicBezTo>
                  <a:cubicBezTo>
                    <a:pt x="29" y="96"/>
                    <a:pt x="28" y="96"/>
                    <a:pt x="27" y="96"/>
                  </a:cubicBezTo>
                  <a:cubicBezTo>
                    <a:pt x="10" y="96"/>
                    <a:pt x="0" y="83"/>
                    <a:pt x="0" y="62"/>
                  </a:cubicBezTo>
                  <a:cubicBezTo>
                    <a:pt x="0" y="41"/>
                    <a:pt x="10" y="27"/>
                    <a:pt x="28" y="27"/>
                  </a:cubicBezTo>
                  <a:cubicBezTo>
                    <a:pt x="29" y="27"/>
                    <a:pt x="29" y="27"/>
                    <a:pt x="30" y="27"/>
                  </a:cubicBezTo>
                  <a:cubicBezTo>
                    <a:pt x="34" y="27"/>
                    <a:pt x="36" y="27"/>
                    <a:pt x="39" y="29"/>
                  </a:cubicBezTo>
                  <a:cubicBezTo>
                    <a:pt x="42" y="31"/>
                    <a:pt x="44" y="33"/>
                    <a:pt x="46" y="36"/>
                  </a:cubicBezTo>
                  <a:cubicBezTo>
                    <a:pt x="47" y="37"/>
                    <a:pt x="47" y="38"/>
                    <a:pt x="48" y="39"/>
                  </a:cubicBezTo>
                  <a:lnTo>
                    <a:pt x="48" y="0"/>
                  </a:lnTo>
                  <a:close/>
                  <a:moveTo>
                    <a:pt x="12" y="62"/>
                  </a:moveTo>
                  <a:cubicBezTo>
                    <a:pt x="12" y="77"/>
                    <a:pt x="17" y="88"/>
                    <a:pt x="30" y="88"/>
                  </a:cubicBezTo>
                  <a:cubicBezTo>
                    <a:pt x="43" y="88"/>
                    <a:pt x="48" y="77"/>
                    <a:pt x="48" y="62"/>
                  </a:cubicBezTo>
                  <a:cubicBezTo>
                    <a:pt x="48" y="47"/>
                    <a:pt x="43" y="37"/>
                    <a:pt x="30" y="37"/>
                  </a:cubicBezTo>
                  <a:cubicBezTo>
                    <a:pt x="17" y="37"/>
                    <a:pt x="12" y="47"/>
                    <a:pt x="12" y="62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4" name="Freeform: Shape 215"/>
            <p:cNvSpPr/>
            <p:nvPr/>
          </p:nvSpPr>
          <p:spPr>
            <a:xfrm>
              <a:off x="8486640" y="4054680"/>
              <a:ext cx="2160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70">
                  <a:moveTo>
                    <a:pt x="30" y="70"/>
                  </a:moveTo>
                  <a:cubicBezTo>
                    <a:pt x="11" y="70"/>
                    <a:pt x="0" y="57"/>
                    <a:pt x="0" y="35"/>
                  </a:cubicBezTo>
                  <a:cubicBezTo>
                    <a:pt x="0" y="12"/>
                    <a:pt x="10" y="0"/>
                    <a:pt x="30" y="0"/>
                  </a:cubicBezTo>
                  <a:cubicBezTo>
                    <a:pt x="49" y="0"/>
                    <a:pt x="61" y="12"/>
                    <a:pt x="61" y="35"/>
                  </a:cubicBezTo>
                  <a:cubicBezTo>
                    <a:pt x="61" y="57"/>
                    <a:pt x="50" y="70"/>
                    <a:pt x="30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2" y="9"/>
                    <a:pt x="30" y="9"/>
                  </a:cubicBezTo>
                  <a:cubicBezTo>
                    <a:pt x="17" y="9"/>
                    <a:pt x="12" y="18"/>
                    <a:pt x="12" y="35"/>
                  </a:cubicBezTo>
                  <a:cubicBezTo>
                    <a:pt x="12" y="52"/>
                    <a:pt x="17" y="61"/>
                    <a:pt x="30" y="61"/>
                  </a:cubicBezTo>
                  <a:cubicBezTo>
                    <a:pt x="42" y="61"/>
                    <a:pt x="48" y="51"/>
                    <a:pt x="48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5" name="Freeform: Shape 216"/>
            <p:cNvSpPr/>
            <p:nvPr/>
          </p:nvSpPr>
          <p:spPr>
            <a:xfrm>
              <a:off x="8512560" y="4055400"/>
              <a:ext cx="3420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6" h="66">
                  <a:moveTo>
                    <a:pt x="13" y="0"/>
                  </a:moveTo>
                  <a:lnTo>
                    <a:pt x="27" y="53"/>
                  </a:lnTo>
                  <a:lnTo>
                    <a:pt x="43" y="1"/>
                  </a:lnTo>
                  <a:lnTo>
                    <a:pt x="55" y="1"/>
                  </a:lnTo>
                  <a:lnTo>
                    <a:pt x="71" y="53"/>
                  </a:lnTo>
                  <a:lnTo>
                    <a:pt x="86" y="0"/>
                  </a:lnTo>
                  <a:lnTo>
                    <a:pt x="96" y="0"/>
                  </a:lnTo>
                  <a:lnTo>
                    <a:pt x="76" y="66"/>
                  </a:lnTo>
                  <a:lnTo>
                    <a:pt x="64" y="66"/>
                  </a:lnTo>
                  <a:lnTo>
                    <a:pt x="48" y="14"/>
                  </a:lnTo>
                  <a:lnTo>
                    <a:pt x="32" y="66"/>
                  </a:lnTo>
                  <a:lnTo>
                    <a:pt x="20" y="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6" name="Freeform: Shape 217"/>
            <p:cNvSpPr/>
            <p:nvPr/>
          </p:nvSpPr>
          <p:spPr>
            <a:xfrm>
              <a:off x="8548920" y="4074120"/>
              <a:ext cx="5040" cy="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15">
                  <a:moveTo>
                    <a:pt x="15" y="7"/>
                  </a:moveTo>
                  <a:cubicBezTo>
                    <a:pt x="15" y="9"/>
                    <a:pt x="15" y="10"/>
                    <a:pt x="14" y="11"/>
                  </a:cubicBezTo>
                  <a:cubicBezTo>
                    <a:pt x="14" y="12"/>
                    <a:pt x="14" y="13"/>
                    <a:pt x="12" y="14"/>
                  </a:cubicBezTo>
                  <a:cubicBezTo>
                    <a:pt x="10" y="15"/>
                    <a:pt x="9" y="15"/>
                    <a:pt x="8" y="15"/>
                  </a:cubicBezTo>
                  <a:cubicBezTo>
                    <a:pt x="6" y="15"/>
                    <a:pt x="5" y="15"/>
                    <a:pt x="4" y="14"/>
                  </a:cubicBezTo>
                  <a:cubicBezTo>
                    <a:pt x="3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6"/>
                    <a:pt x="1" y="4"/>
                  </a:cubicBezTo>
                  <a:cubicBezTo>
                    <a:pt x="2" y="2"/>
                    <a:pt x="3" y="2"/>
                    <a:pt x="4" y="1"/>
                  </a:cubicBezTo>
                  <a:cubicBezTo>
                    <a:pt x="5" y="0"/>
                    <a:pt x="6" y="0"/>
                    <a:pt x="8" y="0"/>
                  </a:cubicBezTo>
                  <a:cubicBezTo>
                    <a:pt x="9" y="0"/>
                    <a:pt x="11" y="0"/>
                    <a:pt x="12" y="1"/>
                  </a:cubicBezTo>
                  <a:cubicBezTo>
                    <a:pt x="13" y="2"/>
                    <a:pt x="13" y="2"/>
                    <a:pt x="14" y="3"/>
                  </a:cubicBezTo>
                  <a:cubicBezTo>
                    <a:pt x="15" y="4"/>
                    <a:pt x="15" y="6"/>
                    <a:pt x="15" y="7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7" name="Freeform: Shape 218"/>
            <p:cNvSpPr/>
            <p:nvPr/>
          </p:nvSpPr>
          <p:spPr>
            <a:xfrm>
              <a:off x="8558640" y="4054680"/>
              <a:ext cx="2196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70">
                  <a:moveTo>
                    <a:pt x="31" y="70"/>
                  </a:moveTo>
                  <a:cubicBezTo>
                    <a:pt x="12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0" y="0"/>
                    <a:pt x="62" y="12"/>
                    <a:pt x="62" y="35"/>
                  </a:cubicBezTo>
                  <a:cubicBezTo>
                    <a:pt x="62" y="57"/>
                    <a:pt x="51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9" y="9"/>
                    <a:pt x="13" y="18"/>
                    <a:pt x="13" y="35"/>
                  </a:cubicBezTo>
                  <a:cubicBezTo>
                    <a:pt x="13" y="52"/>
                    <a:pt x="19" y="61"/>
                    <a:pt x="31" y="61"/>
                  </a:cubicBezTo>
                  <a:cubicBezTo>
                    <a:pt x="43" y="61"/>
                    <a:pt x="49" y="51"/>
                    <a:pt x="49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8" name="Freeform: Shape 219"/>
            <p:cNvSpPr/>
            <p:nvPr/>
          </p:nvSpPr>
          <p:spPr>
            <a:xfrm>
              <a:off x="8587080" y="4054680"/>
              <a:ext cx="1908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68">
                  <a:moveTo>
                    <a:pt x="9" y="2"/>
                  </a:moveTo>
                  <a:lnTo>
                    <a:pt x="11" y="13"/>
                  </a:lnTo>
                  <a:cubicBezTo>
                    <a:pt x="13" y="5"/>
                    <a:pt x="19" y="1"/>
                    <a:pt x="31" y="1"/>
                  </a:cubicBezTo>
                  <a:cubicBezTo>
                    <a:pt x="31" y="0"/>
                    <a:pt x="32" y="0"/>
                    <a:pt x="33" y="0"/>
                  </a:cubicBezTo>
                  <a:cubicBezTo>
                    <a:pt x="37" y="0"/>
                    <a:pt x="40" y="1"/>
                    <a:pt x="43" y="3"/>
                  </a:cubicBezTo>
                  <a:cubicBezTo>
                    <a:pt x="46" y="5"/>
                    <a:pt x="48" y="7"/>
                    <a:pt x="50" y="9"/>
                  </a:cubicBezTo>
                  <a:cubicBezTo>
                    <a:pt x="52" y="14"/>
                    <a:pt x="54" y="19"/>
                    <a:pt x="54" y="25"/>
                  </a:cubicBezTo>
                  <a:cubicBezTo>
                    <a:pt x="54" y="27"/>
                    <a:pt x="54" y="28"/>
                    <a:pt x="54" y="29"/>
                  </a:cubicBezTo>
                  <a:lnTo>
                    <a:pt x="54" y="68"/>
                  </a:lnTo>
                  <a:lnTo>
                    <a:pt x="41" y="68"/>
                  </a:lnTo>
                  <a:lnTo>
                    <a:pt x="41" y="29"/>
                  </a:lnTo>
                  <a:cubicBezTo>
                    <a:pt x="42" y="28"/>
                    <a:pt x="42" y="27"/>
                    <a:pt x="42" y="27"/>
                  </a:cubicBezTo>
                  <a:cubicBezTo>
                    <a:pt x="42" y="23"/>
                    <a:pt x="41" y="19"/>
                    <a:pt x="39" y="16"/>
                  </a:cubicBezTo>
                  <a:cubicBezTo>
                    <a:pt x="38" y="14"/>
                    <a:pt x="36" y="13"/>
                    <a:pt x="35" y="12"/>
                  </a:cubicBezTo>
                  <a:cubicBezTo>
                    <a:pt x="32" y="11"/>
                    <a:pt x="30" y="10"/>
                    <a:pt x="28" y="10"/>
                  </a:cubicBezTo>
                  <a:cubicBezTo>
                    <a:pt x="27" y="10"/>
                    <a:pt x="27" y="10"/>
                    <a:pt x="27" y="10"/>
                  </a:cubicBezTo>
                  <a:cubicBezTo>
                    <a:pt x="13" y="10"/>
                    <a:pt x="12" y="21"/>
                    <a:pt x="12" y="27"/>
                  </a:cubicBezTo>
                  <a:lnTo>
                    <a:pt x="12" y="68"/>
                  </a:lnTo>
                  <a:lnTo>
                    <a:pt x="0" y="68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9" name="Freeform: Shape 220"/>
            <p:cNvSpPr/>
            <p:nvPr/>
          </p:nvSpPr>
          <p:spPr>
            <a:xfrm>
              <a:off x="8612999" y="4044959"/>
              <a:ext cx="9720" cy="4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114">
                  <a:moveTo>
                    <a:pt x="28" y="0"/>
                  </a:moveTo>
                  <a:cubicBezTo>
                    <a:pt x="27" y="1"/>
                    <a:pt x="26" y="3"/>
                    <a:pt x="26" y="4"/>
                  </a:cubicBezTo>
                  <a:cubicBezTo>
                    <a:pt x="16" y="21"/>
                    <a:pt x="11" y="37"/>
                    <a:pt x="11" y="57"/>
                  </a:cubicBezTo>
                  <a:cubicBezTo>
                    <a:pt x="11" y="76"/>
                    <a:pt x="16" y="93"/>
                    <a:pt x="26" y="110"/>
                  </a:cubicBezTo>
                  <a:cubicBezTo>
                    <a:pt x="26" y="112"/>
                    <a:pt x="27" y="113"/>
                    <a:pt x="28" y="114"/>
                  </a:cubicBezTo>
                  <a:lnTo>
                    <a:pt x="19" y="114"/>
                  </a:lnTo>
                  <a:cubicBezTo>
                    <a:pt x="16" y="111"/>
                    <a:pt x="14" y="108"/>
                    <a:pt x="12" y="104"/>
                  </a:cubicBezTo>
                  <a:cubicBezTo>
                    <a:pt x="4" y="89"/>
                    <a:pt x="0" y="74"/>
                    <a:pt x="0" y="57"/>
                  </a:cubicBezTo>
                  <a:cubicBezTo>
                    <a:pt x="0" y="39"/>
                    <a:pt x="4" y="25"/>
                    <a:pt x="12" y="10"/>
                  </a:cubicBezTo>
                  <a:cubicBezTo>
                    <a:pt x="14" y="6"/>
                    <a:pt x="16" y="4"/>
                    <a:pt x="19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0" name="Freeform: Shape 221"/>
            <p:cNvSpPr/>
            <p:nvPr/>
          </p:nvSpPr>
          <p:spPr>
            <a:xfrm>
              <a:off x="8629560" y="4044959"/>
              <a:ext cx="396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" h="31">
                  <a:moveTo>
                    <a:pt x="0" y="31"/>
                  </a:moveTo>
                  <a:lnTo>
                    <a:pt x="0" y="0"/>
                  </a:lnTo>
                  <a:lnTo>
                    <a:pt x="12" y="0"/>
                  </a:lnTo>
                  <a:lnTo>
                    <a:pt x="9" y="31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1" name="Freeform: Shape 222"/>
            <p:cNvSpPr/>
            <p:nvPr/>
          </p:nvSpPr>
          <p:spPr>
            <a:xfrm>
              <a:off x="8637119" y="4055039"/>
              <a:ext cx="1512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68">
                  <a:moveTo>
                    <a:pt x="40" y="12"/>
                  </a:moveTo>
                  <a:lnTo>
                    <a:pt x="39" y="12"/>
                  </a:lnTo>
                  <a:cubicBezTo>
                    <a:pt x="34" y="10"/>
                    <a:pt x="30" y="9"/>
                    <a:pt x="24" y="9"/>
                  </a:cubicBezTo>
                  <a:cubicBezTo>
                    <a:pt x="17" y="9"/>
                    <a:pt x="12" y="12"/>
                    <a:pt x="12" y="17"/>
                  </a:cubicBezTo>
                  <a:cubicBezTo>
                    <a:pt x="12" y="30"/>
                    <a:pt x="43" y="26"/>
                    <a:pt x="43" y="49"/>
                  </a:cubicBezTo>
                  <a:cubicBezTo>
                    <a:pt x="43" y="62"/>
                    <a:pt x="32" y="68"/>
                    <a:pt x="17" y="68"/>
                  </a:cubicBezTo>
                  <a:lnTo>
                    <a:pt x="16" y="68"/>
                  </a:lnTo>
                  <a:cubicBezTo>
                    <a:pt x="11" y="68"/>
                    <a:pt x="6" y="67"/>
                    <a:pt x="0" y="65"/>
                  </a:cubicBezTo>
                  <a:lnTo>
                    <a:pt x="0" y="55"/>
                  </a:lnTo>
                  <a:lnTo>
                    <a:pt x="1" y="55"/>
                  </a:lnTo>
                  <a:cubicBezTo>
                    <a:pt x="7" y="58"/>
                    <a:pt x="12" y="59"/>
                    <a:pt x="18" y="59"/>
                  </a:cubicBezTo>
                  <a:cubicBezTo>
                    <a:pt x="27" y="59"/>
                    <a:pt x="31" y="56"/>
                    <a:pt x="31" y="50"/>
                  </a:cubicBezTo>
                  <a:cubicBezTo>
                    <a:pt x="31" y="35"/>
                    <a:pt x="0" y="39"/>
                    <a:pt x="0" y="19"/>
                  </a:cubicBezTo>
                  <a:cubicBezTo>
                    <a:pt x="0" y="7"/>
                    <a:pt x="9" y="0"/>
                    <a:pt x="24" y="0"/>
                  </a:cubicBezTo>
                  <a:cubicBezTo>
                    <a:pt x="30" y="0"/>
                    <a:pt x="34" y="1"/>
                    <a:pt x="40" y="2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2" name="Freeform: Shape 223"/>
            <p:cNvSpPr/>
            <p:nvPr/>
          </p:nvSpPr>
          <p:spPr>
            <a:xfrm>
              <a:off x="8657280" y="4055039"/>
              <a:ext cx="165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" h="68">
                  <a:moveTo>
                    <a:pt x="47" y="66"/>
                  </a:moveTo>
                  <a:cubicBezTo>
                    <a:pt x="42" y="67"/>
                    <a:pt x="37" y="68"/>
                    <a:pt x="32" y="68"/>
                  </a:cubicBezTo>
                  <a:cubicBezTo>
                    <a:pt x="31" y="68"/>
                    <a:pt x="31" y="68"/>
                    <a:pt x="30" y="68"/>
                  </a:cubicBezTo>
                  <a:cubicBezTo>
                    <a:pt x="24" y="68"/>
                    <a:pt x="20" y="67"/>
                    <a:pt x="15" y="64"/>
                  </a:cubicBezTo>
                  <a:cubicBezTo>
                    <a:pt x="10" y="61"/>
                    <a:pt x="7" y="58"/>
                    <a:pt x="4" y="53"/>
                  </a:cubicBezTo>
                  <a:cubicBezTo>
                    <a:pt x="1" y="48"/>
                    <a:pt x="0" y="44"/>
                    <a:pt x="0" y="38"/>
                  </a:cubicBezTo>
                  <a:cubicBezTo>
                    <a:pt x="0" y="37"/>
                    <a:pt x="0" y="35"/>
                    <a:pt x="0" y="34"/>
                  </a:cubicBezTo>
                  <a:cubicBezTo>
                    <a:pt x="0" y="13"/>
                    <a:pt x="12" y="0"/>
                    <a:pt x="32" y="0"/>
                  </a:cubicBezTo>
                  <a:cubicBezTo>
                    <a:pt x="37" y="0"/>
                    <a:pt x="42" y="1"/>
                    <a:pt x="47" y="2"/>
                  </a:cubicBezTo>
                  <a:lnTo>
                    <a:pt x="47" y="12"/>
                  </a:lnTo>
                  <a:lnTo>
                    <a:pt x="46" y="12"/>
                  </a:lnTo>
                  <a:cubicBezTo>
                    <a:pt x="41" y="10"/>
                    <a:pt x="37" y="9"/>
                    <a:pt x="32" y="9"/>
                  </a:cubicBezTo>
                  <a:cubicBezTo>
                    <a:pt x="20" y="9"/>
                    <a:pt x="13" y="18"/>
                    <a:pt x="13" y="34"/>
                  </a:cubicBezTo>
                  <a:cubicBezTo>
                    <a:pt x="13" y="49"/>
                    <a:pt x="20" y="59"/>
                    <a:pt x="32" y="59"/>
                  </a:cubicBezTo>
                  <a:cubicBezTo>
                    <a:pt x="37" y="59"/>
                    <a:pt x="41" y="58"/>
                    <a:pt x="46" y="56"/>
                  </a:cubicBezTo>
                  <a:lnTo>
                    <a:pt x="47" y="5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3" name="Freeform: Shape 224"/>
            <p:cNvSpPr/>
            <p:nvPr/>
          </p:nvSpPr>
          <p:spPr>
            <a:xfrm>
              <a:off x="8679960" y="4055039"/>
              <a:ext cx="1188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67">
                  <a:moveTo>
                    <a:pt x="34" y="11"/>
                  </a:moveTo>
                  <a:cubicBezTo>
                    <a:pt x="32" y="11"/>
                    <a:pt x="30" y="11"/>
                    <a:pt x="27" y="11"/>
                  </a:cubicBezTo>
                  <a:cubicBezTo>
                    <a:pt x="12" y="11"/>
                    <a:pt x="12" y="23"/>
                    <a:pt x="12" y="28"/>
                  </a:cubicBezTo>
                  <a:lnTo>
                    <a:pt x="12" y="67"/>
                  </a:lnTo>
                  <a:lnTo>
                    <a:pt x="0" y="67"/>
                  </a:lnTo>
                  <a:lnTo>
                    <a:pt x="0" y="1"/>
                  </a:lnTo>
                  <a:lnTo>
                    <a:pt x="9" y="1"/>
                  </a:lnTo>
                  <a:lnTo>
                    <a:pt x="11" y="14"/>
                  </a:lnTo>
                  <a:cubicBezTo>
                    <a:pt x="13" y="3"/>
                    <a:pt x="22" y="0"/>
                    <a:pt x="31" y="0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4" name="Freeform: Shape 225"/>
            <p:cNvSpPr/>
            <p:nvPr/>
          </p:nvSpPr>
          <p:spPr>
            <a:xfrm>
              <a:off x="8229600" y="4097520"/>
              <a:ext cx="21240" cy="34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" h="96">
                  <a:moveTo>
                    <a:pt x="12" y="0"/>
                  </a:moveTo>
                  <a:lnTo>
                    <a:pt x="12" y="40"/>
                  </a:lnTo>
                  <a:cubicBezTo>
                    <a:pt x="12" y="39"/>
                    <a:pt x="13" y="38"/>
                    <a:pt x="14" y="36"/>
                  </a:cubicBezTo>
                  <a:cubicBezTo>
                    <a:pt x="15" y="33"/>
                    <a:pt x="17" y="32"/>
                    <a:pt x="20" y="30"/>
                  </a:cubicBezTo>
                  <a:cubicBezTo>
                    <a:pt x="23" y="28"/>
                    <a:pt x="26" y="27"/>
                    <a:pt x="30" y="27"/>
                  </a:cubicBezTo>
                  <a:cubicBezTo>
                    <a:pt x="31" y="27"/>
                    <a:pt x="31" y="27"/>
                    <a:pt x="32" y="27"/>
                  </a:cubicBezTo>
                  <a:cubicBezTo>
                    <a:pt x="49" y="27"/>
                    <a:pt x="60" y="38"/>
                    <a:pt x="60" y="61"/>
                  </a:cubicBezTo>
                  <a:cubicBezTo>
                    <a:pt x="60" y="83"/>
                    <a:pt x="49" y="96"/>
                    <a:pt x="31" y="96"/>
                  </a:cubicBezTo>
                  <a:cubicBezTo>
                    <a:pt x="30" y="96"/>
                    <a:pt x="29" y="96"/>
                    <a:pt x="28" y="96"/>
                  </a:cubicBezTo>
                  <a:cubicBezTo>
                    <a:pt x="25" y="96"/>
                    <a:pt x="22" y="96"/>
                    <a:pt x="19" y="94"/>
                  </a:cubicBezTo>
                  <a:cubicBezTo>
                    <a:pt x="16" y="92"/>
                    <a:pt x="14" y="90"/>
                    <a:pt x="12" y="87"/>
                  </a:cubicBezTo>
                  <a:cubicBezTo>
                    <a:pt x="12" y="86"/>
                    <a:pt x="11" y="85"/>
                    <a:pt x="11" y="84"/>
                  </a:cubicBezTo>
                  <a:lnTo>
                    <a:pt x="7" y="95"/>
                  </a:lnTo>
                  <a:lnTo>
                    <a:pt x="0" y="95"/>
                  </a:lnTo>
                  <a:lnTo>
                    <a:pt x="0" y="0"/>
                  </a:lnTo>
                  <a:close/>
                  <a:moveTo>
                    <a:pt x="12" y="62"/>
                  </a:moveTo>
                  <a:cubicBezTo>
                    <a:pt x="12" y="77"/>
                    <a:pt x="17" y="88"/>
                    <a:pt x="30" y="88"/>
                  </a:cubicBezTo>
                  <a:cubicBezTo>
                    <a:pt x="43" y="88"/>
                    <a:pt x="48" y="77"/>
                    <a:pt x="48" y="62"/>
                  </a:cubicBezTo>
                  <a:cubicBezTo>
                    <a:pt x="48" y="47"/>
                    <a:pt x="43" y="37"/>
                    <a:pt x="30" y="37"/>
                  </a:cubicBezTo>
                  <a:cubicBezTo>
                    <a:pt x="17" y="37"/>
                    <a:pt x="11" y="47"/>
                    <a:pt x="11" y="62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5" name="Freeform: Shape 226"/>
            <p:cNvSpPr/>
            <p:nvPr/>
          </p:nvSpPr>
          <p:spPr>
            <a:xfrm>
              <a:off x="8255880" y="4107240"/>
              <a:ext cx="2196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70">
                  <a:moveTo>
                    <a:pt x="31" y="70"/>
                  </a:moveTo>
                  <a:cubicBezTo>
                    <a:pt x="12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1" y="0"/>
                    <a:pt x="62" y="13"/>
                    <a:pt x="62" y="35"/>
                  </a:cubicBezTo>
                  <a:cubicBezTo>
                    <a:pt x="62" y="57"/>
                    <a:pt x="51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9" y="9"/>
                    <a:pt x="13" y="18"/>
                    <a:pt x="13" y="35"/>
                  </a:cubicBezTo>
                  <a:cubicBezTo>
                    <a:pt x="13" y="51"/>
                    <a:pt x="19" y="61"/>
                    <a:pt x="31" y="61"/>
                  </a:cubicBezTo>
                  <a:cubicBezTo>
                    <a:pt x="43" y="61"/>
                    <a:pt x="49" y="52"/>
                    <a:pt x="49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6" name="Freeform: Shape 227"/>
            <p:cNvSpPr/>
            <p:nvPr/>
          </p:nvSpPr>
          <p:spPr>
            <a:xfrm>
              <a:off x="8284680" y="4107960"/>
              <a:ext cx="1872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3" h="68">
                  <a:moveTo>
                    <a:pt x="43" y="66"/>
                  </a:moveTo>
                  <a:lnTo>
                    <a:pt x="41" y="55"/>
                  </a:lnTo>
                  <a:cubicBezTo>
                    <a:pt x="39" y="63"/>
                    <a:pt x="33" y="68"/>
                    <a:pt x="22" y="68"/>
                  </a:cubicBezTo>
                  <a:cubicBezTo>
                    <a:pt x="21" y="68"/>
                    <a:pt x="21" y="68"/>
                    <a:pt x="20" y="68"/>
                  </a:cubicBezTo>
                  <a:cubicBezTo>
                    <a:pt x="16" y="68"/>
                    <a:pt x="13" y="67"/>
                    <a:pt x="10" y="65"/>
                  </a:cubicBezTo>
                  <a:cubicBezTo>
                    <a:pt x="7" y="64"/>
                    <a:pt x="5" y="62"/>
                    <a:pt x="4" y="59"/>
                  </a:cubicBezTo>
                  <a:cubicBezTo>
                    <a:pt x="1" y="54"/>
                    <a:pt x="0" y="49"/>
                    <a:pt x="0" y="43"/>
                  </a:cubicBezTo>
                  <a:cubicBezTo>
                    <a:pt x="0" y="42"/>
                    <a:pt x="0" y="41"/>
                    <a:pt x="0" y="39"/>
                  </a:cubicBezTo>
                  <a:lnTo>
                    <a:pt x="0" y="0"/>
                  </a:lnTo>
                  <a:lnTo>
                    <a:pt x="12" y="0"/>
                  </a:lnTo>
                  <a:lnTo>
                    <a:pt x="12" y="39"/>
                  </a:lnTo>
                  <a:cubicBezTo>
                    <a:pt x="12" y="40"/>
                    <a:pt x="12" y="41"/>
                    <a:pt x="12" y="42"/>
                  </a:cubicBezTo>
                  <a:cubicBezTo>
                    <a:pt x="12" y="46"/>
                    <a:pt x="12" y="49"/>
                    <a:pt x="14" y="52"/>
                  </a:cubicBezTo>
                  <a:cubicBezTo>
                    <a:pt x="15" y="54"/>
                    <a:pt x="17" y="55"/>
                    <a:pt x="19" y="56"/>
                  </a:cubicBezTo>
                  <a:cubicBezTo>
                    <a:pt x="21" y="58"/>
                    <a:pt x="23" y="58"/>
                    <a:pt x="25" y="58"/>
                  </a:cubicBezTo>
                  <a:cubicBezTo>
                    <a:pt x="26" y="58"/>
                    <a:pt x="26" y="58"/>
                    <a:pt x="26" y="58"/>
                  </a:cubicBezTo>
                  <a:cubicBezTo>
                    <a:pt x="40" y="58"/>
                    <a:pt x="41" y="47"/>
                    <a:pt x="41" y="41"/>
                  </a:cubicBezTo>
                  <a:lnTo>
                    <a:pt x="41" y="0"/>
                  </a:lnTo>
                  <a:lnTo>
                    <a:pt x="53" y="0"/>
                  </a:lnTo>
                  <a:lnTo>
                    <a:pt x="53" y="6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7" name="Freeform: Shape 228"/>
            <p:cNvSpPr/>
            <p:nvPr/>
          </p:nvSpPr>
          <p:spPr>
            <a:xfrm>
              <a:off x="8310959" y="4107600"/>
              <a:ext cx="1908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67">
                  <a:moveTo>
                    <a:pt x="9" y="1"/>
                  </a:moveTo>
                  <a:lnTo>
                    <a:pt x="12" y="12"/>
                  </a:lnTo>
                  <a:cubicBezTo>
                    <a:pt x="14" y="5"/>
                    <a:pt x="20" y="0"/>
                    <a:pt x="31" y="0"/>
                  </a:cubicBezTo>
                  <a:cubicBezTo>
                    <a:pt x="32" y="0"/>
                    <a:pt x="32" y="0"/>
                    <a:pt x="33" y="0"/>
                  </a:cubicBezTo>
                  <a:cubicBezTo>
                    <a:pt x="37" y="0"/>
                    <a:pt x="40" y="0"/>
                    <a:pt x="44" y="2"/>
                  </a:cubicBezTo>
                  <a:cubicBezTo>
                    <a:pt x="46" y="4"/>
                    <a:pt x="48" y="6"/>
                    <a:pt x="50" y="8"/>
                  </a:cubicBezTo>
                  <a:cubicBezTo>
                    <a:pt x="53" y="13"/>
                    <a:pt x="54" y="18"/>
                    <a:pt x="54" y="24"/>
                  </a:cubicBezTo>
                  <a:cubicBezTo>
                    <a:pt x="54" y="26"/>
                    <a:pt x="54" y="27"/>
                    <a:pt x="54" y="28"/>
                  </a:cubicBezTo>
                  <a:lnTo>
                    <a:pt x="54" y="67"/>
                  </a:lnTo>
                  <a:lnTo>
                    <a:pt x="42" y="67"/>
                  </a:lnTo>
                  <a:lnTo>
                    <a:pt x="42" y="28"/>
                  </a:lnTo>
                  <a:cubicBezTo>
                    <a:pt x="42" y="27"/>
                    <a:pt x="42" y="27"/>
                    <a:pt x="42" y="26"/>
                  </a:cubicBezTo>
                  <a:cubicBezTo>
                    <a:pt x="42" y="22"/>
                    <a:pt x="41" y="18"/>
                    <a:pt x="39" y="15"/>
                  </a:cubicBezTo>
                  <a:cubicBezTo>
                    <a:pt x="38" y="13"/>
                    <a:pt x="37" y="12"/>
                    <a:pt x="35" y="11"/>
                  </a:cubicBezTo>
                  <a:cubicBezTo>
                    <a:pt x="33" y="10"/>
                    <a:pt x="31" y="9"/>
                    <a:pt x="28" y="9"/>
                  </a:cubicBezTo>
                  <a:lnTo>
                    <a:pt x="27" y="9"/>
                  </a:lnTo>
                  <a:cubicBezTo>
                    <a:pt x="14" y="9"/>
                    <a:pt x="12" y="20"/>
                    <a:pt x="12" y="26"/>
                  </a:cubicBezTo>
                  <a:lnTo>
                    <a:pt x="12" y="67"/>
                  </a:lnTo>
                  <a:lnTo>
                    <a:pt x="0" y="6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8" name="Freeform: Shape 229"/>
            <p:cNvSpPr/>
            <p:nvPr/>
          </p:nvSpPr>
          <p:spPr>
            <a:xfrm>
              <a:off x="8336520" y="4107600"/>
              <a:ext cx="1620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6" h="68">
                  <a:moveTo>
                    <a:pt x="46" y="66"/>
                  </a:moveTo>
                  <a:cubicBezTo>
                    <a:pt x="41" y="68"/>
                    <a:pt x="37" y="68"/>
                    <a:pt x="32" y="68"/>
                  </a:cubicBezTo>
                  <a:cubicBezTo>
                    <a:pt x="31" y="68"/>
                    <a:pt x="30" y="68"/>
                    <a:pt x="30" y="68"/>
                  </a:cubicBezTo>
                  <a:cubicBezTo>
                    <a:pt x="24" y="68"/>
                    <a:pt x="20" y="67"/>
                    <a:pt x="15" y="64"/>
                  </a:cubicBezTo>
                  <a:cubicBezTo>
                    <a:pt x="10" y="61"/>
                    <a:pt x="7" y="58"/>
                    <a:pt x="4" y="53"/>
                  </a:cubicBezTo>
                  <a:cubicBezTo>
                    <a:pt x="1" y="48"/>
                    <a:pt x="0" y="44"/>
                    <a:pt x="0" y="38"/>
                  </a:cubicBezTo>
                  <a:cubicBezTo>
                    <a:pt x="0" y="37"/>
                    <a:pt x="0" y="36"/>
                    <a:pt x="0" y="34"/>
                  </a:cubicBezTo>
                  <a:cubicBezTo>
                    <a:pt x="0" y="13"/>
                    <a:pt x="11" y="0"/>
                    <a:pt x="32" y="0"/>
                  </a:cubicBezTo>
                  <a:cubicBezTo>
                    <a:pt x="37" y="0"/>
                    <a:pt x="41" y="1"/>
                    <a:pt x="46" y="2"/>
                  </a:cubicBezTo>
                  <a:lnTo>
                    <a:pt x="46" y="12"/>
                  </a:lnTo>
                  <a:lnTo>
                    <a:pt x="45" y="12"/>
                  </a:lnTo>
                  <a:cubicBezTo>
                    <a:pt x="41" y="10"/>
                    <a:pt x="37" y="9"/>
                    <a:pt x="32" y="9"/>
                  </a:cubicBezTo>
                  <a:cubicBezTo>
                    <a:pt x="19" y="9"/>
                    <a:pt x="12" y="18"/>
                    <a:pt x="12" y="34"/>
                  </a:cubicBezTo>
                  <a:cubicBezTo>
                    <a:pt x="12" y="49"/>
                    <a:pt x="19" y="59"/>
                    <a:pt x="32" y="59"/>
                  </a:cubicBezTo>
                  <a:cubicBezTo>
                    <a:pt x="37" y="59"/>
                    <a:pt x="41" y="58"/>
                    <a:pt x="45" y="56"/>
                  </a:cubicBezTo>
                  <a:lnTo>
                    <a:pt x="46" y="5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9" name="Freeform: Shape 230"/>
            <p:cNvSpPr/>
            <p:nvPr/>
          </p:nvSpPr>
          <p:spPr>
            <a:xfrm>
              <a:off x="8357040" y="4107240"/>
              <a:ext cx="1944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9">
                  <a:moveTo>
                    <a:pt x="51" y="66"/>
                  </a:moveTo>
                  <a:cubicBezTo>
                    <a:pt x="45" y="68"/>
                    <a:pt x="39" y="69"/>
                    <a:pt x="33" y="69"/>
                  </a:cubicBezTo>
                  <a:lnTo>
                    <a:pt x="32" y="69"/>
                  </a:lnTo>
                  <a:cubicBezTo>
                    <a:pt x="31" y="69"/>
                    <a:pt x="30" y="69"/>
                    <a:pt x="29" y="69"/>
                  </a:cubicBezTo>
                  <a:cubicBezTo>
                    <a:pt x="24" y="69"/>
                    <a:pt x="19" y="68"/>
                    <a:pt x="14" y="65"/>
                  </a:cubicBezTo>
                  <a:cubicBezTo>
                    <a:pt x="12" y="64"/>
                    <a:pt x="10" y="63"/>
                    <a:pt x="8" y="61"/>
                  </a:cubicBezTo>
                  <a:cubicBezTo>
                    <a:pt x="7" y="59"/>
                    <a:pt x="6" y="58"/>
                    <a:pt x="5" y="56"/>
                  </a:cubicBezTo>
                  <a:cubicBezTo>
                    <a:pt x="1" y="50"/>
                    <a:pt x="0" y="44"/>
                    <a:pt x="0" y="38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14"/>
                    <a:pt x="10" y="0"/>
                    <a:pt x="29" y="0"/>
                  </a:cubicBezTo>
                  <a:lnTo>
                    <a:pt x="30" y="0"/>
                  </a:lnTo>
                  <a:cubicBezTo>
                    <a:pt x="34" y="0"/>
                    <a:pt x="38" y="1"/>
                    <a:pt x="42" y="4"/>
                  </a:cubicBezTo>
                  <a:cubicBezTo>
                    <a:pt x="46" y="7"/>
                    <a:pt x="48" y="9"/>
                    <a:pt x="51" y="12"/>
                  </a:cubicBezTo>
                  <a:cubicBezTo>
                    <a:pt x="54" y="19"/>
                    <a:pt x="55" y="26"/>
                    <a:pt x="55" y="34"/>
                  </a:cubicBezTo>
                  <a:cubicBezTo>
                    <a:pt x="55" y="35"/>
                    <a:pt x="55" y="37"/>
                    <a:pt x="55" y="38"/>
                  </a:cubicBezTo>
                  <a:lnTo>
                    <a:pt x="12" y="38"/>
                  </a:lnTo>
                  <a:cubicBezTo>
                    <a:pt x="12" y="53"/>
                    <a:pt x="19" y="61"/>
                    <a:pt x="33" y="61"/>
                  </a:cubicBezTo>
                  <a:cubicBezTo>
                    <a:pt x="39" y="61"/>
                    <a:pt x="44" y="60"/>
                    <a:pt x="50" y="57"/>
                  </a:cubicBezTo>
                  <a:lnTo>
                    <a:pt x="51" y="57"/>
                  </a:lnTo>
                  <a:close/>
                  <a:moveTo>
                    <a:pt x="43" y="30"/>
                  </a:moveTo>
                  <a:cubicBezTo>
                    <a:pt x="43" y="17"/>
                    <a:pt x="39" y="10"/>
                    <a:pt x="29" y="10"/>
                  </a:cubicBezTo>
                  <a:cubicBezTo>
                    <a:pt x="18" y="10"/>
                    <a:pt x="13" y="18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0" name="Freeform: Shape 231"/>
            <p:cNvSpPr/>
            <p:nvPr/>
          </p:nvSpPr>
          <p:spPr>
            <a:xfrm>
              <a:off x="8382240" y="4097520"/>
              <a:ext cx="9720" cy="4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114">
                  <a:moveTo>
                    <a:pt x="28" y="0"/>
                  </a:moveTo>
                  <a:cubicBezTo>
                    <a:pt x="27" y="1"/>
                    <a:pt x="27" y="3"/>
                    <a:pt x="26" y="4"/>
                  </a:cubicBezTo>
                  <a:cubicBezTo>
                    <a:pt x="16" y="21"/>
                    <a:pt x="12" y="37"/>
                    <a:pt x="12" y="57"/>
                  </a:cubicBezTo>
                  <a:cubicBezTo>
                    <a:pt x="12" y="76"/>
                    <a:pt x="16" y="94"/>
                    <a:pt x="26" y="111"/>
                  </a:cubicBezTo>
                  <a:cubicBezTo>
                    <a:pt x="27" y="112"/>
                    <a:pt x="27" y="113"/>
                    <a:pt x="28" y="114"/>
                  </a:cubicBezTo>
                  <a:lnTo>
                    <a:pt x="19" y="114"/>
                  </a:lnTo>
                  <a:cubicBezTo>
                    <a:pt x="17" y="111"/>
                    <a:pt x="15" y="108"/>
                    <a:pt x="13" y="104"/>
                  </a:cubicBezTo>
                  <a:cubicBezTo>
                    <a:pt x="4" y="89"/>
                    <a:pt x="0" y="74"/>
                    <a:pt x="0" y="57"/>
                  </a:cubicBezTo>
                  <a:cubicBezTo>
                    <a:pt x="0" y="39"/>
                    <a:pt x="4" y="25"/>
                    <a:pt x="13" y="10"/>
                  </a:cubicBezTo>
                  <a:cubicBezTo>
                    <a:pt x="15" y="6"/>
                    <a:pt x="17" y="4"/>
                    <a:pt x="19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1" name="Freeform: Shape 232"/>
            <p:cNvSpPr/>
            <p:nvPr/>
          </p:nvSpPr>
          <p:spPr>
            <a:xfrm>
              <a:off x="8397360" y="4098960"/>
              <a:ext cx="20160" cy="35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7" h="99">
                  <a:moveTo>
                    <a:pt x="20" y="99"/>
                  </a:moveTo>
                  <a:lnTo>
                    <a:pt x="21" y="89"/>
                  </a:lnTo>
                  <a:cubicBezTo>
                    <a:pt x="14" y="88"/>
                    <a:pt x="8" y="87"/>
                    <a:pt x="2" y="86"/>
                  </a:cubicBezTo>
                  <a:lnTo>
                    <a:pt x="2" y="76"/>
                  </a:lnTo>
                  <a:lnTo>
                    <a:pt x="3" y="76"/>
                  </a:lnTo>
                  <a:cubicBezTo>
                    <a:pt x="9" y="78"/>
                    <a:pt x="15" y="80"/>
                    <a:pt x="22" y="80"/>
                  </a:cubicBezTo>
                  <a:lnTo>
                    <a:pt x="24" y="52"/>
                  </a:lnTo>
                  <a:cubicBezTo>
                    <a:pt x="12" y="48"/>
                    <a:pt x="0" y="43"/>
                    <a:pt x="0" y="30"/>
                  </a:cubicBezTo>
                  <a:cubicBezTo>
                    <a:pt x="0" y="17"/>
                    <a:pt x="11" y="10"/>
                    <a:pt x="28" y="10"/>
                  </a:cubicBezTo>
                  <a:lnTo>
                    <a:pt x="28" y="0"/>
                  </a:lnTo>
                  <a:lnTo>
                    <a:pt x="38" y="0"/>
                  </a:lnTo>
                  <a:lnTo>
                    <a:pt x="36" y="10"/>
                  </a:lnTo>
                  <a:cubicBezTo>
                    <a:pt x="42" y="11"/>
                    <a:pt x="48" y="11"/>
                    <a:pt x="53" y="13"/>
                  </a:cubicBezTo>
                  <a:lnTo>
                    <a:pt x="53" y="22"/>
                  </a:lnTo>
                  <a:lnTo>
                    <a:pt x="52" y="22"/>
                  </a:lnTo>
                  <a:cubicBezTo>
                    <a:pt x="47" y="20"/>
                    <a:pt x="42" y="19"/>
                    <a:pt x="36" y="19"/>
                  </a:cubicBezTo>
                  <a:lnTo>
                    <a:pt x="33" y="45"/>
                  </a:lnTo>
                  <a:cubicBezTo>
                    <a:pt x="45" y="49"/>
                    <a:pt x="57" y="53"/>
                    <a:pt x="57" y="68"/>
                  </a:cubicBezTo>
                  <a:cubicBezTo>
                    <a:pt x="57" y="82"/>
                    <a:pt x="46" y="89"/>
                    <a:pt x="30" y="89"/>
                  </a:cubicBezTo>
                  <a:lnTo>
                    <a:pt x="29" y="99"/>
                  </a:lnTo>
                  <a:close/>
                  <a:moveTo>
                    <a:pt x="25" y="42"/>
                  </a:moveTo>
                  <a:lnTo>
                    <a:pt x="27" y="18"/>
                  </a:lnTo>
                  <a:cubicBezTo>
                    <a:pt x="17" y="18"/>
                    <a:pt x="11" y="22"/>
                    <a:pt x="11" y="29"/>
                  </a:cubicBezTo>
                  <a:cubicBezTo>
                    <a:pt x="11" y="35"/>
                    <a:pt x="17" y="39"/>
                    <a:pt x="25" y="42"/>
                  </a:cubicBezTo>
                  <a:close/>
                  <a:moveTo>
                    <a:pt x="32" y="55"/>
                  </a:moveTo>
                  <a:lnTo>
                    <a:pt x="30" y="80"/>
                  </a:lnTo>
                  <a:cubicBezTo>
                    <a:pt x="42" y="80"/>
                    <a:pt x="46" y="76"/>
                    <a:pt x="46" y="70"/>
                  </a:cubicBezTo>
                  <a:cubicBezTo>
                    <a:pt x="46" y="63"/>
                    <a:pt x="40" y="58"/>
                    <a:pt x="32" y="5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2" name="Freeform: Shape 233"/>
            <p:cNvSpPr/>
            <p:nvPr/>
          </p:nvSpPr>
          <p:spPr>
            <a:xfrm>
              <a:off x="8423280" y="4126680"/>
              <a:ext cx="5040" cy="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15">
                  <a:moveTo>
                    <a:pt x="15" y="7"/>
                  </a:moveTo>
                  <a:cubicBezTo>
                    <a:pt x="15" y="9"/>
                    <a:pt x="15" y="10"/>
                    <a:pt x="14" y="11"/>
                  </a:cubicBezTo>
                  <a:cubicBezTo>
                    <a:pt x="13" y="12"/>
                    <a:pt x="12" y="13"/>
                    <a:pt x="11" y="14"/>
                  </a:cubicBezTo>
                  <a:cubicBezTo>
                    <a:pt x="10" y="15"/>
                    <a:pt x="8" y="15"/>
                    <a:pt x="7" y="15"/>
                  </a:cubicBezTo>
                  <a:cubicBezTo>
                    <a:pt x="5" y="15"/>
                    <a:pt x="6" y="15"/>
                    <a:pt x="4" y="14"/>
                  </a:cubicBezTo>
                  <a:cubicBezTo>
                    <a:pt x="2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6"/>
                    <a:pt x="1" y="4"/>
                  </a:cubicBezTo>
                  <a:cubicBezTo>
                    <a:pt x="2" y="2"/>
                    <a:pt x="2" y="2"/>
                    <a:pt x="4" y="1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10" y="0"/>
                    <a:pt x="11" y="1"/>
                  </a:cubicBezTo>
                  <a:cubicBezTo>
                    <a:pt x="12" y="2"/>
                    <a:pt x="13" y="1"/>
                    <a:pt x="14" y="3"/>
                  </a:cubicBezTo>
                  <a:cubicBezTo>
                    <a:pt x="15" y="5"/>
                    <a:pt x="15" y="6"/>
                    <a:pt x="15" y="7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3" name="Freeform: Shape 234"/>
            <p:cNvSpPr/>
            <p:nvPr/>
          </p:nvSpPr>
          <p:spPr>
            <a:xfrm>
              <a:off x="8435160" y="4107600"/>
              <a:ext cx="21240" cy="32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" h="92">
                  <a:moveTo>
                    <a:pt x="0" y="92"/>
                  </a:moveTo>
                  <a:lnTo>
                    <a:pt x="0" y="1"/>
                  </a:lnTo>
                  <a:lnTo>
                    <a:pt x="9" y="1"/>
                  </a:lnTo>
                  <a:lnTo>
                    <a:pt x="12" y="13"/>
                  </a:lnTo>
                  <a:cubicBezTo>
                    <a:pt x="12" y="12"/>
                    <a:pt x="13" y="11"/>
                    <a:pt x="14" y="9"/>
                  </a:cubicBezTo>
                  <a:cubicBezTo>
                    <a:pt x="15" y="6"/>
                    <a:pt x="17" y="4"/>
                    <a:pt x="21" y="2"/>
                  </a:cubicBezTo>
                  <a:cubicBezTo>
                    <a:pt x="25" y="0"/>
                    <a:pt x="27" y="0"/>
                    <a:pt x="30" y="0"/>
                  </a:cubicBezTo>
                  <a:cubicBezTo>
                    <a:pt x="31" y="0"/>
                    <a:pt x="31" y="0"/>
                    <a:pt x="32" y="0"/>
                  </a:cubicBezTo>
                  <a:cubicBezTo>
                    <a:pt x="50" y="0"/>
                    <a:pt x="60" y="13"/>
                    <a:pt x="60" y="34"/>
                  </a:cubicBezTo>
                  <a:cubicBezTo>
                    <a:pt x="60" y="55"/>
                    <a:pt x="50" y="69"/>
                    <a:pt x="31" y="69"/>
                  </a:cubicBezTo>
                  <a:cubicBezTo>
                    <a:pt x="31" y="69"/>
                    <a:pt x="30" y="69"/>
                    <a:pt x="29" y="69"/>
                  </a:cubicBezTo>
                  <a:cubicBezTo>
                    <a:pt x="26" y="69"/>
                    <a:pt x="23" y="69"/>
                    <a:pt x="20" y="67"/>
                  </a:cubicBezTo>
                  <a:cubicBezTo>
                    <a:pt x="17" y="65"/>
                    <a:pt x="15" y="63"/>
                    <a:pt x="13" y="60"/>
                  </a:cubicBezTo>
                  <a:cubicBezTo>
                    <a:pt x="13" y="59"/>
                    <a:pt x="12" y="58"/>
                    <a:pt x="12" y="57"/>
                  </a:cubicBezTo>
                  <a:lnTo>
                    <a:pt x="12" y="92"/>
                  </a:lnTo>
                  <a:close/>
                  <a:moveTo>
                    <a:pt x="48" y="34"/>
                  </a:moveTo>
                  <a:cubicBezTo>
                    <a:pt x="48" y="20"/>
                    <a:pt x="43" y="9"/>
                    <a:pt x="30" y="9"/>
                  </a:cubicBezTo>
                  <a:cubicBezTo>
                    <a:pt x="17" y="9"/>
                    <a:pt x="12" y="19"/>
                    <a:pt x="12" y="34"/>
                  </a:cubicBezTo>
                  <a:cubicBezTo>
                    <a:pt x="12" y="49"/>
                    <a:pt x="17" y="60"/>
                    <a:pt x="30" y="60"/>
                  </a:cubicBezTo>
                  <a:cubicBezTo>
                    <a:pt x="42" y="60"/>
                    <a:pt x="48" y="48"/>
                    <a:pt x="48" y="3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4" name="Freeform: Shape 235"/>
            <p:cNvSpPr/>
            <p:nvPr/>
          </p:nvSpPr>
          <p:spPr>
            <a:xfrm>
              <a:off x="8462880" y="4107960"/>
              <a:ext cx="1188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66">
                  <a:moveTo>
                    <a:pt x="34" y="11"/>
                  </a:moveTo>
                  <a:cubicBezTo>
                    <a:pt x="32" y="10"/>
                    <a:pt x="30" y="10"/>
                    <a:pt x="28" y="10"/>
                  </a:cubicBezTo>
                  <a:cubicBezTo>
                    <a:pt x="12" y="10"/>
                    <a:pt x="12" y="22"/>
                    <a:pt x="12" y="28"/>
                  </a:cubicBezTo>
                  <a:lnTo>
                    <a:pt x="12" y="66"/>
                  </a:lnTo>
                  <a:lnTo>
                    <a:pt x="0" y="66"/>
                  </a:lnTo>
                  <a:lnTo>
                    <a:pt x="0" y="0"/>
                  </a:lnTo>
                  <a:lnTo>
                    <a:pt x="9" y="0"/>
                  </a:lnTo>
                  <a:lnTo>
                    <a:pt x="11" y="13"/>
                  </a:lnTo>
                  <a:cubicBezTo>
                    <a:pt x="14" y="2"/>
                    <a:pt x="22" y="0"/>
                    <a:pt x="31" y="0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5" name="Freeform: Shape 236"/>
            <p:cNvSpPr/>
            <p:nvPr/>
          </p:nvSpPr>
          <p:spPr>
            <a:xfrm>
              <a:off x="8477640" y="4107240"/>
              <a:ext cx="2196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70">
                  <a:moveTo>
                    <a:pt x="31" y="70"/>
                  </a:moveTo>
                  <a:cubicBezTo>
                    <a:pt x="12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1" y="0"/>
                    <a:pt x="62" y="13"/>
                    <a:pt x="62" y="35"/>
                  </a:cubicBezTo>
                  <a:cubicBezTo>
                    <a:pt x="62" y="57"/>
                    <a:pt x="50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9" y="9"/>
                    <a:pt x="13" y="18"/>
                    <a:pt x="13" y="35"/>
                  </a:cubicBezTo>
                  <a:cubicBezTo>
                    <a:pt x="13" y="51"/>
                    <a:pt x="19" y="61"/>
                    <a:pt x="31" y="61"/>
                  </a:cubicBezTo>
                  <a:cubicBezTo>
                    <a:pt x="43" y="61"/>
                    <a:pt x="49" y="52"/>
                    <a:pt x="49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6" name="Freeform: Shape 237"/>
            <p:cNvSpPr/>
            <p:nvPr/>
          </p:nvSpPr>
          <p:spPr>
            <a:xfrm>
              <a:off x="8502480" y="4107960"/>
              <a:ext cx="2160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6">
                  <a:moveTo>
                    <a:pt x="16" y="0"/>
                  </a:moveTo>
                  <a:lnTo>
                    <a:pt x="32" y="24"/>
                  </a:lnTo>
                  <a:lnTo>
                    <a:pt x="47" y="0"/>
                  </a:lnTo>
                  <a:lnTo>
                    <a:pt x="59" y="0"/>
                  </a:lnTo>
                  <a:lnTo>
                    <a:pt x="38" y="32"/>
                  </a:lnTo>
                  <a:lnTo>
                    <a:pt x="61" y="66"/>
                  </a:lnTo>
                  <a:lnTo>
                    <a:pt x="46" y="66"/>
                  </a:lnTo>
                  <a:lnTo>
                    <a:pt x="29" y="40"/>
                  </a:lnTo>
                  <a:lnTo>
                    <a:pt x="12" y="66"/>
                  </a:lnTo>
                  <a:lnTo>
                    <a:pt x="0" y="66"/>
                  </a:lnTo>
                  <a:lnTo>
                    <a:pt x="23" y="32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7" name="Freeform: Shape 238"/>
            <p:cNvSpPr/>
            <p:nvPr/>
          </p:nvSpPr>
          <p:spPr>
            <a:xfrm>
              <a:off x="8527680" y="4107960"/>
              <a:ext cx="21960" cy="32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91">
                  <a:moveTo>
                    <a:pt x="37" y="65"/>
                  </a:moveTo>
                  <a:cubicBezTo>
                    <a:pt x="31" y="81"/>
                    <a:pt x="27" y="91"/>
                    <a:pt x="11" y="91"/>
                  </a:cubicBezTo>
                  <a:lnTo>
                    <a:pt x="10" y="91"/>
                  </a:lnTo>
                  <a:cubicBezTo>
                    <a:pt x="7" y="91"/>
                    <a:pt x="5" y="91"/>
                    <a:pt x="2" y="90"/>
                  </a:cubicBezTo>
                  <a:lnTo>
                    <a:pt x="2" y="81"/>
                  </a:lnTo>
                  <a:lnTo>
                    <a:pt x="3" y="81"/>
                  </a:lnTo>
                  <a:cubicBezTo>
                    <a:pt x="6" y="82"/>
                    <a:pt x="8" y="82"/>
                    <a:pt x="11" y="82"/>
                  </a:cubicBezTo>
                  <a:cubicBezTo>
                    <a:pt x="19" y="82"/>
                    <a:pt x="22" y="76"/>
                    <a:pt x="26" y="64"/>
                  </a:cubicBezTo>
                  <a:lnTo>
                    <a:pt x="0" y="0"/>
                  </a:lnTo>
                  <a:lnTo>
                    <a:pt x="13" y="0"/>
                  </a:lnTo>
                  <a:lnTo>
                    <a:pt x="32" y="51"/>
                  </a:lnTo>
                  <a:lnTo>
                    <a:pt x="51" y="0"/>
                  </a:lnTo>
                  <a:lnTo>
                    <a:pt x="62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8" name="Freeform: Shape 239"/>
            <p:cNvSpPr/>
            <p:nvPr/>
          </p:nvSpPr>
          <p:spPr>
            <a:xfrm>
              <a:off x="8554680" y="4097520"/>
              <a:ext cx="9720" cy="4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114">
                  <a:moveTo>
                    <a:pt x="28" y="0"/>
                  </a:moveTo>
                  <a:cubicBezTo>
                    <a:pt x="27" y="1"/>
                    <a:pt x="27" y="3"/>
                    <a:pt x="26" y="4"/>
                  </a:cubicBezTo>
                  <a:cubicBezTo>
                    <a:pt x="16" y="21"/>
                    <a:pt x="12" y="37"/>
                    <a:pt x="12" y="57"/>
                  </a:cubicBezTo>
                  <a:cubicBezTo>
                    <a:pt x="12" y="76"/>
                    <a:pt x="16" y="94"/>
                    <a:pt x="26" y="111"/>
                  </a:cubicBezTo>
                  <a:cubicBezTo>
                    <a:pt x="27" y="112"/>
                    <a:pt x="27" y="113"/>
                    <a:pt x="28" y="114"/>
                  </a:cubicBezTo>
                  <a:lnTo>
                    <a:pt x="19" y="114"/>
                  </a:lnTo>
                  <a:cubicBezTo>
                    <a:pt x="17" y="111"/>
                    <a:pt x="15" y="108"/>
                    <a:pt x="13" y="104"/>
                  </a:cubicBezTo>
                  <a:cubicBezTo>
                    <a:pt x="4" y="89"/>
                    <a:pt x="0" y="74"/>
                    <a:pt x="0" y="57"/>
                  </a:cubicBezTo>
                  <a:cubicBezTo>
                    <a:pt x="0" y="39"/>
                    <a:pt x="4" y="25"/>
                    <a:pt x="13" y="10"/>
                  </a:cubicBezTo>
                  <a:cubicBezTo>
                    <a:pt x="15" y="6"/>
                    <a:pt x="17" y="4"/>
                    <a:pt x="19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9" name="Freeform: Shape 240"/>
            <p:cNvSpPr/>
            <p:nvPr/>
          </p:nvSpPr>
          <p:spPr>
            <a:xfrm>
              <a:off x="8567280" y="4100400"/>
              <a:ext cx="1512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8">
                  <a:moveTo>
                    <a:pt x="43" y="87"/>
                  </a:moveTo>
                  <a:cubicBezTo>
                    <a:pt x="39" y="88"/>
                    <a:pt x="36" y="88"/>
                    <a:pt x="32" y="88"/>
                  </a:cubicBezTo>
                  <a:cubicBezTo>
                    <a:pt x="31" y="88"/>
                    <a:pt x="30" y="88"/>
                    <a:pt x="30" y="88"/>
                  </a:cubicBezTo>
                  <a:cubicBezTo>
                    <a:pt x="26" y="88"/>
                    <a:pt x="23" y="88"/>
                    <a:pt x="20" y="86"/>
                  </a:cubicBezTo>
                  <a:cubicBezTo>
                    <a:pt x="18" y="85"/>
                    <a:pt x="16" y="83"/>
                    <a:pt x="15" y="81"/>
                  </a:cubicBezTo>
                  <a:cubicBezTo>
                    <a:pt x="13" y="77"/>
                    <a:pt x="12" y="73"/>
                    <a:pt x="12" y="68"/>
                  </a:cubicBezTo>
                  <a:cubicBezTo>
                    <a:pt x="12" y="67"/>
                    <a:pt x="12" y="66"/>
                    <a:pt x="12" y="64"/>
                  </a:cubicBezTo>
                  <a:lnTo>
                    <a:pt x="12" y="31"/>
                  </a:lnTo>
                  <a:lnTo>
                    <a:pt x="0" y="31"/>
                  </a:lnTo>
                  <a:lnTo>
                    <a:pt x="0" y="22"/>
                  </a:lnTo>
                  <a:lnTo>
                    <a:pt x="12" y="22"/>
                  </a:lnTo>
                  <a:lnTo>
                    <a:pt x="12" y="4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1"/>
                  </a:lnTo>
                  <a:lnTo>
                    <a:pt x="24" y="31"/>
                  </a:lnTo>
                  <a:lnTo>
                    <a:pt x="24" y="64"/>
                  </a:lnTo>
                  <a:cubicBezTo>
                    <a:pt x="24" y="65"/>
                    <a:pt x="24" y="66"/>
                    <a:pt x="24" y="67"/>
                  </a:cubicBezTo>
                  <a:cubicBezTo>
                    <a:pt x="24" y="70"/>
                    <a:pt x="25" y="73"/>
                    <a:pt x="26" y="76"/>
                  </a:cubicBezTo>
                  <a:cubicBezTo>
                    <a:pt x="26" y="77"/>
                    <a:pt x="27" y="77"/>
                    <a:pt x="28" y="78"/>
                  </a:cubicBezTo>
                  <a:cubicBezTo>
                    <a:pt x="30" y="79"/>
                    <a:pt x="31" y="79"/>
                    <a:pt x="33" y="79"/>
                  </a:cubicBezTo>
                  <a:cubicBezTo>
                    <a:pt x="37" y="79"/>
                    <a:pt x="39" y="79"/>
                    <a:pt x="42" y="77"/>
                  </a:cubicBezTo>
                  <a:lnTo>
                    <a:pt x="43" y="7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0" name="Freeform: Shape 241"/>
            <p:cNvSpPr/>
            <p:nvPr/>
          </p:nvSpPr>
          <p:spPr>
            <a:xfrm>
              <a:off x="8588520" y="4097520"/>
              <a:ext cx="19440" cy="34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96">
                  <a:moveTo>
                    <a:pt x="13" y="0"/>
                  </a:moveTo>
                  <a:lnTo>
                    <a:pt x="13" y="40"/>
                  </a:lnTo>
                  <a:cubicBezTo>
                    <a:pt x="14" y="33"/>
                    <a:pt x="20" y="28"/>
                    <a:pt x="32" y="28"/>
                  </a:cubicBezTo>
                  <a:lnTo>
                    <a:pt x="33" y="28"/>
                  </a:lnTo>
                  <a:cubicBezTo>
                    <a:pt x="37" y="28"/>
                    <a:pt x="41" y="29"/>
                    <a:pt x="44" y="31"/>
                  </a:cubicBezTo>
                  <a:cubicBezTo>
                    <a:pt x="47" y="33"/>
                    <a:pt x="49" y="34"/>
                    <a:pt x="51" y="37"/>
                  </a:cubicBezTo>
                  <a:cubicBezTo>
                    <a:pt x="53" y="42"/>
                    <a:pt x="55" y="47"/>
                    <a:pt x="55" y="53"/>
                  </a:cubicBezTo>
                  <a:cubicBezTo>
                    <a:pt x="55" y="54"/>
                    <a:pt x="55" y="55"/>
                    <a:pt x="54" y="57"/>
                  </a:cubicBezTo>
                  <a:lnTo>
                    <a:pt x="54" y="96"/>
                  </a:lnTo>
                  <a:lnTo>
                    <a:pt x="42" y="96"/>
                  </a:lnTo>
                  <a:lnTo>
                    <a:pt x="42" y="57"/>
                  </a:lnTo>
                  <a:cubicBezTo>
                    <a:pt x="42" y="56"/>
                    <a:pt x="43" y="55"/>
                    <a:pt x="43" y="54"/>
                  </a:cubicBezTo>
                  <a:cubicBezTo>
                    <a:pt x="43" y="50"/>
                    <a:pt x="42" y="47"/>
                    <a:pt x="40" y="43"/>
                  </a:cubicBezTo>
                  <a:cubicBezTo>
                    <a:pt x="39" y="42"/>
                    <a:pt x="37" y="41"/>
                    <a:pt x="36" y="40"/>
                  </a:cubicBezTo>
                  <a:cubicBezTo>
                    <a:pt x="33" y="38"/>
                    <a:pt x="31" y="38"/>
                    <a:pt x="29" y="38"/>
                  </a:cubicBezTo>
                  <a:cubicBezTo>
                    <a:pt x="28" y="38"/>
                    <a:pt x="28" y="38"/>
                    <a:pt x="28" y="38"/>
                  </a:cubicBezTo>
                  <a:cubicBezTo>
                    <a:pt x="14" y="38"/>
                    <a:pt x="12" y="49"/>
                    <a:pt x="12" y="55"/>
                  </a:cubicBezTo>
                  <a:lnTo>
                    <a:pt x="12" y="96"/>
                  </a:lnTo>
                  <a:lnTo>
                    <a:pt x="0" y="9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1" name="Freeform: Shape 242"/>
            <p:cNvSpPr/>
            <p:nvPr/>
          </p:nvSpPr>
          <p:spPr>
            <a:xfrm>
              <a:off x="8615160" y="4098240"/>
              <a:ext cx="504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93">
                  <a:moveTo>
                    <a:pt x="15" y="7"/>
                  </a:moveTo>
                  <a:cubicBezTo>
                    <a:pt x="15" y="9"/>
                    <a:pt x="15" y="10"/>
                    <a:pt x="14" y="11"/>
                  </a:cubicBezTo>
                  <a:cubicBezTo>
                    <a:pt x="13" y="12"/>
                    <a:pt x="13" y="13"/>
                    <a:pt x="11" y="14"/>
                  </a:cubicBezTo>
                  <a:cubicBezTo>
                    <a:pt x="9" y="15"/>
                    <a:pt x="9" y="15"/>
                    <a:pt x="8" y="15"/>
                  </a:cubicBezTo>
                  <a:cubicBezTo>
                    <a:pt x="6" y="15"/>
                    <a:pt x="5" y="15"/>
                    <a:pt x="4" y="14"/>
                  </a:cubicBezTo>
                  <a:cubicBezTo>
                    <a:pt x="3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5"/>
                    <a:pt x="1" y="4"/>
                  </a:cubicBezTo>
                  <a:cubicBezTo>
                    <a:pt x="2" y="3"/>
                    <a:pt x="3" y="2"/>
                    <a:pt x="4" y="1"/>
                  </a:cubicBezTo>
                  <a:cubicBezTo>
                    <a:pt x="5" y="0"/>
                    <a:pt x="6" y="0"/>
                    <a:pt x="8" y="0"/>
                  </a:cubicBezTo>
                  <a:cubicBezTo>
                    <a:pt x="9" y="0"/>
                    <a:pt x="10" y="0"/>
                    <a:pt x="12" y="1"/>
                  </a:cubicBezTo>
                  <a:cubicBezTo>
                    <a:pt x="14" y="2"/>
                    <a:pt x="13" y="3"/>
                    <a:pt x="14" y="4"/>
                  </a:cubicBezTo>
                  <a:cubicBezTo>
                    <a:pt x="15" y="5"/>
                    <a:pt x="15" y="6"/>
                    <a:pt x="15" y="7"/>
                  </a:cubicBezTo>
                  <a:close/>
                  <a:moveTo>
                    <a:pt x="13" y="27"/>
                  </a:moveTo>
                  <a:lnTo>
                    <a:pt x="13" y="93"/>
                  </a:lnTo>
                  <a:lnTo>
                    <a:pt x="1" y="93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2" name="Freeform: Shape 243"/>
            <p:cNvSpPr/>
            <p:nvPr/>
          </p:nvSpPr>
          <p:spPr>
            <a:xfrm>
              <a:off x="8626319" y="4107600"/>
              <a:ext cx="147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" h="68">
                  <a:moveTo>
                    <a:pt x="40" y="12"/>
                  </a:moveTo>
                  <a:lnTo>
                    <a:pt x="39" y="12"/>
                  </a:lnTo>
                  <a:cubicBezTo>
                    <a:pt x="34" y="10"/>
                    <a:pt x="29" y="9"/>
                    <a:pt x="24" y="9"/>
                  </a:cubicBezTo>
                  <a:cubicBezTo>
                    <a:pt x="16" y="9"/>
                    <a:pt x="12" y="12"/>
                    <a:pt x="12" y="17"/>
                  </a:cubicBezTo>
                  <a:cubicBezTo>
                    <a:pt x="12" y="30"/>
                    <a:pt x="42" y="27"/>
                    <a:pt x="42" y="49"/>
                  </a:cubicBezTo>
                  <a:cubicBezTo>
                    <a:pt x="42" y="62"/>
                    <a:pt x="32" y="68"/>
                    <a:pt x="17" y="68"/>
                  </a:cubicBezTo>
                  <a:lnTo>
                    <a:pt x="16" y="68"/>
                  </a:lnTo>
                  <a:cubicBezTo>
                    <a:pt x="10" y="68"/>
                    <a:pt x="5" y="67"/>
                    <a:pt x="0" y="65"/>
                  </a:cubicBezTo>
                  <a:lnTo>
                    <a:pt x="0" y="56"/>
                  </a:lnTo>
                  <a:lnTo>
                    <a:pt x="1" y="56"/>
                  </a:lnTo>
                  <a:cubicBezTo>
                    <a:pt x="7" y="58"/>
                    <a:pt x="12" y="59"/>
                    <a:pt x="18" y="59"/>
                  </a:cubicBezTo>
                  <a:cubicBezTo>
                    <a:pt x="26" y="59"/>
                    <a:pt x="30" y="56"/>
                    <a:pt x="30" y="50"/>
                  </a:cubicBezTo>
                  <a:cubicBezTo>
                    <a:pt x="30" y="36"/>
                    <a:pt x="0" y="40"/>
                    <a:pt x="0" y="19"/>
                  </a:cubicBezTo>
                  <a:cubicBezTo>
                    <a:pt x="0" y="8"/>
                    <a:pt x="9" y="0"/>
                    <a:pt x="24" y="0"/>
                  </a:cubicBezTo>
                  <a:cubicBezTo>
                    <a:pt x="30" y="0"/>
                    <a:pt x="34" y="1"/>
                    <a:pt x="39" y="3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3" name="Freeform: Shape 244"/>
            <p:cNvSpPr/>
            <p:nvPr/>
          </p:nvSpPr>
          <p:spPr>
            <a:xfrm>
              <a:off x="8646840" y="4126680"/>
              <a:ext cx="5040" cy="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15">
                  <a:moveTo>
                    <a:pt x="15" y="7"/>
                  </a:moveTo>
                  <a:cubicBezTo>
                    <a:pt x="15" y="9"/>
                    <a:pt x="14" y="10"/>
                    <a:pt x="14" y="11"/>
                  </a:cubicBezTo>
                  <a:cubicBezTo>
                    <a:pt x="13" y="12"/>
                    <a:pt x="12" y="13"/>
                    <a:pt x="11" y="14"/>
                  </a:cubicBezTo>
                  <a:cubicBezTo>
                    <a:pt x="10" y="15"/>
                    <a:pt x="8" y="15"/>
                    <a:pt x="7" y="15"/>
                  </a:cubicBezTo>
                  <a:cubicBezTo>
                    <a:pt x="6" y="15"/>
                    <a:pt x="5" y="15"/>
                    <a:pt x="3" y="14"/>
                  </a:cubicBezTo>
                  <a:cubicBezTo>
                    <a:pt x="1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6"/>
                    <a:pt x="1" y="4"/>
                  </a:cubicBezTo>
                  <a:cubicBezTo>
                    <a:pt x="2" y="2"/>
                    <a:pt x="1" y="2"/>
                    <a:pt x="3" y="1"/>
                  </a:cubicBezTo>
                  <a:cubicBezTo>
                    <a:pt x="5" y="0"/>
                    <a:pt x="6" y="0"/>
                    <a:pt x="7" y="0"/>
                  </a:cubicBezTo>
                  <a:cubicBezTo>
                    <a:pt x="9" y="0"/>
                    <a:pt x="10" y="0"/>
                    <a:pt x="11" y="1"/>
                  </a:cubicBezTo>
                  <a:cubicBezTo>
                    <a:pt x="12" y="2"/>
                    <a:pt x="13" y="1"/>
                    <a:pt x="14" y="3"/>
                  </a:cubicBezTo>
                  <a:cubicBezTo>
                    <a:pt x="15" y="5"/>
                    <a:pt x="15" y="6"/>
                    <a:pt x="15" y="7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4" name="Freeform: Shape 245"/>
            <p:cNvSpPr/>
            <p:nvPr/>
          </p:nvSpPr>
          <p:spPr>
            <a:xfrm>
              <a:off x="8654760" y="4133520"/>
              <a:ext cx="16920" cy="2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8" h="9">
                  <a:moveTo>
                    <a:pt x="0" y="8"/>
                  </a:moveTo>
                  <a:lnTo>
                    <a:pt x="0" y="0"/>
                  </a:lnTo>
                  <a:lnTo>
                    <a:pt x="48" y="0"/>
                  </a:lnTo>
                  <a:lnTo>
                    <a:pt x="48" y="9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5" name="Freeform: Shape 246"/>
            <p:cNvSpPr/>
            <p:nvPr/>
          </p:nvSpPr>
          <p:spPr>
            <a:xfrm>
              <a:off x="8674560" y="4107600"/>
              <a:ext cx="147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" h="68">
                  <a:moveTo>
                    <a:pt x="40" y="12"/>
                  </a:moveTo>
                  <a:lnTo>
                    <a:pt x="39" y="12"/>
                  </a:lnTo>
                  <a:cubicBezTo>
                    <a:pt x="34" y="10"/>
                    <a:pt x="29" y="9"/>
                    <a:pt x="24" y="9"/>
                  </a:cubicBezTo>
                  <a:cubicBezTo>
                    <a:pt x="16" y="9"/>
                    <a:pt x="12" y="12"/>
                    <a:pt x="12" y="17"/>
                  </a:cubicBezTo>
                  <a:cubicBezTo>
                    <a:pt x="12" y="30"/>
                    <a:pt x="42" y="27"/>
                    <a:pt x="42" y="49"/>
                  </a:cubicBezTo>
                  <a:cubicBezTo>
                    <a:pt x="42" y="62"/>
                    <a:pt x="32" y="68"/>
                    <a:pt x="17" y="68"/>
                  </a:cubicBezTo>
                  <a:lnTo>
                    <a:pt x="16" y="68"/>
                  </a:lnTo>
                  <a:cubicBezTo>
                    <a:pt x="10" y="68"/>
                    <a:pt x="5" y="67"/>
                    <a:pt x="0" y="65"/>
                  </a:cubicBezTo>
                  <a:lnTo>
                    <a:pt x="0" y="56"/>
                  </a:lnTo>
                  <a:lnTo>
                    <a:pt x="1" y="56"/>
                  </a:lnTo>
                  <a:cubicBezTo>
                    <a:pt x="7" y="58"/>
                    <a:pt x="12" y="59"/>
                    <a:pt x="18" y="59"/>
                  </a:cubicBezTo>
                  <a:cubicBezTo>
                    <a:pt x="26" y="59"/>
                    <a:pt x="30" y="56"/>
                    <a:pt x="30" y="50"/>
                  </a:cubicBezTo>
                  <a:cubicBezTo>
                    <a:pt x="30" y="36"/>
                    <a:pt x="0" y="40"/>
                    <a:pt x="0" y="19"/>
                  </a:cubicBezTo>
                  <a:cubicBezTo>
                    <a:pt x="0" y="8"/>
                    <a:pt x="9" y="0"/>
                    <a:pt x="24" y="0"/>
                  </a:cubicBezTo>
                  <a:cubicBezTo>
                    <a:pt x="30" y="0"/>
                    <a:pt x="34" y="1"/>
                    <a:pt x="40" y="3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6" name="Freeform: Shape 247"/>
            <p:cNvSpPr/>
            <p:nvPr/>
          </p:nvSpPr>
          <p:spPr>
            <a:xfrm>
              <a:off x="8694720" y="4107600"/>
              <a:ext cx="165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" h="68">
                  <a:moveTo>
                    <a:pt x="47" y="66"/>
                  </a:moveTo>
                  <a:cubicBezTo>
                    <a:pt x="42" y="68"/>
                    <a:pt x="37" y="68"/>
                    <a:pt x="32" y="68"/>
                  </a:cubicBezTo>
                  <a:cubicBezTo>
                    <a:pt x="31" y="68"/>
                    <a:pt x="31" y="68"/>
                    <a:pt x="30" y="68"/>
                  </a:cubicBezTo>
                  <a:cubicBezTo>
                    <a:pt x="24" y="68"/>
                    <a:pt x="20" y="66"/>
                    <a:pt x="15" y="64"/>
                  </a:cubicBezTo>
                  <a:cubicBezTo>
                    <a:pt x="10" y="61"/>
                    <a:pt x="7" y="58"/>
                    <a:pt x="4" y="53"/>
                  </a:cubicBezTo>
                  <a:cubicBezTo>
                    <a:pt x="1" y="48"/>
                    <a:pt x="0" y="44"/>
                    <a:pt x="0" y="38"/>
                  </a:cubicBezTo>
                  <a:cubicBezTo>
                    <a:pt x="0" y="37"/>
                    <a:pt x="0" y="36"/>
                    <a:pt x="0" y="34"/>
                  </a:cubicBezTo>
                  <a:cubicBezTo>
                    <a:pt x="0" y="13"/>
                    <a:pt x="12" y="0"/>
                    <a:pt x="32" y="0"/>
                  </a:cubicBezTo>
                  <a:cubicBezTo>
                    <a:pt x="37" y="0"/>
                    <a:pt x="42" y="1"/>
                    <a:pt x="47" y="2"/>
                  </a:cubicBezTo>
                  <a:lnTo>
                    <a:pt x="47" y="12"/>
                  </a:lnTo>
                  <a:lnTo>
                    <a:pt x="46" y="12"/>
                  </a:lnTo>
                  <a:cubicBezTo>
                    <a:pt x="41" y="10"/>
                    <a:pt x="37" y="9"/>
                    <a:pt x="32" y="9"/>
                  </a:cubicBezTo>
                  <a:cubicBezTo>
                    <a:pt x="20" y="9"/>
                    <a:pt x="13" y="18"/>
                    <a:pt x="13" y="34"/>
                  </a:cubicBezTo>
                  <a:cubicBezTo>
                    <a:pt x="13" y="49"/>
                    <a:pt x="20" y="59"/>
                    <a:pt x="32" y="59"/>
                  </a:cubicBezTo>
                  <a:cubicBezTo>
                    <a:pt x="37" y="59"/>
                    <a:pt x="41" y="58"/>
                    <a:pt x="46" y="56"/>
                  </a:cubicBezTo>
                  <a:lnTo>
                    <a:pt x="47" y="5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7" name="Freeform: Shape 248"/>
            <p:cNvSpPr/>
            <p:nvPr/>
          </p:nvSpPr>
          <p:spPr>
            <a:xfrm>
              <a:off x="8277119" y="4205520"/>
              <a:ext cx="15120" cy="31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9">
                  <a:moveTo>
                    <a:pt x="43" y="87"/>
                  </a:moveTo>
                  <a:cubicBezTo>
                    <a:pt x="39" y="88"/>
                    <a:pt x="35" y="88"/>
                    <a:pt x="32" y="88"/>
                  </a:cubicBezTo>
                  <a:lnTo>
                    <a:pt x="31" y="88"/>
                  </a:lnTo>
                  <a:cubicBezTo>
                    <a:pt x="31" y="89"/>
                    <a:pt x="30" y="89"/>
                    <a:pt x="29" y="89"/>
                  </a:cubicBezTo>
                  <a:cubicBezTo>
                    <a:pt x="26" y="89"/>
                    <a:pt x="23" y="88"/>
                    <a:pt x="20" y="86"/>
                  </a:cubicBezTo>
                  <a:cubicBezTo>
                    <a:pt x="18" y="85"/>
                    <a:pt x="16" y="83"/>
                    <a:pt x="14" y="82"/>
                  </a:cubicBezTo>
                  <a:cubicBezTo>
                    <a:pt x="12" y="77"/>
                    <a:pt x="11" y="73"/>
                    <a:pt x="11" y="69"/>
                  </a:cubicBezTo>
                  <a:cubicBezTo>
                    <a:pt x="11" y="67"/>
                    <a:pt x="12" y="66"/>
                    <a:pt x="12" y="65"/>
                  </a:cubicBezTo>
                  <a:lnTo>
                    <a:pt x="12" y="31"/>
                  </a:lnTo>
                  <a:lnTo>
                    <a:pt x="0" y="31"/>
                  </a:lnTo>
                  <a:lnTo>
                    <a:pt x="0" y="22"/>
                  </a:lnTo>
                  <a:lnTo>
                    <a:pt x="12" y="22"/>
                  </a:lnTo>
                  <a:lnTo>
                    <a:pt x="12" y="4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1"/>
                  </a:lnTo>
                  <a:lnTo>
                    <a:pt x="24" y="31"/>
                  </a:lnTo>
                  <a:lnTo>
                    <a:pt x="24" y="65"/>
                  </a:lnTo>
                  <a:cubicBezTo>
                    <a:pt x="24" y="66"/>
                    <a:pt x="24" y="67"/>
                    <a:pt x="24" y="67"/>
                  </a:cubicBezTo>
                  <a:cubicBezTo>
                    <a:pt x="24" y="71"/>
                    <a:pt x="24" y="73"/>
                    <a:pt x="25" y="76"/>
                  </a:cubicBezTo>
                  <a:cubicBezTo>
                    <a:pt x="26" y="77"/>
                    <a:pt x="27" y="78"/>
                    <a:pt x="28" y="79"/>
                  </a:cubicBezTo>
                  <a:cubicBezTo>
                    <a:pt x="29" y="80"/>
                    <a:pt x="31" y="80"/>
                    <a:pt x="32" y="80"/>
                  </a:cubicBezTo>
                  <a:lnTo>
                    <a:pt x="33" y="80"/>
                  </a:lnTo>
                  <a:cubicBezTo>
                    <a:pt x="36" y="80"/>
                    <a:pt x="39" y="79"/>
                    <a:pt x="42" y="78"/>
                  </a:cubicBezTo>
                  <a:lnTo>
                    <a:pt x="43" y="78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8" name="Freeform: Shape 249"/>
            <p:cNvSpPr/>
            <p:nvPr/>
          </p:nvSpPr>
          <p:spPr>
            <a:xfrm>
              <a:off x="8298360" y="4203000"/>
              <a:ext cx="1908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95">
                  <a:moveTo>
                    <a:pt x="12" y="0"/>
                  </a:moveTo>
                  <a:lnTo>
                    <a:pt x="12" y="39"/>
                  </a:lnTo>
                  <a:cubicBezTo>
                    <a:pt x="14" y="32"/>
                    <a:pt x="20" y="27"/>
                    <a:pt x="31" y="27"/>
                  </a:cubicBezTo>
                  <a:cubicBezTo>
                    <a:pt x="32" y="27"/>
                    <a:pt x="32" y="27"/>
                    <a:pt x="33" y="27"/>
                  </a:cubicBezTo>
                  <a:cubicBezTo>
                    <a:pt x="37" y="27"/>
                    <a:pt x="40" y="28"/>
                    <a:pt x="44" y="30"/>
                  </a:cubicBezTo>
                  <a:cubicBezTo>
                    <a:pt x="46" y="32"/>
                    <a:pt x="48" y="33"/>
                    <a:pt x="50" y="36"/>
                  </a:cubicBezTo>
                  <a:cubicBezTo>
                    <a:pt x="53" y="41"/>
                    <a:pt x="54" y="46"/>
                    <a:pt x="54" y="52"/>
                  </a:cubicBezTo>
                  <a:cubicBezTo>
                    <a:pt x="54" y="53"/>
                    <a:pt x="54" y="55"/>
                    <a:pt x="54" y="56"/>
                  </a:cubicBezTo>
                  <a:lnTo>
                    <a:pt x="54" y="95"/>
                  </a:lnTo>
                  <a:lnTo>
                    <a:pt x="42" y="95"/>
                  </a:lnTo>
                  <a:lnTo>
                    <a:pt x="42" y="56"/>
                  </a:lnTo>
                  <a:cubicBezTo>
                    <a:pt x="42" y="55"/>
                    <a:pt x="42" y="54"/>
                    <a:pt x="42" y="53"/>
                  </a:cubicBezTo>
                  <a:cubicBezTo>
                    <a:pt x="42" y="49"/>
                    <a:pt x="41" y="46"/>
                    <a:pt x="39" y="43"/>
                  </a:cubicBezTo>
                  <a:cubicBezTo>
                    <a:pt x="38" y="41"/>
                    <a:pt x="37" y="40"/>
                    <a:pt x="35" y="39"/>
                  </a:cubicBezTo>
                  <a:cubicBezTo>
                    <a:pt x="33" y="37"/>
                    <a:pt x="31" y="37"/>
                    <a:pt x="28" y="37"/>
                  </a:cubicBezTo>
                  <a:lnTo>
                    <a:pt x="27" y="37"/>
                  </a:lnTo>
                  <a:cubicBezTo>
                    <a:pt x="14" y="37"/>
                    <a:pt x="12" y="48"/>
                    <a:pt x="12" y="54"/>
                  </a:cubicBezTo>
                  <a:lnTo>
                    <a:pt x="12" y="95"/>
                  </a:lnTo>
                  <a:lnTo>
                    <a:pt x="0" y="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9" name="Freeform: Shape 250"/>
            <p:cNvSpPr/>
            <p:nvPr/>
          </p:nvSpPr>
          <p:spPr>
            <a:xfrm>
              <a:off x="8324640" y="4203360"/>
              <a:ext cx="5040" cy="33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94">
                  <a:moveTo>
                    <a:pt x="15" y="8"/>
                  </a:moveTo>
                  <a:cubicBezTo>
                    <a:pt x="15" y="9"/>
                    <a:pt x="15" y="10"/>
                    <a:pt x="14" y="11"/>
                  </a:cubicBezTo>
                  <a:cubicBezTo>
                    <a:pt x="13" y="13"/>
                    <a:pt x="13" y="13"/>
                    <a:pt x="11" y="14"/>
                  </a:cubicBezTo>
                  <a:cubicBezTo>
                    <a:pt x="9" y="15"/>
                    <a:pt x="9" y="15"/>
                    <a:pt x="8" y="15"/>
                  </a:cubicBezTo>
                  <a:cubicBezTo>
                    <a:pt x="6" y="15"/>
                    <a:pt x="5" y="15"/>
                    <a:pt x="4" y="14"/>
                  </a:cubicBezTo>
                  <a:cubicBezTo>
                    <a:pt x="3" y="13"/>
                    <a:pt x="2" y="13"/>
                    <a:pt x="1" y="11"/>
                  </a:cubicBezTo>
                  <a:cubicBezTo>
                    <a:pt x="0" y="9"/>
                    <a:pt x="0" y="9"/>
                    <a:pt x="0" y="8"/>
                  </a:cubicBezTo>
                  <a:cubicBezTo>
                    <a:pt x="0" y="6"/>
                    <a:pt x="0" y="5"/>
                    <a:pt x="1" y="4"/>
                  </a:cubicBezTo>
                  <a:cubicBezTo>
                    <a:pt x="2" y="3"/>
                    <a:pt x="3" y="2"/>
                    <a:pt x="4" y="1"/>
                  </a:cubicBezTo>
                  <a:cubicBezTo>
                    <a:pt x="5" y="0"/>
                    <a:pt x="6" y="0"/>
                    <a:pt x="8" y="0"/>
                  </a:cubicBezTo>
                  <a:cubicBezTo>
                    <a:pt x="9" y="0"/>
                    <a:pt x="10" y="0"/>
                    <a:pt x="12" y="1"/>
                  </a:cubicBezTo>
                  <a:cubicBezTo>
                    <a:pt x="14" y="2"/>
                    <a:pt x="13" y="3"/>
                    <a:pt x="14" y="4"/>
                  </a:cubicBezTo>
                  <a:cubicBezTo>
                    <a:pt x="15" y="5"/>
                    <a:pt x="15" y="6"/>
                    <a:pt x="15" y="8"/>
                  </a:cubicBezTo>
                  <a:close/>
                  <a:moveTo>
                    <a:pt x="14" y="27"/>
                  </a:moveTo>
                  <a:lnTo>
                    <a:pt x="14" y="94"/>
                  </a:lnTo>
                  <a:lnTo>
                    <a:pt x="2" y="94"/>
                  </a:lnTo>
                  <a:lnTo>
                    <a:pt x="2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0" name="Freeform: Shape 251"/>
            <p:cNvSpPr/>
            <p:nvPr/>
          </p:nvSpPr>
          <p:spPr>
            <a:xfrm>
              <a:off x="8336160" y="4213080"/>
              <a:ext cx="147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" h="68">
                  <a:moveTo>
                    <a:pt x="40" y="12"/>
                  </a:moveTo>
                  <a:lnTo>
                    <a:pt x="39" y="12"/>
                  </a:lnTo>
                  <a:cubicBezTo>
                    <a:pt x="34" y="10"/>
                    <a:pt x="29" y="9"/>
                    <a:pt x="24" y="8"/>
                  </a:cubicBezTo>
                  <a:cubicBezTo>
                    <a:pt x="16" y="8"/>
                    <a:pt x="12" y="12"/>
                    <a:pt x="12" y="17"/>
                  </a:cubicBezTo>
                  <a:cubicBezTo>
                    <a:pt x="12" y="29"/>
                    <a:pt x="42" y="26"/>
                    <a:pt x="42" y="48"/>
                  </a:cubicBezTo>
                  <a:cubicBezTo>
                    <a:pt x="42" y="62"/>
                    <a:pt x="31" y="68"/>
                    <a:pt x="17" y="68"/>
                  </a:cubicBezTo>
                  <a:lnTo>
                    <a:pt x="16" y="68"/>
                  </a:lnTo>
                  <a:cubicBezTo>
                    <a:pt x="10" y="68"/>
                    <a:pt x="5" y="67"/>
                    <a:pt x="0" y="64"/>
                  </a:cubicBezTo>
                  <a:lnTo>
                    <a:pt x="0" y="55"/>
                  </a:lnTo>
                  <a:lnTo>
                    <a:pt x="1" y="55"/>
                  </a:lnTo>
                  <a:cubicBezTo>
                    <a:pt x="6" y="57"/>
                    <a:pt x="12" y="58"/>
                    <a:pt x="18" y="59"/>
                  </a:cubicBezTo>
                  <a:cubicBezTo>
                    <a:pt x="26" y="59"/>
                    <a:pt x="30" y="55"/>
                    <a:pt x="30" y="50"/>
                  </a:cubicBezTo>
                  <a:cubicBezTo>
                    <a:pt x="30" y="35"/>
                    <a:pt x="0" y="39"/>
                    <a:pt x="0" y="18"/>
                  </a:cubicBezTo>
                  <a:cubicBezTo>
                    <a:pt x="0" y="7"/>
                    <a:pt x="8" y="0"/>
                    <a:pt x="24" y="0"/>
                  </a:cubicBezTo>
                  <a:cubicBezTo>
                    <a:pt x="29" y="0"/>
                    <a:pt x="34" y="0"/>
                    <a:pt x="39" y="2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1" name="Freeform: Shape 252"/>
            <p:cNvSpPr/>
            <p:nvPr/>
          </p:nvSpPr>
          <p:spPr>
            <a:xfrm>
              <a:off x="8356320" y="4231800"/>
              <a:ext cx="5040" cy="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15">
                  <a:moveTo>
                    <a:pt x="15" y="8"/>
                  </a:moveTo>
                  <a:cubicBezTo>
                    <a:pt x="15" y="9"/>
                    <a:pt x="15" y="10"/>
                    <a:pt x="14" y="12"/>
                  </a:cubicBezTo>
                  <a:cubicBezTo>
                    <a:pt x="13" y="13"/>
                    <a:pt x="13" y="13"/>
                    <a:pt x="11" y="14"/>
                  </a:cubicBezTo>
                  <a:cubicBezTo>
                    <a:pt x="9" y="15"/>
                    <a:pt x="9" y="15"/>
                    <a:pt x="8" y="15"/>
                  </a:cubicBezTo>
                  <a:cubicBezTo>
                    <a:pt x="6" y="15"/>
                    <a:pt x="5" y="15"/>
                    <a:pt x="4" y="14"/>
                  </a:cubicBezTo>
                  <a:cubicBezTo>
                    <a:pt x="3" y="13"/>
                    <a:pt x="2" y="14"/>
                    <a:pt x="1" y="12"/>
                  </a:cubicBezTo>
                  <a:cubicBezTo>
                    <a:pt x="0" y="10"/>
                    <a:pt x="0" y="9"/>
                    <a:pt x="0" y="8"/>
                  </a:cubicBezTo>
                  <a:cubicBezTo>
                    <a:pt x="0" y="6"/>
                    <a:pt x="0" y="5"/>
                    <a:pt x="1" y="4"/>
                  </a:cubicBezTo>
                  <a:cubicBezTo>
                    <a:pt x="2" y="3"/>
                    <a:pt x="3" y="2"/>
                    <a:pt x="4" y="1"/>
                  </a:cubicBezTo>
                  <a:cubicBezTo>
                    <a:pt x="5" y="0"/>
                    <a:pt x="6" y="0"/>
                    <a:pt x="8" y="0"/>
                  </a:cubicBezTo>
                  <a:cubicBezTo>
                    <a:pt x="9" y="0"/>
                    <a:pt x="10" y="0"/>
                    <a:pt x="12" y="1"/>
                  </a:cubicBezTo>
                  <a:cubicBezTo>
                    <a:pt x="14" y="2"/>
                    <a:pt x="13" y="3"/>
                    <a:pt x="14" y="4"/>
                  </a:cubicBezTo>
                  <a:cubicBezTo>
                    <a:pt x="15" y="5"/>
                    <a:pt x="15" y="6"/>
                    <a:pt x="15" y="7"/>
                  </a:cubicBezTo>
                  <a:cubicBezTo>
                    <a:pt x="15" y="8"/>
                    <a:pt x="15" y="8"/>
                    <a:pt x="15" y="8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2" name="Freeform: Shape 253"/>
            <p:cNvSpPr/>
            <p:nvPr/>
          </p:nvSpPr>
          <p:spPr>
            <a:xfrm>
              <a:off x="8364240" y="4238640"/>
              <a:ext cx="17280" cy="2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9" h="9">
                  <a:moveTo>
                    <a:pt x="0" y="9"/>
                  </a:moveTo>
                  <a:lnTo>
                    <a:pt x="0" y="0"/>
                  </a:lnTo>
                  <a:lnTo>
                    <a:pt x="49" y="0"/>
                  </a:lnTo>
                  <a:lnTo>
                    <a:pt x="49" y="9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3" name="Freeform: Shape 254"/>
            <p:cNvSpPr/>
            <p:nvPr/>
          </p:nvSpPr>
          <p:spPr>
            <a:xfrm>
              <a:off x="8383679" y="4212720"/>
              <a:ext cx="216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9">
                  <a:moveTo>
                    <a:pt x="6" y="3"/>
                  </a:moveTo>
                  <a:cubicBezTo>
                    <a:pt x="12" y="1"/>
                    <a:pt x="18" y="1"/>
                    <a:pt x="24" y="1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6" y="0"/>
                    <a:pt x="27" y="0"/>
                    <a:pt x="28" y="0"/>
                  </a:cubicBezTo>
                  <a:cubicBezTo>
                    <a:pt x="33" y="0"/>
                    <a:pt x="37" y="2"/>
                    <a:pt x="41" y="4"/>
                  </a:cubicBezTo>
                  <a:cubicBezTo>
                    <a:pt x="44" y="6"/>
                    <a:pt x="45" y="7"/>
                    <a:pt x="47" y="9"/>
                  </a:cubicBezTo>
                  <a:cubicBezTo>
                    <a:pt x="50" y="13"/>
                    <a:pt x="51" y="18"/>
                    <a:pt x="51" y="23"/>
                  </a:cubicBezTo>
                  <a:cubicBezTo>
                    <a:pt x="51" y="24"/>
                    <a:pt x="51" y="25"/>
                    <a:pt x="51" y="26"/>
                  </a:cubicBezTo>
                  <a:lnTo>
                    <a:pt x="51" y="51"/>
                  </a:lnTo>
                  <a:cubicBezTo>
                    <a:pt x="51" y="54"/>
                    <a:pt x="51" y="59"/>
                    <a:pt x="57" y="59"/>
                  </a:cubicBezTo>
                  <a:cubicBezTo>
                    <a:pt x="58" y="60"/>
                    <a:pt x="58" y="60"/>
                    <a:pt x="59" y="60"/>
                  </a:cubicBezTo>
                  <a:cubicBezTo>
                    <a:pt x="60" y="60"/>
                    <a:pt x="60" y="60"/>
                    <a:pt x="61" y="59"/>
                  </a:cubicBezTo>
                  <a:lnTo>
                    <a:pt x="61" y="68"/>
                  </a:lnTo>
                  <a:cubicBezTo>
                    <a:pt x="58" y="69"/>
                    <a:pt x="56" y="69"/>
                    <a:pt x="53" y="69"/>
                  </a:cubicBezTo>
                  <a:lnTo>
                    <a:pt x="52" y="69"/>
                  </a:lnTo>
                  <a:cubicBezTo>
                    <a:pt x="50" y="69"/>
                    <a:pt x="48" y="68"/>
                    <a:pt x="46" y="67"/>
                  </a:cubicBezTo>
                  <a:cubicBezTo>
                    <a:pt x="44" y="66"/>
                    <a:pt x="44" y="65"/>
                    <a:pt x="42" y="63"/>
                  </a:cubicBezTo>
                  <a:cubicBezTo>
                    <a:pt x="40" y="61"/>
                    <a:pt x="40" y="59"/>
                    <a:pt x="40" y="57"/>
                  </a:cubicBezTo>
                  <a:lnTo>
                    <a:pt x="39" y="58"/>
                  </a:lnTo>
                  <a:cubicBezTo>
                    <a:pt x="37" y="62"/>
                    <a:pt x="35" y="64"/>
                    <a:pt x="31" y="66"/>
                  </a:cubicBezTo>
                  <a:cubicBezTo>
                    <a:pt x="27" y="68"/>
                    <a:pt x="25" y="69"/>
                    <a:pt x="21" y="69"/>
                  </a:cubicBezTo>
                  <a:cubicBezTo>
                    <a:pt x="17" y="69"/>
                    <a:pt x="14" y="68"/>
                    <a:pt x="10" y="66"/>
                  </a:cubicBezTo>
                  <a:cubicBezTo>
                    <a:pt x="6" y="64"/>
                    <a:pt x="4" y="62"/>
                    <a:pt x="2" y="58"/>
                  </a:cubicBezTo>
                  <a:cubicBezTo>
                    <a:pt x="1" y="56"/>
                    <a:pt x="0" y="53"/>
                    <a:pt x="0" y="50"/>
                  </a:cubicBezTo>
                  <a:cubicBezTo>
                    <a:pt x="0" y="37"/>
                    <a:pt x="10" y="29"/>
                    <a:pt x="32" y="29"/>
                  </a:cubicBezTo>
                  <a:cubicBezTo>
                    <a:pt x="36" y="29"/>
                    <a:pt x="39" y="29"/>
                    <a:pt x="39" y="29"/>
                  </a:cubicBezTo>
                  <a:cubicBezTo>
                    <a:pt x="39" y="28"/>
                    <a:pt x="40" y="27"/>
                    <a:pt x="40" y="26"/>
                  </a:cubicBezTo>
                  <a:cubicBezTo>
                    <a:pt x="40" y="22"/>
                    <a:pt x="39" y="18"/>
                    <a:pt x="37" y="15"/>
                  </a:cubicBezTo>
                  <a:cubicBezTo>
                    <a:pt x="36" y="13"/>
                    <a:pt x="35" y="12"/>
                    <a:pt x="33" y="11"/>
                  </a:cubicBezTo>
                  <a:cubicBezTo>
                    <a:pt x="31" y="10"/>
                    <a:pt x="28" y="9"/>
                    <a:pt x="26" y="9"/>
                  </a:cubicBezTo>
                  <a:cubicBezTo>
                    <a:pt x="25" y="9"/>
                    <a:pt x="25" y="9"/>
                    <a:pt x="24" y="9"/>
                  </a:cubicBezTo>
                  <a:cubicBezTo>
                    <a:pt x="18" y="10"/>
                    <a:pt x="13" y="11"/>
                    <a:pt x="7" y="13"/>
                  </a:cubicBezTo>
                  <a:lnTo>
                    <a:pt x="6" y="13"/>
                  </a:lnTo>
                  <a:close/>
                  <a:moveTo>
                    <a:pt x="23" y="60"/>
                  </a:moveTo>
                  <a:cubicBezTo>
                    <a:pt x="24" y="60"/>
                    <a:pt x="24" y="60"/>
                    <a:pt x="24" y="60"/>
                  </a:cubicBezTo>
                  <a:cubicBezTo>
                    <a:pt x="27" y="60"/>
                    <a:pt x="29" y="60"/>
                    <a:pt x="31" y="58"/>
                  </a:cubicBezTo>
                  <a:cubicBezTo>
                    <a:pt x="33" y="56"/>
                    <a:pt x="34" y="55"/>
                    <a:pt x="36" y="52"/>
                  </a:cubicBezTo>
                  <a:cubicBezTo>
                    <a:pt x="37" y="51"/>
                    <a:pt x="37" y="52"/>
                    <a:pt x="37" y="52"/>
                  </a:cubicBezTo>
                  <a:cubicBezTo>
                    <a:pt x="38" y="48"/>
                    <a:pt x="39" y="44"/>
                    <a:pt x="39" y="40"/>
                  </a:cubicBezTo>
                  <a:cubicBezTo>
                    <a:pt x="39" y="39"/>
                    <a:pt x="39" y="39"/>
                    <a:pt x="39" y="38"/>
                  </a:cubicBezTo>
                  <a:lnTo>
                    <a:pt x="39" y="37"/>
                  </a:lnTo>
                  <a:lnTo>
                    <a:pt x="35" y="37"/>
                  </a:lnTo>
                  <a:cubicBezTo>
                    <a:pt x="27" y="37"/>
                    <a:pt x="12" y="37"/>
                    <a:pt x="12" y="49"/>
                  </a:cubicBezTo>
                  <a:cubicBezTo>
                    <a:pt x="12" y="51"/>
                    <a:pt x="12" y="53"/>
                    <a:pt x="13" y="55"/>
                  </a:cubicBezTo>
                  <a:cubicBezTo>
                    <a:pt x="14" y="57"/>
                    <a:pt x="15" y="57"/>
                    <a:pt x="17" y="58"/>
                  </a:cubicBezTo>
                  <a:cubicBezTo>
                    <a:pt x="19" y="59"/>
                    <a:pt x="20" y="60"/>
                    <a:pt x="22" y="60"/>
                  </a:cubicBezTo>
                  <a:cubicBezTo>
                    <a:pt x="23" y="60"/>
                    <a:pt x="23" y="60"/>
                    <a:pt x="23" y="6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4" name="Freeform: Shape 255"/>
            <p:cNvSpPr/>
            <p:nvPr/>
          </p:nvSpPr>
          <p:spPr>
            <a:xfrm>
              <a:off x="8408880" y="4212720"/>
              <a:ext cx="162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6" h="69">
                  <a:moveTo>
                    <a:pt x="46" y="66"/>
                  </a:moveTo>
                  <a:cubicBezTo>
                    <a:pt x="42" y="68"/>
                    <a:pt x="37" y="68"/>
                    <a:pt x="32" y="68"/>
                  </a:cubicBezTo>
                  <a:cubicBezTo>
                    <a:pt x="31" y="69"/>
                    <a:pt x="31" y="69"/>
                    <a:pt x="30" y="69"/>
                  </a:cubicBezTo>
                  <a:cubicBezTo>
                    <a:pt x="24" y="69"/>
                    <a:pt x="20" y="67"/>
                    <a:pt x="15" y="65"/>
                  </a:cubicBezTo>
                  <a:cubicBezTo>
                    <a:pt x="10" y="62"/>
                    <a:pt x="7" y="58"/>
                    <a:pt x="4" y="54"/>
                  </a:cubicBezTo>
                  <a:cubicBezTo>
                    <a:pt x="1" y="49"/>
                    <a:pt x="0" y="44"/>
                    <a:pt x="0" y="38"/>
                  </a:cubicBezTo>
                  <a:cubicBezTo>
                    <a:pt x="0" y="37"/>
                    <a:pt x="0" y="36"/>
                    <a:pt x="0" y="34"/>
                  </a:cubicBezTo>
                  <a:cubicBezTo>
                    <a:pt x="0" y="13"/>
                    <a:pt x="11" y="0"/>
                    <a:pt x="32" y="0"/>
                  </a:cubicBezTo>
                  <a:cubicBezTo>
                    <a:pt x="37" y="0"/>
                    <a:pt x="41" y="1"/>
                    <a:pt x="46" y="2"/>
                  </a:cubicBezTo>
                  <a:lnTo>
                    <a:pt x="46" y="12"/>
                  </a:lnTo>
                  <a:lnTo>
                    <a:pt x="45" y="12"/>
                  </a:lnTo>
                  <a:cubicBezTo>
                    <a:pt x="41" y="10"/>
                    <a:pt x="37" y="9"/>
                    <a:pt x="32" y="9"/>
                  </a:cubicBezTo>
                  <a:cubicBezTo>
                    <a:pt x="20" y="9"/>
                    <a:pt x="12" y="18"/>
                    <a:pt x="12" y="34"/>
                  </a:cubicBezTo>
                  <a:cubicBezTo>
                    <a:pt x="12" y="49"/>
                    <a:pt x="20" y="59"/>
                    <a:pt x="32" y="59"/>
                  </a:cubicBezTo>
                  <a:cubicBezTo>
                    <a:pt x="37" y="59"/>
                    <a:pt x="41" y="59"/>
                    <a:pt x="45" y="57"/>
                  </a:cubicBezTo>
                  <a:lnTo>
                    <a:pt x="46" y="5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5" name="Freeform: Shape 256"/>
            <p:cNvSpPr/>
            <p:nvPr/>
          </p:nvSpPr>
          <p:spPr>
            <a:xfrm>
              <a:off x="8429040" y="4205520"/>
              <a:ext cx="15120" cy="31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9">
                  <a:moveTo>
                    <a:pt x="43" y="87"/>
                  </a:moveTo>
                  <a:cubicBezTo>
                    <a:pt x="39" y="88"/>
                    <a:pt x="36" y="88"/>
                    <a:pt x="32" y="88"/>
                  </a:cubicBezTo>
                  <a:cubicBezTo>
                    <a:pt x="31" y="89"/>
                    <a:pt x="30" y="89"/>
                    <a:pt x="30" y="89"/>
                  </a:cubicBezTo>
                  <a:cubicBezTo>
                    <a:pt x="26" y="89"/>
                    <a:pt x="23" y="88"/>
                    <a:pt x="20" y="86"/>
                  </a:cubicBezTo>
                  <a:cubicBezTo>
                    <a:pt x="18" y="85"/>
                    <a:pt x="16" y="83"/>
                    <a:pt x="15" y="82"/>
                  </a:cubicBezTo>
                  <a:cubicBezTo>
                    <a:pt x="13" y="77"/>
                    <a:pt x="12" y="73"/>
                    <a:pt x="12" y="69"/>
                  </a:cubicBezTo>
                  <a:cubicBezTo>
                    <a:pt x="12" y="67"/>
                    <a:pt x="12" y="66"/>
                    <a:pt x="12" y="65"/>
                  </a:cubicBezTo>
                  <a:lnTo>
                    <a:pt x="12" y="31"/>
                  </a:lnTo>
                  <a:lnTo>
                    <a:pt x="0" y="31"/>
                  </a:lnTo>
                  <a:lnTo>
                    <a:pt x="0" y="22"/>
                  </a:lnTo>
                  <a:lnTo>
                    <a:pt x="12" y="22"/>
                  </a:lnTo>
                  <a:lnTo>
                    <a:pt x="12" y="4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1"/>
                  </a:lnTo>
                  <a:lnTo>
                    <a:pt x="24" y="31"/>
                  </a:lnTo>
                  <a:lnTo>
                    <a:pt x="24" y="65"/>
                  </a:lnTo>
                  <a:cubicBezTo>
                    <a:pt x="24" y="66"/>
                    <a:pt x="24" y="67"/>
                    <a:pt x="24" y="67"/>
                  </a:cubicBezTo>
                  <a:cubicBezTo>
                    <a:pt x="24" y="71"/>
                    <a:pt x="25" y="73"/>
                    <a:pt x="26" y="76"/>
                  </a:cubicBezTo>
                  <a:cubicBezTo>
                    <a:pt x="26" y="77"/>
                    <a:pt x="27" y="78"/>
                    <a:pt x="28" y="79"/>
                  </a:cubicBezTo>
                  <a:cubicBezTo>
                    <a:pt x="30" y="80"/>
                    <a:pt x="31" y="80"/>
                    <a:pt x="33" y="80"/>
                  </a:cubicBezTo>
                  <a:cubicBezTo>
                    <a:pt x="37" y="80"/>
                    <a:pt x="39" y="79"/>
                    <a:pt x="43" y="78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6" name="Freeform: Shape 257"/>
            <p:cNvSpPr/>
            <p:nvPr/>
          </p:nvSpPr>
          <p:spPr>
            <a:xfrm>
              <a:off x="8450280" y="4203360"/>
              <a:ext cx="4680" cy="33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" h="94">
                  <a:moveTo>
                    <a:pt x="14" y="8"/>
                  </a:moveTo>
                  <a:cubicBezTo>
                    <a:pt x="14" y="9"/>
                    <a:pt x="13" y="10"/>
                    <a:pt x="13" y="11"/>
                  </a:cubicBezTo>
                  <a:cubicBezTo>
                    <a:pt x="12" y="13"/>
                    <a:pt x="13" y="13"/>
                    <a:pt x="11" y="14"/>
                  </a:cubicBezTo>
                  <a:cubicBezTo>
                    <a:pt x="9" y="15"/>
                    <a:pt x="8" y="15"/>
                    <a:pt x="7" y="15"/>
                  </a:cubicBezTo>
                  <a:cubicBezTo>
                    <a:pt x="6" y="15"/>
                    <a:pt x="4" y="15"/>
                    <a:pt x="3" y="14"/>
                  </a:cubicBezTo>
                  <a:cubicBezTo>
                    <a:pt x="2" y="13"/>
                    <a:pt x="2" y="13"/>
                    <a:pt x="1" y="11"/>
                  </a:cubicBezTo>
                  <a:cubicBezTo>
                    <a:pt x="0" y="9"/>
                    <a:pt x="0" y="9"/>
                    <a:pt x="0" y="8"/>
                  </a:cubicBezTo>
                  <a:cubicBezTo>
                    <a:pt x="0" y="6"/>
                    <a:pt x="0" y="5"/>
                    <a:pt x="1" y="4"/>
                  </a:cubicBezTo>
                  <a:cubicBezTo>
                    <a:pt x="2" y="3"/>
                    <a:pt x="2" y="2"/>
                    <a:pt x="3" y="1"/>
                  </a:cubicBezTo>
                  <a:cubicBezTo>
                    <a:pt x="4" y="0"/>
                    <a:pt x="6" y="0"/>
                    <a:pt x="7" y="0"/>
                  </a:cubicBezTo>
                  <a:cubicBezTo>
                    <a:pt x="8" y="0"/>
                    <a:pt x="10" y="0"/>
                    <a:pt x="11" y="1"/>
                  </a:cubicBezTo>
                  <a:cubicBezTo>
                    <a:pt x="12" y="2"/>
                    <a:pt x="12" y="3"/>
                    <a:pt x="13" y="4"/>
                  </a:cubicBezTo>
                  <a:cubicBezTo>
                    <a:pt x="14" y="5"/>
                    <a:pt x="14" y="6"/>
                    <a:pt x="14" y="8"/>
                  </a:cubicBezTo>
                  <a:close/>
                  <a:moveTo>
                    <a:pt x="13" y="27"/>
                  </a:moveTo>
                  <a:lnTo>
                    <a:pt x="13" y="94"/>
                  </a:lnTo>
                  <a:lnTo>
                    <a:pt x="1" y="94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7" name="Freeform: Shape 258"/>
            <p:cNvSpPr/>
            <p:nvPr/>
          </p:nvSpPr>
          <p:spPr>
            <a:xfrm>
              <a:off x="8460720" y="4213080"/>
              <a:ext cx="2196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67">
                  <a:moveTo>
                    <a:pt x="13" y="0"/>
                  </a:moveTo>
                  <a:lnTo>
                    <a:pt x="32" y="53"/>
                  </a:lnTo>
                  <a:lnTo>
                    <a:pt x="51" y="0"/>
                  </a:lnTo>
                  <a:lnTo>
                    <a:pt x="62" y="0"/>
                  </a:lnTo>
                  <a:lnTo>
                    <a:pt x="36" y="67"/>
                  </a:lnTo>
                  <a:lnTo>
                    <a:pt x="25" y="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8" name="Freeform: Shape 259"/>
            <p:cNvSpPr/>
            <p:nvPr/>
          </p:nvSpPr>
          <p:spPr>
            <a:xfrm>
              <a:off x="8486640" y="4212720"/>
              <a:ext cx="1944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9">
                  <a:moveTo>
                    <a:pt x="51" y="66"/>
                  </a:moveTo>
                  <a:cubicBezTo>
                    <a:pt x="45" y="68"/>
                    <a:pt x="39" y="68"/>
                    <a:pt x="33" y="68"/>
                  </a:cubicBezTo>
                  <a:cubicBezTo>
                    <a:pt x="32" y="68"/>
                    <a:pt x="32" y="68"/>
                    <a:pt x="32" y="68"/>
                  </a:cubicBezTo>
                  <a:cubicBezTo>
                    <a:pt x="31" y="69"/>
                    <a:pt x="30" y="69"/>
                    <a:pt x="29" y="69"/>
                  </a:cubicBezTo>
                  <a:cubicBezTo>
                    <a:pt x="24" y="69"/>
                    <a:pt x="19" y="67"/>
                    <a:pt x="14" y="64"/>
                  </a:cubicBezTo>
                  <a:cubicBezTo>
                    <a:pt x="12" y="63"/>
                    <a:pt x="10" y="62"/>
                    <a:pt x="8" y="60"/>
                  </a:cubicBezTo>
                  <a:cubicBezTo>
                    <a:pt x="7" y="59"/>
                    <a:pt x="5" y="57"/>
                    <a:pt x="4" y="55"/>
                  </a:cubicBezTo>
                  <a:cubicBezTo>
                    <a:pt x="0" y="49"/>
                    <a:pt x="0" y="44"/>
                    <a:pt x="0" y="37"/>
                  </a:cubicBezTo>
                  <a:cubicBezTo>
                    <a:pt x="0" y="36"/>
                    <a:pt x="0" y="35"/>
                    <a:pt x="0" y="35"/>
                  </a:cubicBezTo>
                  <a:cubicBezTo>
                    <a:pt x="0" y="13"/>
                    <a:pt x="10" y="0"/>
                    <a:pt x="29" y="0"/>
                  </a:cubicBezTo>
                  <a:lnTo>
                    <a:pt x="30" y="0"/>
                  </a:lnTo>
                  <a:cubicBezTo>
                    <a:pt x="34" y="0"/>
                    <a:pt x="38" y="1"/>
                    <a:pt x="42" y="3"/>
                  </a:cubicBezTo>
                  <a:cubicBezTo>
                    <a:pt x="46" y="5"/>
                    <a:pt x="48" y="8"/>
                    <a:pt x="51" y="12"/>
                  </a:cubicBezTo>
                  <a:cubicBezTo>
                    <a:pt x="54" y="19"/>
                    <a:pt x="55" y="25"/>
                    <a:pt x="55" y="33"/>
                  </a:cubicBezTo>
                  <a:cubicBezTo>
                    <a:pt x="55" y="35"/>
                    <a:pt x="55" y="36"/>
                    <a:pt x="55" y="38"/>
                  </a:cubicBezTo>
                  <a:lnTo>
                    <a:pt x="12" y="38"/>
                  </a:lnTo>
                  <a:cubicBezTo>
                    <a:pt x="12" y="52"/>
                    <a:pt x="19" y="60"/>
                    <a:pt x="33" y="60"/>
                  </a:cubicBezTo>
                  <a:cubicBezTo>
                    <a:pt x="39" y="60"/>
                    <a:pt x="44" y="59"/>
                    <a:pt x="50" y="57"/>
                  </a:cubicBezTo>
                  <a:lnTo>
                    <a:pt x="51" y="57"/>
                  </a:lnTo>
                  <a:close/>
                  <a:moveTo>
                    <a:pt x="43" y="30"/>
                  </a:moveTo>
                  <a:cubicBezTo>
                    <a:pt x="43" y="16"/>
                    <a:pt x="38" y="9"/>
                    <a:pt x="28" y="9"/>
                  </a:cubicBezTo>
                  <a:cubicBezTo>
                    <a:pt x="17" y="9"/>
                    <a:pt x="13" y="17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9" name="Freeform: Shape 260"/>
            <p:cNvSpPr/>
            <p:nvPr/>
          </p:nvSpPr>
          <p:spPr>
            <a:xfrm>
              <a:off x="8513280" y="4204080"/>
              <a:ext cx="33480" cy="32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4" h="92">
                  <a:moveTo>
                    <a:pt x="15" y="0"/>
                  </a:moveTo>
                  <a:lnTo>
                    <a:pt x="47" y="75"/>
                  </a:lnTo>
                  <a:lnTo>
                    <a:pt x="79" y="0"/>
                  </a:lnTo>
                  <a:lnTo>
                    <a:pt x="94" y="0"/>
                  </a:lnTo>
                  <a:lnTo>
                    <a:pt x="94" y="92"/>
                  </a:lnTo>
                  <a:lnTo>
                    <a:pt x="82" y="92"/>
                  </a:lnTo>
                  <a:lnTo>
                    <a:pt x="82" y="15"/>
                  </a:lnTo>
                  <a:lnTo>
                    <a:pt x="51" y="87"/>
                  </a:lnTo>
                  <a:lnTo>
                    <a:pt x="41" y="87"/>
                  </a:lnTo>
                  <a:lnTo>
                    <a:pt x="10" y="15"/>
                  </a:lnTo>
                  <a:lnTo>
                    <a:pt x="10" y="92"/>
                  </a:lnTo>
                  <a:lnTo>
                    <a:pt x="0" y="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0" name="Freeform: Shape 261"/>
            <p:cNvSpPr/>
            <p:nvPr/>
          </p:nvSpPr>
          <p:spPr>
            <a:xfrm>
              <a:off x="8554680" y="4203360"/>
              <a:ext cx="5040" cy="33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94">
                  <a:moveTo>
                    <a:pt x="15" y="8"/>
                  </a:moveTo>
                  <a:cubicBezTo>
                    <a:pt x="15" y="9"/>
                    <a:pt x="14" y="10"/>
                    <a:pt x="14" y="11"/>
                  </a:cubicBezTo>
                  <a:cubicBezTo>
                    <a:pt x="13" y="13"/>
                    <a:pt x="12" y="13"/>
                    <a:pt x="11" y="14"/>
                  </a:cubicBezTo>
                  <a:cubicBezTo>
                    <a:pt x="10" y="15"/>
                    <a:pt x="8" y="15"/>
                    <a:pt x="7" y="15"/>
                  </a:cubicBezTo>
                  <a:cubicBezTo>
                    <a:pt x="5" y="15"/>
                    <a:pt x="5" y="15"/>
                    <a:pt x="4" y="14"/>
                  </a:cubicBezTo>
                  <a:cubicBezTo>
                    <a:pt x="3" y="13"/>
                    <a:pt x="2" y="13"/>
                    <a:pt x="1" y="11"/>
                  </a:cubicBezTo>
                  <a:cubicBezTo>
                    <a:pt x="0" y="9"/>
                    <a:pt x="0" y="9"/>
                    <a:pt x="0" y="8"/>
                  </a:cubicBezTo>
                  <a:cubicBezTo>
                    <a:pt x="0" y="6"/>
                    <a:pt x="0" y="5"/>
                    <a:pt x="1" y="4"/>
                  </a:cubicBezTo>
                  <a:cubicBezTo>
                    <a:pt x="2" y="3"/>
                    <a:pt x="3" y="2"/>
                    <a:pt x="4" y="1"/>
                  </a:cubicBezTo>
                  <a:cubicBezTo>
                    <a:pt x="5" y="0"/>
                    <a:pt x="6" y="0"/>
                    <a:pt x="7" y="0"/>
                  </a:cubicBezTo>
                  <a:lnTo>
                    <a:pt x="8" y="0"/>
                  </a:lnTo>
                  <a:cubicBezTo>
                    <a:pt x="9" y="0"/>
                    <a:pt x="10" y="0"/>
                    <a:pt x="11" y="1"/>
                  </a:cubicBezTo>
                  <a:cubicBezTo>
                    <a:pt x="12" y="2"/>
                    <a:pt x="13" y="3"/>
                    <a:pt x="14" y="4"/>
                  </a:cubicBezTo>
                  <a:cubicBezTo>
                    <a:pt x="15" y="5"/>
                    <a:pt x="15" y="6"/>
                    <a:pt x="15" y="8"/>
                  </a:cubicBezTo>
                  <a:close/>
                  <a:moveTo>
                    <a:pt x="13" y="27"/>
                  </a:moveTo>
                  <a:lnTo>
                    <a:pt x="13" y="94"/>
                  </a:lnTo>
                  <a:lnTo>
                    <a:pt x="1" y="94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1" name="Freeform: Shape 262"/>
            <p:cNvSpPr/>
            <p:nvPr/>
          </p:nvSpPr>
          <p:spPr>
            <a:xfrm>
              <a:off x="8565840" y="4212720"/>
              <a:ext cx="1656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" h="69">
                  <a:moveTo>
                    <a:pt x="47" y="66"/>
                  </a:moveTo>
                  <a:cubicBezTo>
                    <a:pt x="42" y="68"/>
                    <a:pt x="38" y="68"/>
                    <a:pt x="33" y="68"/>
                  </a:cubicBezTo>
                  <a:cubicBezTo>
                    <a:pt x="32" y="68"/>
                    <a:pt x="32" y="68"/>
                    <a:pt x="32" y="68"/>
                  </a:cubicBezTo>
                  <a:cubicBezTo>
                    <a:pt x="32" y="69"/>
                    <a:pt x="31" y="69"/>
                    <a:pt x="30" y="69"/>
                  </a:cubicBezTo>
                  <a:cubicBezTo>
                    <a:pt x="25" y="69"/>
                    <a:pt x="20" y="67"/>
                    <a:pt x="15" y="65"/>
                  </a:cubicBezTo>
                  <a:cubicBezTo>
                    <a:pt x="10" y="62"/>
                    <a:pt x="7" y="58"/>
                    <a:pt x="4" y="54"/>
                  </a:cubicBezTo>
                  <a:cubicBezTo>
                    <a:pt x="1" y="49"/>
                    <a:pt x="0" y="44"/>
                    <a:pt x="0" y="38"/>
                  </a:cubicBezTo>
                  <a:cubicBezTo>
                    <a:pt x="0" y="37"/>
                    <a:pt x="0" y="36"/>
                    <a:pt x="0" y="34"/>
                  </a:cubicBezTo>
                  <a:cubicBezTo>
                    <a:pt x="0" y="13"/>
                    <a:pt x="12" y="0"/>
                    <a:pt x="32" y="0"/>
                  </a:cubicBezTo>
                  <a:cubicBezTo>
                    <a:pt x="38" y="0"/>
                    <a:pt x="42" y="1"/>
                    <a:pt x="47" y="2"/>
                  </a:cubicBezTo>
                  <a:lnTo>
                    <a:pt x="47" y="12"/>
                  </a:lnTo>
                  <a:lnTo>
                    <a:pt x="46" y="12"/>
                  </a:lnTo>
                  <a:cubicBezTo>
                    <a:pt x="41" y="10"/>
                    <a:pt x="37" y="9"/>
                    <a:pt x="33" y="9"/>
                  </a:cubicBezTo>
                  <a:cubicBezTo>
                    <a:pt x="20" y="9"/>
                    <a:pt x="13" y="18"/>
                    <a:pt x="13" y="34"/>
                  </a:cubicBezTo>
                  <a:cubicBezTo>
                    <a:pt x="13" y="49"/>
                    <a:pt x="20" y="59"/>
                    <a:pt x="33" y="59"/>
                  </a:cubicBezTo>
                  <a:cubicBezTo>
                    <a:pt x="37" y="59"/>
                    <a:pt x="41" y="59"/>
                    <a:pt x="46" y="57"/>
                  </a:cubicBezTo>
                  <a:lnTo>
                    <a:pt x="47" y="5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2" name="Freeform: Shape 263"/>
            <p:cNvSpPr/>
            <p:nvPr/>
          </p:nvSpPr>
          <p:spPr>
            <a:xfrm>
              <a:off x="8588520" y="4213080"/>
              <a:ext cx="1188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67">
                  <a:moveTo>
                    <a:pt x="34" y="11"/>
                  </a:moveTo>
                  <a:cubicBezTo>
                    <a:pt x="32" y="10"/>
                    <a:pt x="30" y="10"/>
                    <a:pt x="28" y="10"/>
                  </a:cubicBezTo>
                  <a:cubicBezTo>
                    <a:pt x="13" y="10"/>
                    <a:pt x="12" y="22"/>
                    <a:pt x="12" y="28"/>
                  </a:cubicBezTo>
                  <a:lnTo>
                    <a:pt x="12" y="67"/>
                  </a:lnTo>
                  <a:lnTo>
                    <a:pt x="0" y="67"/>
                  </a:lnTo>
                  <a:lnTo>
                    <a:pt x="0" y="1"/>
                  </a:lnTo>
                  <a:lnTo>
                    <a:pt x="9" y="1"/>
                  </a:lnTo>
                  <a:lnTo>
                    <a:pt x="11" y="13"/>
                  </a:lnTo>
                  <a:cubicBezTo>
                    <a:pt x="14" y="2"/>
                    <a:pt x="22" y="0"/>
                    <a:pt x="32" y="0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3" name="Freeform: Shape 264"/>
            <p:cNvSpPr/>
            <p:nvPr/>
          </p:nvSpPr>
          <p:spPr>
            <a:xfrm>
              <a:off x="8603280" y="4212360"/>
              <a:ext cx="2196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70">
                  <a:moveTo>
                    <a:pt x="31" y="70"/>
                  </a:moveTo>
                  <a:cubicBezTo>
                    <a:pt x="12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1" y="0"/>
                    <a:pt x="62" y="12"/>
                    <a:pt x="62" y="35"/>
                  </a:cubicBezTo>
                  <a:cubicBezTo>
                    <a:pt x="62" y="57"/>
                    <a:pt x="50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9" y="9"/>
                    <a:pt x="13" y="18"/>
                    <a:pt x="13" y="35"/>
                  </a:cubicBezTo>
                  <a:cubicBezTo>
                    <a:pt x="13" y="51"/>
                    <a:pt x="19" y="61"/>
                    <a:pt x="31" y="61"/>
                  </a:cubicBezTo>
                  <a:cubicBezTo>
                    <a:pt x="43" y="61"/>
                    <a:pt x="49" y="52"/>
                    <a:pt x="49" y="36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4" name="Freeform: Shape 265"/>
            <p:cNvSpPr/>
            <p:nvPr/>
          </p:nvSpPr>
          <p:spPr>
            <a:xfrm>
              <a:off x="8632080" y="4204080"/>
              <a:ext cx="25920" cy="32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3" h="92">
                  <a:moveTo>
                    <a:pt x="23" y="0"/>
                  </a:moveTo>
                  <a:cubicBezTo>
                    <a:pt x="25" y="0"/>
                    <a:pt x="26" y="0"/>
                    <a:pt x="28" y="0"/>
                  </a:cubicBezTo>
                  <a:cubicBezTo>
                    <a:pt x="37" y="0"/>
                    <a:pt x="46" y="2"/>
                    <a:pt x="54" y="6"/>
                  </a:cubicBezTo>
                  <a:cubicBezTo>
                    <a:pt x="59" y="10"/>
                    <a:pt x="63" y="14"/>
                    <a:pt x="66" y="20"/>
                  </a:cubicBezTo>
                  <a:cubicBezTo>
                    <a:pt x="71" y="28"/>
                    <a:pt x="73" y="36"/>
                    <a:pt x="73" y="46"/>
                  </a:cubicBezTo>
                  <a:cubicBezTo>
                    <a:pt x="73" y="55"/>
                    <a:pt x="71" y="63"/>
                    <a:pt x="66" y="71"/>
                  </a:cubicBezTo>
                  <a:cubicBezTo>
                    <a:pt x="63" y="77"/>
                    <a:pt x="59" y="82"/>
                    <a:pt x="53" y="86"/>
                  </a:cubicBezTo>
                  <a:cubicBezTo>
                    <a:pt x="45" y="90"/>
                    <a:pt x="37" y="92"/>
                    <a:pt x="27" y="92"/>
                  </a:cubicBezTo>
                  <a:cubicBezTo>
                    <a:pt x="26" y="92"/>
                    <a:pt x="25" y="92"/>
                    <a:pt x="23" y="92"/>
                  </a:cubicBezTo>
                  <a:lnTo>
                    <a:pt x="0" y="92"/>
                  </a:lnTo>
                  <a:lnTo>
                    <a:pt x="0" y="0"/>
                  </a:lnTo>
                  <a:close/>
                  <a:moveTo>
                    <a:pt x="11" y="83"/>
                  </a:moveTo>
                  <a:lnTo>
                    <a:pt x="23" y="83"/>
                  </a:lnTo>
                  <a:cubicBezTo>
                    <a:pt x="25" y="83"/>
                    <a:pt x="26" y="83"/>
                    <a:pt x="27" y="83"/>
                  </a:cubicBezTo>
                  <a:cubicBezTo>
                    <a:pt x="34" y="83"/>
                    <a:pt x="39" y="81"/>
                    <a:pt x="46" y="78"/>
                  </a:cubicBezTo>
                  <a:cubicBezTo>
                    <a:pt x="49" y="75"/>
                    <a:pt x="52" y="72"/>
                    <a:pt x="54" y="68"/>
                  </a:cubicBezTo>
                  <a:cubicBezTo>
                    <a:pt x="58" y="61"/>
                    <a:pt x="60" y="54"/>
                    <a:pt x="60" y="46"/>
                  </a:cubicBezTo>
                  <a:cubicBezTo>
                    <a:pt x="60" y="38"/>
                    <a:pt x="58" y="31"/>
                    <a:pt x="54" y="24"/>
                  </a:cubicBezTo>
                  <a:cubicBezTo>
                    <a:pt x="52" y="20"/>
                    <a:pt x="49" y="17"/>
                    <a:pt x="46" y="13"/>
                  </a:cubicBezTo>
                  <a:cubicBezTo>
                    <a:pt x="39" y="10"/>
                    <a:pt x="34" y="9"/>
                    <a:pt x="27" y="9"/>
                  </a:cubicBezTo>
                  <a:cubicBezTo>
                    <a:pt x="26" y="9"/>
                    <a:pt x="25" y="9"/>
                    <a:pt x="24" y="9"/>
                  </a:cubicBezTo>
                  <a:lnTo>
                    <a:pt x="12" y="9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5" name="Freeform: Shape 266"/>
            <p:cNvSpPr/>
            <p:nvPr/>
          </p:nvSpPr>
          <p:spPr>
            <a:xfrm>
              <a:off x="8663400" y="4212720"/>
              <a:ext cx="1944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9">
                  <a:moveTo>
                    <a:pt x="51" y="66"/>
                  </a:moveTo>
                  <a:cubicBezTo>
                    <a:pt x="45" y="68"/>
                    <a:pt x="39" y="68"/>
                    <a:pt x="32" y="68"/>
                  </a:cubicBezTo>
                  <a:cubicBezTo>
                    <a:pt x="31" y="69"/>
                    <a:pt x="30" y="69"/>
                    <a:pt x="29" y="69"/>
                  </a:cubicBezTo>
                  <a:cubicBezTo>
                    <a:pt x="23" y="69"/>
                    <a:pt x="19" y="67"/>
                    <a:pt x="14" y="64"/>
                  </a:cubicBezTo>
                  <a:cubicBezTo>
                    <a:pt x="11" y="63"/>
                    <a:pt x="10" y="62"/>
                    <a:pt x="8" y="60"/>
                  </a:cubicBezTo>
                  <a:cubicBezTo>
                    <a:pt x="7" y="59"/>
                    <a:pt x="5" y="57"/>
                    <a:pt x="4" y="55"/>
                  </a:cubicBezTo>
                  <a:cubicBezTo>
                    <a:pt x="1" y="49"/>
                    <a:pt x="0" y="44"/>
                    <a:pt x="0" y="37"/>
                  </a:cubicBezTo>
                  <a:cubicBezTo>
                    <a:pt x="0" y="36"/>
                    <a:pt x="0" y="35"/>
                    <a:pt x="0" y="35"/>
                  </a:cubicBezTo>
                  <a:cubicBezTo>
                    <a:pt x="0" y="13"/>
                    <a:pt x="10" y="0"/>
                    <a:pt x="29" y="0"/>
                  </a:cubicBezTo>
                  <a:lnTo>
                    <a:pt x="30" y="0"/>
                  </a:lnTo>
                  <a:cubicBezTo>
                    <a:pt x="34" y="0"/>
                    <a:pt x="38" y="1"/>
                    <a:pt x="42" y="3"/>
                  </a:cubicBezTo>
                  <a:cubicBezTo>
                    <a:pt x="46" y="5"/>
                    <a:pt x="48" y="8"/>
                    <a:pt x="50" y="12"/>
                  </a:cubicBezTo>
                  <a:cubicBezTo>
                    <a:pt x="54" y="19"/>
                    <a:pt x="55" y="25"/>
                    <a:pt x="55" y="33"/>
                  </a:cubicBezTo>
                  <a:cubicBezTo>
                    <a:pt x="55" y="35"/>
                    <a:pt x="55" y="36"/>
                    <a:pt x="55" y="38"/>
                  </a:cubicBezTo>
                  <a:lnTo>
                    <a:pt x="12" y="38"/>
                  </a:lnTo>
                  <a:cubicBezTo>
                    <a:pt x="12" y="52"/>
                    <a:pt x="19" y="60"/>
                    <a:pt x="32" y="60"/>
                  </a:cubicBezTo>
                  <a:cubicBezTo>
                    <a:pt x="39" y="60"/>
                    <a:pt x="44" y="59"/>
                    <a:pt x="50" y="57"/>
                  </a:cubicBezTo>
                  <a:lnTo>
                    <a:pt x="51" y="57"/>
                  </a:lnTo>
                  <a:close/>
                  <a:moveTo>
                    <a:pt x="43" y="30"/>
                  </a:moveTo>
                  <a:cubicBezTo>
                    <a:pt x="43" y="16"/>
                    <a:pt x="38" y="9"/>
                    <a:pt x="28" y="9"/>
                  </a:cubicBezTo>
                  <a:cubicBezTo>
                    <a:pt x="17" y="9"/>
                    <a:pt x="13" y="17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6" name="Freeform: Shape 267"/>
            <p:cNvSpPr/>
            <p:nvPr/>
          </p:nvSpPr>
          <p:spPr>
            <a:xfrm>
              <a:off x="8688960" y="4212720"/>
              <a:ext cx="3348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4" h="68">
                  <a:moveTo>
                    <a:pt x="11" y="1"/>
                  </a:moveTo>
                  <a:lnTo>
                    <a:pt x="13" y="13"/>
                  </a:lnTo>
                  <a:cubicBezTo>
                    <a:pt x="15" y="5"/>
                    <a:pt x="20" y="0"/>
                    <a:pt x="32" y="0"/>
                  </a:cubicBezTo>
                  <a:cubicBezTo>
                    <a:pt x="33" y="0"/>
                    <a:pt x="33" y="0"/>
                    <a:pt x="34" y="0"/>
                  </a:cubicBezTo>
                  <a:cubicBezTo>
                    <a:pt x="37" y="0"/>
                    <a:pt x="40" y="0"/>
                    <a:pt x="43" y="2"/>
                  </a:cubicBezTo>
                  <a:cubicBezTo>
                    <a:pt x="46" y="4"/>
                    <a:pt x="49" y="6"/>
                    <a:pt x="50" y="9"/>
                  </a:cubicBezTo>
                  <a:cubicBezTo>
                    <a:pt x="51" y="11"/>
                    <a:pt x="52" y="12"/>
                    <a:pt x="52" y="14"/>
                  </a:cubicBezTo>
                  <a:cubicBezTo>
                    <a:pt x="53" y="12"/>
                    <a:pt x="53" y="11"/>
                    <a:pt x="54" y="9"/>
                  </a:cubicBezTo>
                  <a:cubicBezTo>
                    <a:pt x="56" y="6"/>
                    <a:pt x="58" y="4"/>
                    <a:pt x="61" y="2"/>
                  </a:cubicBezTo>
                  <a:cubicBezTo>
                    <a:pt x="64" y="0"/>
                    <a:pt x="66" y="0"/>
                    <a:pt x="70" y="0"/>
                  </a:cubicBezTo>
                  <a:cubicBezTo>
                    <a:pt x="70" y="0"/>
                    <a:pt x="71" y="0"/>
                    <a:pt x="72" y="0"/>
                  </a:cubicBezTo>
                  <a:cubicBezTo>
                    <a:pt x="72" y="0"/>
                    <a:pt x="73" y="0"/>
                    <a:pt x="74" y="0"/>
                  </a:cubicBezTo>
                  <a:cubicBezTo>
                    <a:pt x="77" y="0"/>
                    <a:pt x="80" y="1"/>
                    <a:pt x="83" y="3"/>
                  </a:cubicBezTo>
                  <a:cubicBezTo>
                    <a:pt x="86" y="4"/>
                    <a:pt x="88" y="6"/>
                    <a:pt x="90" y="9"/>
                  </a:cubicBezTo>
                  <a:cubicBezTo>
                    <a:pt x="93" y="14"/>
                    <a:pt x="94" y="19"/>
                    <a:pt x="94" y="25"/>
                  </a:cubicBezTo>
                  <a:cubicBezTo>
                    <a:pt x="94" y="26"/>
                    <a:pt x="94" y="27"/>
                    <a:pt x="94" y="29"/>
                  </a:cubicBezTo>
                  <a:lnTo>
                    <a:pt x="94" y="68"/>
                  </a:lnTo>
                  <a:lnTo>
                    <a:pt x="82" y="68"/>
                  </a:lnTo>
                  <a:lnTo>
                    <a:pt x="82" y="29"/>
                  </a:lnTo>
                  <a:cubicBezTo>
                    <a:pt x="82" y="28"/>
                    <a:pt x="82" y="27"/>
                    <a:pt x="82" y="26"/>
                  </a:cubicBezTo>
                  <a:cubicBezTo>
                    <a:pt x="82" y="22"/>
                    <a:pt x="81" y="19"/>
                    <a:pt x="79" y="15"/>
                  </a:cubicBezTo>
                  <a:cubicBezTo>
                    <a:pt x="78" y="14"/>
                    <a:pt x="77" y="12"/>
                    <a:pt x="75" y="11"/>
                  </a:cubicBezTo>
                  <a:cubicBezTo>
                    <a:pt x="73" y="10"/>
                    <a:pt x="71" y="10"/>
                    <a:pt x="69" y="10"/>
                  </a:cubicBezTo>
                  <a:cubicBezTo>
                    <a:pt x="68" y="10"/>
                    <a:pt x="68" y="10"/>
                    <a:pt x="67" y="10"/>
                  </a:cubicBezTo>
                  <a:cubicBezTo>
                    <a:pt x="54" y="10"/>
                    <a:pt x="53" y="21"/>
                    <a:pt x="53" y="27"/>
                  </a:cubicBezTo>
                  <a:lnTo>
                    <a:pt x="53" y="68"/>
                  </a:lnTo>
                  <a:lnTo>
                    <a:pt x="41" y="68"/>
                  </a:lnTo>
                  <a:lnTo>
                    <a:pt x="41" y="29"/>
                  </a:lnTo>
                  <a:cubicBezTo>
                    <a:pt x="41" y="28"/>
                    <a:pt x="41" y="27"/>
                    <a:pt x="41" y="26"/>
                  </a:cubicBezTo>
                  <a:cubicBezTo>
                    <a:pt x="41" y="22"/>
                    <a:pt x="40" y="19"/>
                    <a:pt x="38" y="15"/>
                  </a:cubicBezTo>
                  <a:cubicBezTo>
                    <a:pt x="37" y="14"/>
                    <a:pt x="36" y="12"/>
                    <a:pt x="34" y="11"/>
                  </a:cubicBezTo>
                  <a:cubicBezTo>
                    <a:pt x="32" y="10"/>
                    <a:pt x="30" y="10"/>
                    <a:pt x="28" y="10"/>
                  </a:cubicBezTo>
                  <a:cubicBezTo>
                    <a:pt x="27" y="10"/>
                    <a:pt x="27" y="10"/>
                    <a:pt x="26" y="10"/>
                  </a:cubicBezTo>
                  <a:cubicBezTo>
                    <a:pt x="13" y="10"/>
                    <a:pt x="12" y="21"/>
                    <a:pt x="12" y="27"/>
                  </a:cubicBezTo>
                  <a:lnTo>
                    <a:pt x="12" y="68"/>
                  </a:lnTo>
                  <a:lnTo>
                    <a:pt x="0" y="68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7" name="Freeform: Shape 268"/>
            <p:cNvSpPr/>
            <p:nvPr/>
          </p:nvSpPr>
          <p:spPr>
            <a:xfrm>
              <a:off x="8728560" y="4212360"/>
              <a:ext cx="2196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70">
                  <a:moveTo>
                    <a:pt x="31" y="70"/>
                  </a:moveTo>
                  <a:cubicBezTo>
                    <a:pt x="12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0" y="0"/>
                    <a:pt x="62" y="12"/>
                    <a:pt x="62" y="35"/>
                  </a:cubicBezTo>
                  <a:cubicBezTo>
                    <a:pt x="62" y="57"/>
                    <a:pt x="51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9" y="9"/>
                    <a:pt x="13" y="18"/>
                    <a:pt x="13" y="35"/>
                  </a:cubicBezTo>
                  <a:cubicBezTo>
                    <a:pt x="13" y="51"/>
                    <a:pt x="19" y="61"/>
                    <a:pt x="31" y="61"/>
                  </a:cubicBezTo>
                  <a:cubicBezTo>
                    <a:pt x="43" y="61"/>
                    <a:pt x="49" y="52"/>
                    <a:pt x="49" y="36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8" name="Freeform: Shape 269"/>
            <p:cNvSpPr/>
            <p:nvPr/>
          </p:nvSpPr>
          <p:spPr>
            <a:xfrm>
              <a:off x="8770320" y="4218840"/>
              <a:ext cx="20160" cy="11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7" h="32">
                  <a:moveTo>
                    <a:pt x="0" y="9"/>
                  </a:moveTo>
                  <a:lnTo>
                    <a:pt x="0" y="0"/>
                  </a:lnTo>
                  <a:lnTo>
                    <a:pt x="57" y="0"/>
                  </a:lnTo>
                  <a:lnTo>
                    <a:pt x="57" y="9"/>
                  </a:lnTo>
                  <a:close/>
                  <a:moveTo>
                    <a:pt x="0" y="32"/>
                  </a:moveTo>
                  <a:lnTo>
                    <a:pt x="0" y="23"/>
                  </a:lnTo>
                  <a:lnTo>
                    <a:pt x="57" y="23"/>
                  </a:lnTo>
                  <a:lnTo>
                    <a:pt x="57" y="32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9" name="Freeform: Shape 270"/>
            <p:cNvSpPr/>
            <p:nvPr/>
          </p:nvSpPr>
          <p:spPr>
            <a:xfrm>
              <a:off x="8227080" y="4264560"/>
              <a:ext cx="22320" cy="34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3" h="96">
                  <a:moveTo>
                    <a:pt x="31" y="45"/>
                  </a:moveTo>
                  <a:cubicBezTo>
                    <a:pt x="28" y="45"/>
                    <a:pt x="25" y="45"/>
                    <a:pt x="22" y="44"/>
                  </a:cubicBezTo>
                  <a:cubicBezTo>
                    <a:pt x="22" y="44"/>
                    <a:pt x="22" y="45"/>
                    <a:pt x="21" y="45"/>
                  </a:cubicBezTo>
                  <a:cubicBezTo>
                    <a:pt x="19" y="46"/>
                    <a:pt x="19" y="46"/>
                    <a:pt x="18" y="48"/>
                  </a:cubicBezTo>
                  <a:cubicBezTo>
                    <a:pt x="18" y="49"/>
                    <a:pt x="17" y="50"/>
                    <a:pt x="17" y="51"/>
                  </a:cubicBezTo>
                  <a:cubicBezTo>
                    <a:pt x="17" y="57"/>
                    <a:pt x="23" y="57"/>
                    <a:pt x="26" y="57"/>
                  </a:cubicBezTo>
                  <a:lnTo>
                    <a:pt x="38" y="57"/>
                  </a:lnTo>
                  <a:cubicBezTo>
                    <a:pt x="46" y="57"/>
                    <a:pt x="63" y="57"/>
                    <a:pt x="63" y="74"/>
                  </a:cubicBezTo>
                  <a:cubicBezTo>
                    <a:pt x="63" y="88"/>
                    <a:pt x="51" y="96"/>
                    <a:pt x="29" y="96"/>
                  </a:cubicBezTo>
                  <a:cubicBezTo>
                    <a:pt x="9" y="96"/>
                    <a:pt x="0" y="89"/>
                    <a:pt x="0" y="79"/>
                  </a:cubicBezTo>
                  <a:cubicBezTo>
                    <a:pt x="0" y="76"/>
                    <a:pt x="1" y="74"/>
                    <a:pt x="2" y="72"/>
                  </a:cubicBezTo>
                  <a:cubicBezTo>
                    <a:pt x="3" y="70"/>
                    <a:pt x="5" y="68"/>
                    <a:pt x="7" y="67"/>
                  </a:cubicBezTo>
                  <a:cubicBezTo>
                    <a:pt x="9" y="66"/>
                    <a:pt x="11" y="65"/>
                    <a:pt x="13" y="65"/>
                  </a:cubicBezTo>
                  <a:cubicBezTo>
                    <a:pt x="12" y="64"/>
                    <a:pt x="11" y="64"/>
                    <a:pt x="11" y="64"/>
                  </a:cubicBezTo>
                  <a:cubicBezTo>
                    <a:pt x="9" y="63"/>
                    <a:pt x="7" y="61"/>
                    <a:pt x="6" y="59"/>
                  </a:cubicBezTo>
                  <a:cubicBezTo>
                    <a:pt x="5" y="58"/>
                    <a:pt x="5" y="56"/>
                    <a:pt x="5" y="54"/>
                  </a:cubicBezTo>
                  <a:cubicBezTo>
                    <a:pt x="5" y="46"/>
                    <a:pt x="13" y="43"/>
                    <a:pt x="17" y="42"/>
                  </a:cubicBezTo>
                  <a:cubicBezTo>
                    <a:pt x="16" y="42"/>
                    <a:pt x="16" y="42"/>
                    <a:pt x="15" y="41"/>
                  </a:cubicBezTo>
                  <a:cubicBezTo>
                    <a:pt x="12" y="40"/>
                    <a:pt x="10" y="37"/>
                    <a:pt x="8" y="34"/>
                  </a:cubicBezTo>
                  <a:cubicBezTo>
                    <a:pt x="6" y="31"/>
                    <a:pt x="6" y="28"/>
                    <a:pt x="6" y="25"/>
                  </a:cubicBezTo>
                  <a:cubicBezTo>
                    <a:pt x="6" y="24"/>
                    <a:pt x="6" y="24"/>
                    <a:pt x="6" y="24"/>
                  </a:cubicBezTo>
                  <a:cubicBezTo>
                    <a:pt x="6" y="11"/>
                    <a:pt x="15" y="2"/>
                    <a:pt x="31" y="2"/>
                  </a:cubicBezTo>
                  <a:lnTo>
                    <a:pt x="32" y="2"/>
                  </a:lnTo>
                  <a:cubicBezTo>
                    <a:pt x="37" y="2"/>
                    <a:pt x="42" y="4"/>
                    <a:pt x="46" y="6"/>
                  </a:cubicBezTo>
                  <a:cubicBezTo>
                    <a:pt x="47" y="7"/>
                    <a:pt x="48" y="7"/>
                    <a:pt x="48" y="8"/>
                  </a:cubicBezTo>
                  <a:cubicBezTo>
                    <a:pt x="48" y="7"/>
                    <a:pt x="49" y="7"/>
                    <a:pt x="49" y="7"/>
                  </a:cubicBezTo>
                  <a:cubicBezTo>
                    <a:pt x="50" y="5"/>
                    <a:pt x="51" y="3"/>
                    <a:pt x="54" y="2"/>
                  </a:cubicBezTo>
                  <a:cubicBezTo>
                    <a:pt x="57" y="1"/>
                    <a:pt x="58" y="0"/>
                    <a:pt x="60" y="0"/>
                  </a:cubicBezTo>
                  <a:cubicBezTo>
                    <a:pt x="61" y="0"/>
                    <a:pt x="61" y="0"/>
                    <a:pt x="62" y="0"/>
                  </a:cubicBezTo>
                  <a:lnTo>
                    <a:pt x="63" y="0"/>
                  </a:lnTo>
                  <a:lnTo>
                    <a:pt x="63" y="10"/>
                  </a:lnTo>
                  <a:cubicBezTo>
                    <a:pt x="63" y="10"/>
                    <a:pt x="62" y="10"/>
                    <a:pt x="61" y="10"/>
                  </a:cubicBezTo>
                  <a:cubicBezTo>
                    <a:pt x="60" y="10"/>
                    <a:pt x="59" y="10"/>
                    <a:pt x="58" y="10"/>
                  </a:cubicBezTo>
                  <a:cubicBezTo>
                    <a:pt x="56" y="10"/>
                    <a:pt x="54" y="11"/>
                    <a:pt x="52" y="12"/>
                  </a:cubicBezTo>
                  <a:lnTo>
                    <a:pt x="53" y="13"/>
                  </a:lnTo>
                  <a:cubicBezTo>
                    <a:pt x="55" y="17"/>
                    <a:pt x="56" y="20"/>
                    <a:pt x="56" y="24"/>
                  </a:cubicBezTo>
                  <a:cubicBezTo>
                    <a:pt x="56" y="36"/>
                    <a:pt x="47" y="45"/>
                    <a:pt x="31" y="45"/>
                  </a:cubicBezTo>
                  <a:close/>
                  <a:moveTo>
                    <a:pt x="18" y="67"/>
                  </a:moveTo>
                  <a:lnTo>
                    <a:pt x="17" y="67"/>
                  </a:lnTo>
                  <a:cubicBezTo>
                    <a:pt x="15" y="68"/>
                    <a:pt x="14" y="69"/>
                    <a:pt x="13" y="71"/>
                  </a:cubicBezTo>
                  <a:cubicBezTo>
                    <a:pt x="12" y="73"/>
                    <a:pt x="12" y="75"/>
                    <a:pt x="12" y="77"/>
                  </a:cubicBezTo>
                  <a:cubicBezTo>
                    <a:pt x="12" y="84"/>
                    <a:pt x="17" y="87"/>
                    <a:pt x="30" y="87"/>
                  </a:cubicBezTo>
                  <a:cubicBezTo>
                    <a:pt x="43" y="87"/>
                    <a:pt x="52" y="82"/>
                    <a:pt x="52" y="75"/>
                  </a:cubicBezTo>
                  <a:cubicBezTo>
                    <a:pt x="52" y="67"/>
                    <a:pt x="42" y="67"/>
                    <a:pt x="38" y="67"/>
                  </a:cubicBezTo>
                  <a:close/>
                  <a:moveTo>
                    <a:pt x="45" y="24"/>
                  </a:moveTo>
                  <a:lnTo>
                    <a:pt x="45" y="23"/>
                  </a:lnTo>
                  <a:cubicBezTo>
                    <a:pt x="45" y="21"/>
                    <a:pt x="44" y="19"/>
                    <a:pt x="43" y="17"/>
                  </a:cubicBezTo>
                  <a:cubicBezTo>
                    <a:pt x="42" y="15"/>
                    <a:pt x="40" y="13"/>
                    <a:pt x="38" y="12"/>
                  </a:cubicBezTo>
                  <a:cubicBezTo>
                    <a:pt x="36" y="11"/>
                    <a:pt x="33" y="10"/>
                    <a:pt x="31" y="10"/>
                  </a:cubicBezTo>
                  <a:cubicBezTo>
                    <a:pt x="28" y="10"/>
                    <a:pt x="27" y="11"/>
                    <a:pt x="25" y="12"/>
                  </a:cubicBezTo>
                  <a:cubicBezTo>
                    <a:pt x="23" y="13"/>
                    <a:pt x="21" y="15"/>
                    <a:pt x="20" y="17"/>
                  </a:cubicBezTo>
                  <a:cubicBezTo>
                    <a:pt x="19" y="19"/>
                    <a:pt x="18" y="20"/>
                    <a:pt x="18" y="23"/>
                  </a:cubicBezTo>
                  <a:cubicBezTo>
                    <a:pt x="18" y="25"/>
                    <a:pt x="19" y="28"/>
                    <a:pt x="20" y="30"/>
                  </a:cubicBezTo>
                  <a:cubicBezTo>
                    <a:pt x="21" y="32"/>
                    <a:pt x="23" y="34"/>
                    <a:pt x="25" y="35"/>
                  </a:cubicBezTo>
                  <a:cubicBezTo>
                    <a:pt x="27" y="36"/>
                    <a:pt x="29" y="37"/>
                    <a:pt x="31" y="37"/>
                  </a:cubicBezTo>
                  <a:cubicBezTo>
                    <a:pt x="32" y="37"/>
                    <a:pt x="32" y="37"/>
                    <a:pt x="33" y="37"/>
                  </a:cubicBezTo>
                  <a:cubicBezTo>
                    <a:pt x="35" y="37"/>
                    <a:pt x="37" y="36"/>
                    <a:pt x="39" y="35"/>
                  </a:cubicBezTo>
                  <a:cubicBezTo>
                    <a:pt x="41" y="34"/>
                    <a:pt x="42" y="33"/>
                    <a:pt x="43" y="31"/>
                  </a:cubicBezTo>
                  <a:cubicBezTo>
                    <a:pt x="44" y="29"/>
                    <a:pt x="45" y="27"/>
                    <a:pt x="45" y="25"/>
                  </a:cubicBezTo>
                  <a:cubicBezTo>
                    <a:pt x="45" y="24"/>
                    <a:pt x="45" y="24"/>
                    <a:pt x="44" y="23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0" name="Freeform: Shape 271"/>
            <p:cNvSpPr/>
            <p:nvPr/>
          </p:nvSpPr>
          <p:spPr>
            <a:xfrm>
              <a:off x="8252999" y="4265280"/>
              <a:ext cx="198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6" h="69">
                  <a:moveTo>
                    <a:pt x="52" y="66"/>
                  </a:moveTo>
                  <a:cubicBezTo>
                    <a:pt x="46" y="68"/>
                    <a:pt x="40" y="69"/>
                    <a:pt x="33" y="69"/>
                  </a:cubicBezTo>
                  <a:cubicBezTo>
                    <a:pt x="32" y="69"/>
                    <a:pt x="31" y="69"/>
                    <a:pt x="30" y="69"/>
                  </a:cubicBezTo>
                  <a:cubicBezTo>
                    <a:pt x="24" y="69"/>
                    <a:pt x="19" y="68"/>
                    <a:pt x="14" y="65"/>
                  </a:cubicBezTo>
                  <a:cubicBezTo>
                    <a:pt x="12" y="64"/>
                    <a:pt x="11" y="62"/>
                    <a:pt x="9" y="60"/>
                  </a:cubicBezTo>
                  <a:cubicBezTo>
                    <a:pt x="7" y="59"/>
                    <a:pt x="6" y="57"/>
                    <a:pt x="5" y="55"/>
                  </a:cubicBezTo>
                  <a:cubicBezTo>
                    <a:pt x="2" y="50"/>
                    <a:pt x="0" y="44"/>
                    <a:pt x="0" y="37"/>
                  </a:cubicBezTo>
                  <a:cubicBezTo>
                    <a:pt x="0" y="36"/>
                    <a:pt x="0" y="36"/>
                    <a:pt x="0" y="35"/>
                  </a:cubicBezTo>
                  <a:cubicBezTo>
                    <a:pt x="0" y="13"/>
                    <a:pt x="11" y="0"/>
                    <a:pt x="29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5" y="0"/>
                    <a:pt x="39" y="1"/>
                    <a:pt x="43" y="3"/>
                  </a:cubicBezTo>
                  <a:cubicBezTo>
                    <a:pt x="47" y="5"/>
                    <a:pt x="49" y="8"/>
                    <a:pt x="51" y="12"/>
                  </a:cubicBezTo>
                  <a:cubicBezTo>
                    <a:pt x="54" y="19"/>
                    <a:pt x="56" y="26"/>
                    <a:pt x="56" y="33"/>
                  </a:cubicBezTo>
                  <a:cubicBezTo>
                    <a:pt x="56" y="35"/>
                    <a:pt x="56" y="36"/>
                    <a:pt x="56" y="38"/>
                  </a:cubicBezTo>
                  <a:lnTo>
                    <a:pt x="13" y="38"/>
                  </a:lnTo>
                  <a:cubicBezTo>
                    <a:pt x="13" y="52"/>
                    <a:pt x="20" y="60"/>
                    <a:pt x="33" y="60"/>
                  </a:cubicBezTo>
                  <a:cubicBezTo>
                    <a:pt x="40" y="60"/>
                    <a:pt x="45" y="59"/>
                    <a:pt x="51" y="57"/>
                  </a:cubicBezTo>
                  <a:lnTo>
                    <a:pt x="52" y="57"/>
                  </a:lnTo>
                  <a:close/>
                  <a:moveTo>
                    <a:pt x="44" y="30"/>
                  </a:moveTo>
                  <a:cubicBezTo>
                    <a:pt x="44" y="16"/>
                    <a:pt x="39" y="9"/>
                    <a:pt x="29" y="9"/>
                  </a:cubicBezTo>
                  <a:cubicBezTo>
                    <a:pt x="19" y="9"/>
                    <a:pt x="14" y="17"/>
                    <a:pt x="13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1" name="Freeform: Shape 272"/>
            <p:cNvSpPr/>
            <p:nvPr/>
          </p:nvSpPr>
          <p:spPr>
            <a:xfrm>
              <a:off x="8276399" y="4258440"/>
              <a:ext cx="1548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" h="88">
                  <a:moveTo>
                    <a:pt x="43" y="86"/>
                  </a:moveTo>
                  <a:cubicBezTo>
                    <a:pt x="39" y="87"/>
                    <a:pt x="36" y="88"/>
                    <a:pt x="32" y="88"/>
                  </a:cubicBezTo>
                  <a:cubicBezTo>
                    <a:pt x="31" y="88"/>
                    <a:pt x="31" y="88"/>
                    <a:pt x="30" y="88"/>
                  </a:cubicBezTo>
                  <a:cubicBezTo>
                    <a:pt x="26" y="88"/>
                    <a:pt x="23" y="87"/>
                    <a:pt x="20" y="85"/>
                  </a:cubicBezTo>
                  <a:cubicBezTo>
                    <a:pt x="18" y="84"/>
                    <a:pt x="17" y="82"/>
                    <a:pt x="15" y="81"/>
                  </a:cubicBezTo>
                  <a:cubicBezTo>
                    <a:pt x="13" y="76"/>
                    <a:pt x="12" y="72"/>
                    <a:pt x="12" y="68"/>
                  </a:cubicBezTo>
                  <a:cubicBezTo>
                    <a:pt x="12" y="66"/>
                    <a:pt x="12" y="65"/>
                    <a:pt x="12" y="64"/>
                  </a:cubicBezTo>
                  <a:lnTo>
                    <a:pt x="12" y="30"/>
                  </a:lnTo>
                  <a:lnTo>
                    <a:pt x="0" y="30"/>
                  </a:lnTo>
                  <a:lnTo>
                    <a:pt x="0" y="21"/>
                  </a:lnTo>
                  <a:lnTo>
                    <a:pt x="12" y="21"/>
                  </a:lnTo>
                  <a:lnTo>
                    <a:pt x="12" y="3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4" y="22"/>
                  </a:lnTo>
                  <a:lnTo>
                    <a:pt x="44" y="30"/>
                  </a:lnTo>
                  <a:lnTo>
                    <a:pt x="24" y="30"/>
                  </a:lnTo>
                  <a:lnTo>
                    <a:pt x="24" y="64"/>
                  </a:lnTo>
                  <a:cubicBezTo>
                    <a:pt x="24" y="65"/>
                    <a:pt x="24" y="65"/>
                    <a:pt x="24" y="66"/>
                  </a:cubicBezTo>
                  <a:cubicBezTo>
                    <a:pt x="24" y="70"/>
                    <a:pt x="25" y="72"/>
                    <a:pt x="26" y="75"/>
                  </a:cubicBezTo>
                  <a:cubicBezTo>
                    <a:pt x="27" y="76"/>
                    <a:pt x="27" y="77"/>
                    <a:pt x="29" y="78"/>
                  </a:cubicBezTo>
                  <a:cubicBezTo>
                    <a:pt x="30" y="78"/>
                    <a:pt x="31" y="79"/>
                    <a:pt x="33" y="79"/>
                  </a:cubicBezTo>
                  <a:lnTo>
                    <a:pt x="34" y="79"/>
                  </a:lnTo>
                  <a:cubicBezTo>
                    <a:pt x="37" y="79"/>
                    <a:pt x="40" y="78"/>
                    <a:pt x="43" y="77"/>
                  </a:cubicBezTo>
                  <a:lnTo>
                    <a:pt x="44" y="7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2" name="Freeform: Shape 273"/>
            <p:cNvSpPr/>
            <p:nvPr/>
          </p:nvSpPr>
          <p:spPr>
            <a:xfrm>
              <a:off x="8295840" y="4255560"/>
              <a:ext cx="9720" cy="4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114">
                  <a:moveTo>
                    <a:pt x="0" y="114"/>
                  </a:moveTo>
                  <a:cubicBezTo>
                    <a:pt x="0" y="113"/>
                    <a:pt x="1" y="112"/>
                    <a:pt x="2" y="110"/>
                  </a:cubicBezTo>
                  <a:cubicBezTo>
                    <a:pt x="12" y="93"/>
                    <a:pt x="16" y="77"/>
                    <a:pt x="16" y="57"/>
                  </a:cubicBezTo>
                  <a:cubicBezTo>
                    <a:pt x="16" y="37"/>
                    <a:pt x="12" y="21"/>
                    <a:pt x="2" y="4"/>
                  </a:cubicBezTo>
                  <a:cubicBezTo>
                    <a:pt x="1" y="2"/>
                    <a:pt x="0" y="1"/>
                    <a:pt x="0" y="0"/>
                  </a:cubicBezTo>
                  <a:lnTo>
                    <a:pt x="9" y="0"/>
                  </a:lnTo>
                  <a:cubicBezTo>
                    <a:pt x="11" y="3"/>
                    <a:pt x="13" y="6"/>
                    <a:pt x="15" y="10"/>
                  </a:cubicBezTo>
                  <a:cubicBezTo>
                    <a:pt x="24" y="25"/>
                    <a:pt x="28" y="40"/>
                    <a:pt x="28" y="57"/>
                  </a:cubicBezTo>
                  <a:cubicBezTo>
                    <a:pt x="28" y="74"/>
                    <a:pt x="24" y="89"/>
                    <a:pt x="15" y="104"/>
                  </a:cubicBezTo>
                  <a:cubicBezTo>
                    <a:pt x="13" y="108"/>
                    <a:pt x="11" y="111"/>
                    <a:pt x="9" y="11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3" name="Freeform: Shape 274"/>
            <p:cNvSpPr/>
            <p:nvPr/>
          </p:nvSpPr>
          <p:spPr>
            <a:xfrm>
              <a:off x="8310240" y="4265640"/>
              <a:ext cx="6120" cy="30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" h="86">
                  <a:moveTo>
                    <a:pt x="17" y="54"/>
                  </a:moveTo>
                  <a:lnTo>
                    <a:pt x="8" y="86"/>
                  </a:lnTo>
                  <a:lnTo>
                    <a:pt x="0" y="86"/>
                  </a:lnTo>
                  <a:lnTo>
                    <a:pt x="5" y="54"/>
                  </a:lnTo>
                  <a:close/>
                  <a:moveTo>
                    <a:pt x="18" y="8"/>
                  </a:moveTo>
                  <a:cubicBezTo>
                    <a:pt x="18" y="9"/>
                    <a:pt x="18" y="10"/>
                    <a:pt x="17" y="12"/>
                  </a:cubicBezTo>
                  <a:cubicBezTo>
                    <a:pt x="16" y="14"/>
                    <a:pt x="16" y="13"/>
                    <a:pt x="15" y="14"/>
                  </a:cubicBezTo>
                  <a:cubicBezTo>
                    <a:pt x="14" y="15"/>
                    <a:pt x="13" y="15"/>
                    <a:pt x="11" y="15"/>
                  </a:cubicBezTo>
                  <a:cubicBezTo>
                    <a:pt x="10" y="15"/>
                    <a:pt x="8" y="15"/>
                    <a:pt x="7" y="14"/>
                  </a:cubicBezTo>
                  <a:cubicBezTo>
                    <a:pt x="6" y="13"/>
                    <a:pt x="6" y="12"/>
                    <a:pt x="5" y="11"/>
                  </a:cubicBezTo>
                  <a:cubicBezTo>
                    <a:pt x="4" y="10"/>
                    <a:pt x="4" y="9"/>
                    <a:pt x="4" y="8"/>
                  </a:cubicBezTo>
                  <a:cubicBezTo>
                    <a:pt x="4" y="6"/>
                    <a:pt x="4" y="5"/>
                    <a:pt x="5" y="4"/>
                  </a:cubicBezTo>
                  <a:cubicBezTo>
                    <a:pt x="6" y="3"/>
                    <a:pt x="6" y="2"/>
                    <a:pt x="7" y="1"/>
                  </a:cubicBezTo>
                  <a:cubicBezTo>
                    <a:pt x="8" y="0"/>
                    <a:pt x="10" y="0"/>
                    <a:pt x="11" y="0"/>
                  </a:cubicBezTo>
                  <a:cubicBezTo>
                    <a:pt x="12" y="0"/>
                    <a:pt x="13" y="0"/>
                    <a:pt x="15" y="1"/>
                  </a:cubicBezTo>
                  <a:cubicBezTo>
                    <a:pt x="17" y="2"/>
                    <a:pt x="16" y="3"/>
                    <a:pt x="17" y="4"/>
                  </a:cubicBezTo>
                  <a:cubicBezTo>
                    <a:pt x="18" y="5"/>
                    <a:pt x="18" y="6"/>
                    <a:pt x="18" y="8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4" name="Freeform: Shape 275"/>
            <p:cNvSpPr/>
            <p:nvPr/>
          </p:nvSpPr>
          <p:spPr>
            <a:xfrm>
              <a:off x="8278199" y="4361760"/>
              <a:ext cx="20160" cy="35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7" h="100">
                  <a:moveTo>
                    <a:pt x="20" y="100"/>
                  </a:moveTo>
                  <a:lnTo>
                    <a:pt x="21" y="89"/>
                  </a:lnTo>
                  <a:cubicBezTo>
                    <a:pt x="14" y="89"/>
                    <a:pt x="8" y="88"/>
                    <a:pt x="2" y="86"/>
                  </a:cubicBezTo>
                  <a:lnTo>
                    <a:pt x="2" y="77"/>
                  </a:lnTo>
                  <a:lnTo>
                    <a:pt x="3" y="77"/>
                  </a:lnTo>
                  <a:cubicBezTo>
                    <a:pt x="9" y="79"/>
                    <a:pt x="15" y="80"/>
                    <a:pt x="22" y="81"/>
                  </a:cubicBezTo>
                  <a:lnTo>
                    <a:pt x="24" y="53"/>
                  </a:lnTo>
                  <a:cubicBezTo>
                    <a:pt x="12" y="49"/>
                    <a:pt x="0" y="43"/>
                    <a:pt x="0" y="30"/>
                  </a:cubicBezTo>
                  <a:cubicBezTo>
                    <a:pt x="0" y="16"/>
                    <a:pt x="11" y="11"/>
                    <a:pt x="28" y="10"/>
                  </a:cubicBezTo>
                  <a:lnTo>
                    <a:pt x="28" y="0"/>
                  </a:lnTo>
                  <a:lnTo>
                    <a:pt x="38" y="0"/>
                  </a:lnTo>
                  <a:lnTo>
                    <a:pt x="36" y="11"/>
                  </a:lnTo>
                  <a:cubicBezTo>
                    <a:pt x="42" y="11"/>
                    <a:pt x="48" y="12"/>
                    <a:pt x="53" y="14"/>
                  </a:cubicBezTo>
                  <a:lnTo>
                    <a:pt x="53" y="23"/>
                  </a:lnTo>
                  <a:lnTo>
                    <a:pt x="52" y="23"/>
                  </a:lnTo>
                  <a:cubicBezTo>
                    <a:pt x="47" y="21"/>
                    <a:pt x="42" y="20"/>
                    <a:pt x="36" y="19"/>
                  </a:cubicBezTo>
                  <a:lnTo>
                    <a:pt x="33" y="46"/>
                  </a:lnTo>
                  <a:cubicBezTo>
                    <a:pt x="45" y="50"/>
                    <a:pt x="57" y="55"/>
                    <a:pt x="57" y="69"/>
                  </a:cubicBezTo>
                  <a:cubicBezTo>
                    <a:pt x="57" y="83"/>
                    <a:pt x="46" y="89"/>
                    <a:pt x="30" y="90"/>
                  </a:cubicBezTo>
                  <a:lnTo>
                    <a:pt x="29" y="100"/>
                  </a:lnTo>
                  <a:close/>
                  <a:moveTo>
                    <a:pt x="25" y="43"/>
                  </a:moveTo>
                  <a:lnTo>
                    <a:pt x="27" y="19"/>
                  </a:lnTo>
                  <a:cubicBezTo>
                    <a:pt x="17" y="19"/>
                    <a:pt x="11" y="22"/>
                    <a:pt x="11" y="29"/>
                  </a:cubicBezTo>
                  <a:cubicBezTo>
                    <a:pt x="11" y="35"/>
                    <a:pt x="17" y="40"/>
                    <a:pt x="25" y="43"/>
                  </a:cubicBezTo>
                  <a:close/>
                  <a:moveTo>
                    <a:pt x="32" y="56"/>
                  </a:moveTo>
                  <a:lnTo>
                    <a:pt x="30" y="81"/>
                  </a:lnTo>
                  <a:cubicBezTo>
                    <a:pt x="42" y="81"/>
                    <a:pt x="46" y="76"/>
                    <a:pt x="46" y="70"/>
                  </a:cubicBezTo>
                  <a:cubicBezTo>
                    <a:pt x="46" y="64"/>
                    <a:pt x="40" y="59"/>
                    <a:pt x="32" y="56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5" name="Freeform: Shape 276"/>
            <p:cNvSpPr/>
            <p:nvPr/>
          </p:nvSpPr>
          <p:spPr>
            <a:xfrm>
              <a:off x="8304120" y="4360680"/>
              <a:ext cx="9720" cy="4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114">
                  <a:moveTo>
                    <a:pt x="28" y="0"/>
                  </a:moveTo>
                  <a:cubicBezTo>
                    <a:pt x="27" y="1"/>
                    <a:pt x="26" y="2"/>
                    <a:pt x="26" y="4"/>
                  </a:cubicBezTo>
                  <a:cubicBezTo>
                    <a:pt x="16" y="21"/>
                    <a:pt x="11" y="37"/>
                    <a:pt x="11" y="57"/>
                  </a:cubicBezTo>
                  <a:cubicBezTo>
                    <a:pt x="11" y="77"/>
                    <a:pt x="16" y="93"/>
                    <a:pt x="26" y="110"/>
                  </a:cubicBezTo>
                  <a:cubicBezTo>
                    <a:pt x="26" y="112"/>
                    <a:pt x="27" y="113"/>
                    <a:pt x="28" y="114"/>
                  </a:cubicBezTo>
                  <a:lnTo>
                    <a:pt x="19" y="114"/>
                  </a:lnTo>
                  <a:cubicBezTo>
                    <a:pt x="16" y="111"/>
                    <a:pt x="14" y="108"/>
                    <a:pt x="12" y="104"/>
                  </a:cubicBezTo>
                  <a:cubicBezTo>
                    <a:pt x="4" y="89"/>
                    <a:pt x="0" y="74"/>
                    <a:pt x="0" y="57"/>
                  </a:cubicBezTo>
                  <a:cubicBezTo>
                    <a:pt x="0" y="40"/>
                    <a:pt x="4" y="25"/>
                    <a:pt x="12" y="10"/>
                  </a:cubicBezTo>
                  <a:cubicBezTo>
                    <a:pt x="14" y="6"/>
                    <a:pt x="16" y="3"/>
                    <a:pt x="19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6" name="Freeform: Shape 277"/>
            <p:cNvSpPr/>
            <p:nvPr/>
          </p:nvSpPr>
          <p:spPr>
            <a:xfrm>
              <a:off x="8320680" y="4360680"/>
              <a:ext cx="396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" h="31">
                  <a:moveTo>
                    <a:pt x="0" y="31"/>
                  </a:moveTo>
                  <a:lnTo>
                    <a:pt x="0" y="0"/>
                  </a:lnTo>
                  <a:lnTo>
                    <a:pt x="12" y="0"/>
                  </a:lnTo>
                  <a:lnTo>
                    <a:pt x="9" y="31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7" name="Freeform: Shape 278"/>
            <p:cNvSpPr/>
            <p:nvPr/>
          </p:nvSpPr>
          <p:spPr>
            <a:xfrm>
              <a:off x="8331840" y="4364640"/>
              <a:ext cx="26280" cy="29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4" h="84">
                  <a:moveTo>
                    <a:pt x="73" y="27"/>
                  </a:moveTo>
                  <a:lnTo>
                    <a:pt x="58" y="27"/>
                  </a:lnTo>
                  <a:lnTo>
                    <a:pt x="55" y="57"/>
                  </a:lnTo>
                  <a:lnTo>
                    <a:pt x="70" y="57"/>
                  </a:lnTo>
                  <a:lnTo>
                    <a:pt x="69" y="66"/>
                  </a:lnTo>
                  <a:lnTo>
                    <a:pt x="55" y="66"/>
                  </a:lnTo>
                  <a:lnTo>
                    <a:pt x="53" y="84"/>
                  </a:lnTo>
                  <a:lnTo>
                    <a:pt x="43" y="84"/>
                  </a:lnTo>
                  <a:lnTo>
                    <a:pt x="45" y="66"/>
                  </a:lnTo>
                  <a:lnTo>
                    <a:pt x="24" y="66"/>
                  </a:lnTo>
                  <a:lnTo>
                    <a:pt x="22" y="84"/>
                  </a:lnTo>
                  <a:lnTo>
                    <a:pt x="12" y="84"/>
                  </a:lnTo>
                  <a:lnTo>
                    <a:pt x="14" y="66"/>
                  </a:lnTo>
                  <a:lnTo>
                    <a:pt x="0" y="66"/>
                  </a:lnTo>
                  <a:lnTo>
                    <a:pt x="0" y="57"/>
                  </a:lnTo>
                  <a:lnTo>
                    <a:pt x="15" y="57"/>
                  </a:lnTo>
                  <a:lnTo>
                    <a:pt x="18" y="27"/>
                  </a:lnTo>
                  <a:lnTo>
                    <a:pt x="3" y="27"/>
                  </a:lnTo>
                  <a:lnTo>
                    <a:pt x="4" y="19"/>
                  </a:lnTo>
                  <a:lnTo>
                    <a:pt x="19" y="19"/>
                  </a:lnTo>
                  <a:lnTo>
                    <a:pt x="20" y="0"/>
                  </a:lnTo>
                  <a:lnTo>
                    <a:pt x="30" y="0"/>
                  </a:lnTo>
                  <a:lnTo>
                    <a:pt x="29" y="19"/>
                  </a:lnTo>
                  <a:lnTo>
                    <a:pt x="49" y="19"/>
                  </a:lnTo>
                  <a:lnTo>
                    <a:pt x="51" y="0"/>
                  </a:lnTo>
                  <a:lnTo>
                    <a:pt x="61" y="0"/>
                  </a:lnTo>
                  <a:lnTo>
                    <a:pt x="59" y="19"/>
                  </a:lnTo>
                  <a:lnTo>
                    <a:pt x="74" y="19"/>
                  </a:lnTo>
                  <a:close/>
                  <a:moveTo>
                    <a:pt x="25" y="57"/>
                  </a:moveTo>
                  <a:lnTo>
                    <a:pt x="46" y="57"/>
                  </a:lnTo>
                  <a:lnTo>
                    <a:pt x="49" y="27"/>
                  </a:lnTo>
                  <a:lnTo>
                    <a:pt x="28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8" name="Freeform: Shape 279"/>
            <p:cNvSpPr/>
            <p:nvPr/>
          </p:nvSpPr>
          <p:spPr>
            <a:xfrm>
              <a:off x="8364600" y="4370400"/>
              <a:ext cx="3348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4" h="68">
                  <a:moveTo>
                    <a:pt x="11" y="2"/>
                  </a:moveTo>
                  <a:lnTo>
                    <a:pt x="14" y="13"/>
                  </a:lnTo>
                  <a:cubicBezTo>
                    <a:pt x="15" y="6"/>
                    <a:pt x="20" y="0"/>
                    <a:pt x="32" y="0"/>
                  </a:cubicBezTo>
                  <a:cubicBezTo>
                    <a:pt x="33" y="0"/>
                    <a:pt x="34" y="0"/>
                    <a:pt x="35" y="0"/>
                  </a:cubicBezTo>
                  <a:cubicBezTo>
                    <a:pt x="38" y="0"/>
                    <a:pt x="41" y="1"/>
                    <a:pt x="44" y="3"/>
                  </a:cubicBezTo>
                  <a:cubicBezTo>
                    <a:pt x="47" y="5"/>
                    <a:pt x="49" y="7"/>
                    <a:pt x="51" y="10"/>
                  </a:cubicBezTo>
                  <a:cubicBezTo>
                    <a:pt x="52" y="11"/>
                    <a:pt x="52" y="12"/>
                    <a:pt x="53" y="14"/>
                  </a:cubicBezTo>
                  <a:cubicBezTo>
                    <a:pt x="53" y="12"/>
                    <a:pt x="53" y="11"/>
                    <a:pt x="54" y="9"/>
                  </a:cubicBezTo>
                  <a:cubicBezTo>
                    <a:pt x="55" y="6"/>
                    <a:pt x="58" y="5"/>
                    <a:pt x="61" y="3"/>
                  </a:cubicBezTo>
                  <a:cubicBezTo>
                    <a:pt x="64" y="1"/>
                    <a:pt x="67" y="0"/>
                    <a:pt x="70" y="0"/>
                  </a:cubicBezTo>
                  <a:cubicBezTo>
                    <a:pt x="71" y="0"/>
                    <a:pt x="72" y="0"/>
                    <a:pt x="72" y="0"/>
                  </a:cubicBezTo>
                  <a:cubicBezTo>
                    <a:pt x="73" y="0"/>
                    <a:pt x="73" y="0"/>
                    <a:pt x="74" y="0"/>
                  </a:cubicBezTo>
                  <a:cubicBezTo>
                    <a:pt x="78" y="0"/>
                    <a:pt x="81" y="1"/>
                    <a:pt x="84" y="3"/>
                  </a:cubicBezTo>
                  <a:cubicBezTo>
                    <a:pt x="87" y="5"/>
                    <a:pt x="89" y="6"/>
                    <a:pt x="90" y="9"/>
                  </a:cubicBezTo>
                  <a:cubicBezTo>
                    <a:pt x="93" y="14"/>
                    <a:pt x="94" y="19"/>
                    <a:pt x="94" y="25"/>
                  </a:cubicBezTo>
                  <a:cubicBezTo>
                    <a:pt x="94" y="27"/>
                    <a:pt x="94" y="28"/>
                    <a:pt x="94" y="29"/>
                  </a:cubicBezTo>
                  <a:lnTo>
                    <a:pt x="94" y="68"/>
                  </a:lnTo>
                  <a:lnTo>
                    <a:pt x="82" y="68"/>
                  </a:lnTo>
                  <a:lnTo>
                    <a:pt x="82" y="29"/>
                  </a:lnTo>
                  <a:cubicBezTo>
                    <a:pt x="82" y="28"/>
                    <a:pt x="82" y="27"/>
                    <a:pt x="82" y="26"/>
                  </a:cubicBezTo>
                  <a:cubicBezTo>
                    <a:pt x="82" y="23"/>
                    <a:pt x="82" y="19"/>
                    <a:pt x="80" y="16"/>
                  </a:cubicBezTo>
                  <a:cubicBezTo>
                    <a:pt x="79" y="14"/>
                    <a:pt x="77" y="13"/>
                    <a:pt x="75" y="12"/>
                  </a:cubicBezTo>
                  <a:cubicBezTo>
                    <a:pt x="73" y="11"/>
                    <a:pt x="71" y="10"/>
                    <a:pt x="69" y="10"/>
                  </a:cubicBezTo>
                  <a:lnTo>
                    <a:pt x="68" y="10"/>
                  </a:lnTo>
                  <a:cubicBezTo>
                    <a:pt x="55" y="10"/>
                    <a:pt x="53" y="21"/>
                    <a:pt x="53" y="27"/>
                  </a:cubicBezTo>
                  <a:lnTo>
                    <a:pt x="53" y="68"/>
                  </a:lnTo>
                  <a:lnTo>
                    <a:pt x="41" y="68"/>
                  </a:lnTo>
                  <a:lnTo>
                    <a:pt x="41" y="29"/>
                  </a:lnTo>
                  <a:cubicBezTo>
                    <a:pt x="41" y="28"/>
                    <a:pt x="41" y="27"/>
                    <a:pt x="41" y="26"/>
                  </a:cubicBezTo>
                  <a:cubicBezTo>
                    <a:pt x="41" y="23"/>
                    <a:pt x="41" y="19"/>
                    <a:pt x="39" y="16"/>
                  </a:cubicBezTo>
                  <a:cubicBezTo>
                    <a:pt x="38" y="14"/>
                    <a:pt x="36" y="13"/>
                    <a:pt x="35" y="12"/>
                  </a:cubicBezTo>
                  <a:cubicBezTo>
                    <a:pt x="33" y="11"/>
                    <a:pt x="31" y="10"/>
                    <a:pt x="28" y="10"/>
                  </a:cubicBezTo>
                  <a:lnTo>
                    <a:pt x="27" y="10"/>
                  </a:lnTo>
                  <a:cubicBezTo>
                    <a:pt x="14" y="10"/>
                    <a:pt x="12" y="21"/>
                    <a:pt x="12" y="27"/>
                  </a:cubicBezTo>
                  <a:lnTo>
                    <a:pt x="12" y="68"/>
                  </a:lnTo>
                  <a:lnTo>
                    <a:pt x="0" y="68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9" name="Freeform: Shape 280"/>
            <p:cNvSpPr/>
            <p:nvPr/>
          </p:nvSpPr>
          <p:spPr>
            <a:xfrm>
              <a:off x="8405640" y="4361400"/>
              <a:ext cx="468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" h="93">
                  <a:moveTo>
                    <a:pt x="14" y="7"/>
                  </a:moveTo>
                  <a:cubicBezTo>
                    <a:pt x="14" y="9"/>
                    <a:pt x="14" y="10"/>
                    <a:pt x="13" y="11"/>
                  </a:cubicBezTo>
                  <a:cubicBezTo>
                    <a:pt x="13" y="12"/>
                    <a:pt x="13" y="13"/>
                    <a:pt x="11" y="14"/>
                  </a:cubicBezTo>
                  <a:cubicBezTo>
                    <a:pt x="9" y="15"/>
                    <a:pt x="8" y="15"/>
                    <a:pt x="7" y="15"/>
                  </a:cubicBezTo>
                  <a:cubicBezTo>
                    <a:pt x="6" y="15"/>
                    <a:pt x="4" y="15"/>
                    <a:pt x="3" y="14"/>
                  </a:cubicBezTo>
                  <a:cubicBezTo>
                    <a:pt x="2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6"/>
                    <a:pt x="1" y="4"/>
                  </a:cubicBezTo>
                  <a:cubicBezTo>
                    <a:pt x="2" y="2"/>
                    <a:pt x="2" y="2"/>
                    <a:pt x="3" y="1"/>
                  </a:cubicBezTo>
                  <a:cubicBezTo>
                    <a:pt x="4" y="0"/>
                    <a:pt x="6" y="0"/>
                    <a:pt x="7" y="0"/>
                  </a:cubicBezTo>
                  <a:cubicBezTo>
                    <a:pt x="9" y="0"/>
                    <a:pt x="10" y="0"/>
                    <a:pt x="11" y="1"/>
                  </a:cubicBezTo>
                  <a:cubicBezTo>
                    <a:pt x="12" y="2"/>
                    <a:pt x="12" y="2"/>
                    <a:pt x="13" y="4"/>
                  </a:cubicBezTo>
                  <a:cubicBezTo>
                    <a:pt x="14" y="6"/>
                    <a:pt x="14" y="6"/>
                    <a:pt x="14" y="7"/>
                  </a:cubicBezTo>
                  <a:close/>
                  <a:moveTo>
                    <a:pt x="13" y="27"/>
                  </a:moveTo>
                  <a:lnTo>
                    <a:pt x="13" y="93"/>
                  </a:lnTo>
                  <a:lnTo>
                    <a:pt x="1" y="93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0" name="Freeform: Shape 281"/>
            <p:cNvSpPr/>
            <p:nvPr/>
          </p:nvSpPr>
          <p:spPr>
            <a:xfrm>
              <a:off x="8416440" y="4370759"/>
              <a:ext cx="165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" h="68">
                  <a:moveTo>
                    <a:pt x="47" y="66"/>
                  </a:moveTo>
                  <a:cubicBezTo>
                    <a:pt x="42" y="67"/>
                    <a:pt x="38" y="68"/>
                    <a:pt x="33" y="68"/>
                  </a:cubicBezTo>
                  <a:lnTo>
                    <a:pt x="32" y="68"/>
                  </a:lnTo>
                  <a:cubicBezTo>
                    <a:pt x="31" y="68"/>
                    <a:pt x="31" y="68"/>
                    <a:pt x="30" y="68"/>
                  </a:cubicBezTo>
                  <a:cubicBezTo>
                    <a:pt x="25" y="68"/>
                    <a:pt x="20" y="67"/>
                    <a:pt x="15" y="64"/>
                  </a:cubicBezTo>
                  <a:cubicBezTo>
                    <a:pt x="10" y="61"/>
                    <a:pt x="7" y="58"/>
                    <a:pt x="4" y="53"/>
                  </a:cubicBezTo>
                  <a:cubicBezTo>
                    <a:pt x="1" y="48"/>
                    <a:pt x="0" y="44"/>
                    <a:pt x="0" y="38"/>
                  </a:cubicBezTo>
                  <a:cubicBezTo>
                    <a:pt x="0" y="37"/>
                    <a:pt x="0" y="35"/>
                    <a:pt x="0" y="34"/>
                  </a:cubicBezTo>
                  <a:cubicBezTo>
                    <a:pt x="0" y="13"/>
                    <a:pt x="12" y="0"/>
                    <a:pt x="32" y="0"/>
                  </a:cubicBezTo>
                  <a:lnTo>
                    <a:pt x="33" y="0"/>
                  </a:lnTo>
                  <a:cubicBezTo>
                    <a:pt x="38" y="0"/>
                    <a:pt x="42" y="0"/>
                    <a:pt x="47" y="2"/>
                  </a:cubicBezTo>
                  <a:lnTo>
                    <a:pt x="47" y="12"/>
                  </a:lnTo>
                  <a:lnTo>
                    <a:pt x="46" y="12"/>
                  </a:lnTo>
                  <a:cubicBezTo>
                    <a:pt x="42" y="10"/>
                    <a:pt x="38" y="9"/>
                    <a:pt x="33" y="9"/>
                  </a:cubicBezTo>
                  <a:cubicBezTo>
                    <a:pt x="20" y="9"/>
                    <a:pt x="13" y="18"/>
                    <a:pt x="13" y="34"/>
                  </a:cubicBezTo>
                  <a:cubicBezTo>
                    <a:pt x="13" y="49"/>
                    <a:pt x="20" y="59"/>
                    <a:pt x="33" y="59"/>
                  </a:cubicBezTo>
                  <a:cubicBezTo>
                    <a:pt x="38" y="59"/>
                    <a:pt x="42" y="58"/>
                    <a:pt x="46" y="56"/>
                  </a:cubicBezTo>
                  <a:lnTo>
                    <a:pt x="47" y="5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1" name="Freeform: Shape 282"/>
            <p:cNvSpPr/>
            <p:nvPr/>
          </p:nvSpPr>
          <p:spPr>
            <a:xfrm>
              <a:off x="8439119" y="4370759"/>
              <a:ext cx="1188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67">
                  <a:moveTo>
                    <a:pt x="34" y="11"/>
                  </a:moveTo>
                  <a:cubicBezTo>
                    <a:pt x="32" y="11"/>
                    <a:pt x="30" y="11"/>
                    <a:pt x="28" y="11"/>
                  </a:cubicBezTo>
                  <a:cubicBezTo>
                    <a:pt x="13" y="11"/>
                    <a:pt x="12" y="23"/>
                    <a:pt x="12" y="28"/>
                  </a:cubicBezTo>
                  <a:lnTo>
                    <a:pt x="12" y="67"/>
                  </a:lnTo>
                  <a:lnTo>
                    <a:pt x="0" y="67"/>
                  </a:lnTo>
                  <a:lnTo>
                    <a:pt x="0" y="1"/>
                  </a:lnTo>
                  <a:lnTo>
                    <a:pt x="9" y="1"/>
                  </a:lnTo>
                  <a:lnTo>
                    <a:pt x="11" y="14"/>
                  </a:lnTo>
                  <a:cubicBezTo>
                    <a:pt x="14" y="3"/>
                    <a:pt x="22" y="0"/>
                    <a:pt x="32" y="0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2" name="Freeform: Shape 283"/>
            <p:cNvSpPr/>
            <p:nvPr/>
          </p:nvSpPr>
          <p:spPr>
            <a:xfrm>
              <a:off x="8453879" y="4370400"/>
              <a:ext cx="2196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70">
                  <a:moveTo>
                    <a:pt x="31" y="70"/>
                  </a:moveTo>
                  <a:cubicBezTo>
                    <a:pt x="12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1" y="0"/>
                    <a:pt x="62" y="12"/>
                    <a:pt x="62" y="35"/>
                  </a:cubicBezTo>
                  <a:cubicBezTo>
                    <a:pt x="62" y="57"/>
                    <a:pt x="51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9" y="9"/>
                    <a:pt x="13" y="18"/>
                    <a:pt x="13" y="35"/>
                  </a:cubicBezTo>
                  <a:cubicBezTo>
                    <a:pt x="13" y="52"/>
                    <a:pt x="19" y="61"/>
                    <a:pt x="31" y="61"/>
                  </a:cubicBezTo>
                  <a:cubicBezTo>
                    <a:pt x="43" y="61"/>
                    <a:pt x="49" y="52"/>
                    <a:pt x="49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3" name="Freeform: Shape 284"/>
            <p:cNvSpPr/>
            <p:nvPr/>
          </p:nvSpPr>
          <p:spPr>
            <a:xfrm>
              <a:off x="8480880" y="4360680"/>
              <a:ext cx="21240" cy="34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" h="96">
                  <a:moveTo>
                    <a:pt x="60" y="0"/>
                  </a:moveTo>
                  <a:lnTo>
                    <a:pt x="60" y="95"/>
                  </a:lnTo>
                  <a:lnTo>
                    <a:pt x="51" y="95"/>
                  </a:lnTo>
                  <a:lnTo>
                    <a:pt x="48" y="83"/>
                  </a:lnTo>
                  <a:cubicBezTo>
                    <a:pt x="48" y="84"/>
                    <a:pt x="48" y="85"/>
                    <a:pt x="47" y="87"/>
                  </a:cubicBezTo>
                  <a:cubicBezTo>
                    <a:pt x="46" y="90"/>
                    <a:pt x="43" y="92"/>
                    <a:pt x="40" y="94"/>
                  </a:cubicBezTo>
                  <a:cubicBezTo>
                    <a:pt x="37" y="96"/>
                    <a:pt x="34" y="96"/>
                    <a:pt x="30" y="96"/>
                  </a:cubicBezTo>
                  <a:cubicBezTo>
                    <a:pt x="29" y="96"/>
                    <a:pt x="29" y="96"/>
                    <a:pt x="28" y="96"/>
                  </a:cubicBezTo>
                  <a:cubicBezTo>
                    <a:pt x="10" y="96"/>
                    <a:pt x="0" y="83"/>
                    <a:pt x="0" y="62"/>
                  </a:cubicBezTo>
                  <a:cubicBezTo>
                    <a:pt x="0" y="40"/>
                    <a:pt x="10" y="27"/>
                    <a:pt x="29" y="27"/>
                  </a:cubicBezTo>
                  <a:cubicBezTo>
                    <a:pt x="29" y="27"/>
                    <a:pt x="30" y="27"/>
                    <a:pt x="31" y="27"/>
                  </a:cubicBezTo>
                  <a:cubicBezTo>
                    <a:pt x="34" y="27"/>
                    <a:pt x="37" y="27"/>
                    <a:pt x="40" y="29"/>
                  </a:cubicBezTo>
                  <a:cubicBezTo>
                    <a:pt x="43" y="31"/>
                    <a:pt x="45" y="33"/>
                    <a:pt x="47" y="36"/>
                  </a:cubicBezTo>
                  <a:cubicBezTo>
                    <a:pt x="47" y="37"/>
                    <a:pt x="48" y="38"/>
                    <a:pt x="48" y="39"/>
                  </a:cubicBezTo>
                  <a:lnTo>
                    <a:pt x="48" y="0"/>
                  </a:lnTo>
                  <a:close/>
                  <a:moveTo>
                    <a:pt x="12" y="62"/>
                  </a:moveTo>
                  <a:cubicBezTo>
                    <a:pt x="12" y="77"/>
                    <a:pt x="17" y="88"/>
                    <a:pt x="30" y="88"/>
                  </a:cubicBezTo>
                  <a:cubicBezTo>
                    <a:pt x="42" y="88"/>
                    <a:pt x="48" y="77"/>
                    <a:pt x="48" y="62"/>
                  </a:cubicBezTo>
                  <a:cubicBezTo>
                    <a:pt x="48" y="47"/>
                    <a:pt x="43" y="36"/>
                    <a:pt x="31" y="36"/>
                  </a:cubicBezTo>
                  <a:cubicBezTo>
                    <a:pt x="18" y="36"/>
                    <a:pt x="12" y="47"/>
                    <a:pt x="12" y="62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4" name="Freeform: Shape 285"/>
            <p:cNvSpPr/>
            <p:nvPr/>
          </p:nvSpPr>
          <p:spPr>
            <a:xfrm>
              <a:off x="8508600" y="4370400"/>
              <a:ext cx="1944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9">
                  <a:moveTo>
                    <a:pt x="52" y="66"/>
                  </a:moveTo>
                  <a:cubicBezTo>
                    <a:pt x="45" y="68"/>
                    <a:pt x="40" y="69"/>
                    <a:pt x="33" y="69"/>
                  </a:cubicBezTo>
                  <a:lnTo>
                    <a:pt x="32" y="69"/>
                  </a:lnTo>
                  <a:cubicBezTo>
                    <a:pt x="31" y="69"/>
                    <a:pt x="31" y="69"/>
                    <a:pt x="30" y="69"/>
                  </a:cubicBezTo>
                  <a:cubicBezTo>
                    <a:pt x="24" y="69"/>
                    <a:pt x="19" y="68"/>
                    <a:pt x="14" y="65"/>
                  </a:cubicBezTo>
                  <a:cubicBezTo>
                    <a:pt x="12" y="64"/>
                    <a:pt x="10" y="62"/>
                    <a:pt x="8" y="61"/>
                  </a:cubicBezTo>
                  <a:cubicBezTo>
                    <a:pt x="7" y="59"/>
                    <a:pt x="6" y="58"/>
                    <a:pt x="5" y="56"/>
                  </a:cubicBezTo>
                  <a:cubicBezTo>
                    <a:pt x="1" y="50"/>
                    <a:pt x="0" y="44"/>
                    <a:pt x="0" y="38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13"/>
                    <a:pt x="11" y="0"/>
                    <a:pt x="29" y="0"/>
                  </a:cubicBezTo>
                  <a:lnTo>
                    <a:pt x="30" y="0"/>
                  </a:lnTo>
                  <a:cubicBezTo>
                    <a:pt x="34" y="0"/>
                    <a:pt x="38" y="0"/>
                    <a:pt x="42" y="3"/>
                  </a:cubicBezTo>
                  <a:cubicBezTo>
                    <a:pt x="46" y="6"/>
                    <a:pt x="49" y="8"/>
                    <a:pt x="51" y="12"/>
                  </a:cubicBezTo>
                  <a:cubicBezTo>
                    <a:pt x="54" y="19"/>
                    <a:pt x="55" y="26"/>
                    <a:pt x="55" y="34"/>
                  </a:cubicBezTo>
                  <a:cubicBezTo>
                    <a:pt x="55" y="35"/>
                    <a:pt x="55" y="37"/>
                    <a:pt x="55" y="38"/>
                  </a:cubicBezTo>
                  <a:lnTo>
                    <a:pt x="12" y="38"/>
                  </a:lnTo>
                  <a:cubicBezTo>
                    <a:pt x="12" y="53"/>
                    <a:pt x="19" y="61"/>
                    <a:pt x="33" y="61"/>
                  </a:cubicBezTo>
                  <a:cubicBezTo>
                    <a:pt x="39" y="61"/>
                    <a:pt x="44" y="59"/>
                    <a:pt x="50" y="57"/>
                  </a:cubicBezTo>
                  <a:lnTo>
                    <a:pt x="51" y="57"/>
                  </a:lnTo>
                  <a:close/>
                  <a:moveTo>
                    <a:pt x="43" y="30"/>
                  </a:moveTo>
                  <a:cubicBezTo>
                    <a:pt x="43" y="17"/>
                    <a:pt x="39" y="9"/>
                    <a:pt x="29" y="9"/>
                  </a:cubicBezTo>
                  <a:cubicBezTo>
                    <a:pt x="18" y="9"/>
                    <a:pt x="13" y="17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5" name="Freeform: Shape 286"/>
            <p:cNvSpPr/>
            <p:nvPr/>
          </p:nvSpPr>
          <p:spPr>
            <a:xfrm>
              <a:off x="8534160" y="4370400"/>
              <a:ext cx="3348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4" h="68">
                  <a:moveTo>
                    <a:pt x="11" y="2"/>
                  </a:moveTo>
                  <a:lnTo>
                    <a:pt x="13" y="13"/>
                  </a:lnTo>
                  <a:cubicBezTo>
                    <a:pt x="15" y="6"/>
                    <a:pt x="20" y="0"/>
                    <a:pt x="32" y="0"/>
                  </a:cubicBezTo>
                  <a:cubicBezTo>
                    <a:pt x="33" y="0"/>
                    <a:pt x="34" y="0"/>
                    <a:pt x="34" y="0"/>
                  </a:cubicBezTo>
                  <a:cubicBezTo>
                    <a:pt x="38" y="0"/>
                    <a:pt x="41" y="1"/>
                    <a:pt x="44" y="3"/>
                  </a:cubicBezTo>
                  <a:cubicBezTo>
                    <a:pt x="47" y="5"/>
                    <a:pt x="49" y="7"/>
                    <a:pt x="51" y="10"/>
                  </a:cubicBezTo>
                  <a:cubicBezTo>
                    <a:pt x="52" y="11"/>
                    <a:pt x="52" y="12"/>
                    <a:pt x="53" y="14"/>
                  </a:cubicBezTo>
                  <a:cubicBezTo>
                    <a:pt x="53" y="12"/>
                    <a:pt x="53" y="11"/>
                    <a:pt x="54" y="9"/>
                  </a:cubicBezTo>
                  <a:cubicBezTo>
                    <a:pt x="56" y="7"/>
                    <a:pt x="58" y="5"/>
                    <a:pt x="61" y="3"/>
                  </a:cubicBezTo>
                  <a:cubicBezTo>
                    <a:pt x="64" y="1"/>
                    <a:pt x="67" y="0"/>
                    <a:pt x="70" y="0"/>
                  </a:cubicBezTo>
                  <a:cubicBezTo>
                    <a:pt x="71" y="0"/>
                    <a:pt x="72" y="0"/>
                    <a:pt x="72" y="0"/>
                  </a:cubicBezTo>
                  <a:cubicBezTo>
                    <a:pt x="73" y="0"/>
                    <a:pt x="73" y="0"/>
                    <a:pt x="74" y="0"/>
                  </a:cubicBezTo>
                  <a:cubicBezTo>
                    <a:pt x="78" y="0"/>
                    <a:pt x="81" y="1"/>
                    <a:pt x="84" y="3"/>
                  </a:cubicBezTo>
                  <a:cubicBezTo>
                    <a:pt x="87" y="5"/>
                    <a:pt x="89" y="6"/>
                    <a:pt x="90" y="9"/>
                  </a:cubicBezTo>
                  <a:cubicBezTo>
                    <a:pt x="93" y="14"/>
                    <a:pt x="94" y="19"/>
                    <a:pt x="94" y="25"/>
                  </a:cubicBezTo>
                  <a:cubicBezTo>
                    <a:pt x="94" y="27"/>
                    <a:pt x="94" y="28"/>
                    <a:pt x="94" y="29"/>
                  </a:cubicBezTo>
                  <a:lnTo>
                    <a:pt x="94" y="68"/>
                  </a:lnTo>
                  <a:lnTo>
                    <a:pt x="82" y="68"/>
                  </a:lnTo>
                  <a:lnTo>
                    <a:pt x="82" y="29"/>
                  </a:lnTo>
                  <a:cubicBezTo>
                    <a:pt x="82" y="28"/>
                    <a:pt x="82" y="27"/>
                    <a:pt x="82" y="26"/>
                  </a:cubicBezTo>
                  <a:cubicBezTo>
                    <a:pt x="82" y="23"/>
                    <a:pt x="81" y="19"/>
                    <a:pt x="80" y="16"/>
                  </a:cubicBezTo>
                  <a:cubicBezTo>
                    <a:pt x="79" y="14"/>
                    <a:pt x="77" y="13"/>
                    <a:pt x="75" y="12"/>
                  </a:cubicBezTo>
                  <a:cubicBezTo>
                    <a:pt x="73" y="11"/>
                    <a:pt x="71" y="10"/>
                    <a:pt x="69" y="10"/>
                  </a:cubicBezTo>
                  <a:lnTo>
                    <a:pt x="68" y="10"/>
                  </a:lnTo>
                  <a:cubicBezTo>
                    <a:pt x="55" y="10"/>
                    <a:pt x="53" y="21"/>
                    <a:pt x="53" y="27"/>
                  </a:cubicBezTo>
                  <a:lnTo>
                    <a:pt x="53" y="68"/>
                  </a:lnTo>
                  <a:lnTo>
                    <a:pt x="41" y="68"/>
                  </a:lnTo>
                  <a:lnTo>
                    <a:pt x="41" y="29"/>
                  </a:lnTo>
                  <a:cubicBezTo>
                    <a:pt x="41" y="28"/>
                    <a:pt x="41" y="27"/>
                    <a:pt x="41" y="26"/>
                  </a:cubicBezTo>
                  <a:cubicBezTo>
                    <a:pt x="41" y="23"/>
                    <a:pt x="41" y="19"/>
                    <a:pt x="39" y="16"/>
                  </a:cubicBezTo>
                  <a:cubicBezTo>
                    <a:pt x="38" y="14"/>
                    <a:pt x="36" y="13"/>
                    <a:pt x="35" y="12"/>
                  </a:cubicBezTo>
                  <a:cubicBezTo>
                    <a:pt x="33" y="11"/>
                    <a:pt x="31" y="10"/>
                    <a:pt x="28" y="10"/>
                  </a:cubicBezTo>
                  <a:lnTo>
                    <a:pt x="27" y="10"/>
                  </a:lnTo>
                  <a:cubicBezTo>
                    <a:pt x="14" y="10"/>
                    <a:pt x="12" y="21"/>
                    <a:pt x="12" y="27"/>
                  </a:cubicBezTo>
                  <a:lnTo>
                    <a:pt x="12" y="68"/>
                  </a:lnTo>
                  <a:lnTo>
                    <a:pt x="0" y="68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6" name="Freeform: Shape 287"/>
            <p:cNvSpPr/>
            <p:nvPr/>
          </p:nvSpPr>
          <p:spPr>
            <a:xfrm>
              <a:off x="8574120" y="4370400"/>
              <a:ext cx="2160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70">
                  <a:moveTo>
                    <a:pt x="30" y="70"/>
                  </a:moveTo>
                  <a:cubicBezTo>
                    <a:pt x="11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0" y="0"/>
                    <a:pt x="61" y="12"/>
                    <a:pt x="61" y="35"/>
                  </a:cubicBezTo>
                  <a:cubicBezTo>
                    <a:pt x="61" y="57"/>
                    <a:pt x="50" y="70"/>
                    <a:pt x="30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2" y="9"/>
                    <a:pt x="30" y="9"/>
                  </a:cubicBezTo>
                  <a:cubicBezTo>
                    <a:pt x="17" y="9"/>
                    <a:pt x="12" y="18"/>
                    <a:pt x="12" y="35"/>
                  </a:cubicBezTo>
                  <a:cubicBezTo>
                    <a:pt x="12" y="52"/>
                    <a:pt x="18" y="61"/>
                    <a:pt x="31" y="61"/>
                  </a:cubicBezTo>
                  <a:cubicBezTo>
                    <a:pt x="43" y="61"/>
                    <a:pt x="49" y="52"/>
                    <a:pt x="49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7" name="Freeform: Shape 288"/>
            <p:cNvSpPr/>
            <p:nvPr/>
          </p:nvSpPr>
          <p:spPr>
            <a:xfrm>
              <a:off x="8601120" y="4379400"/>
              <a:ext cx="13680" cy="3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" h="10">
                  <a:moveTo>
                    <a:pt x="0" y="10"/>
                  </a:moveTo>
                  <a:lnTo>
                    <a:pt x="0" y="0"/>
                  </a:lnTo>
                  <a:lnTo>
                    <a:pt x="39" y="0"/>
                  </a:lnTo>
                  <a:lnTo>
                    <a:pt x="39" y="1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8" name="Freeform: Shape 289"/>
            <p:cNvSpPr/>
            <p:nvPr/>
          </p:nvSpPr>
          <p:spPr>
            <a:xfrm>
              <a:off x="8620199" y="4370759"/>
              <a:ext cx="165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" h="68">
                  <a:moveTo>
                    <a:pt x="47" y="66"/>
                  </a:moveTo>
                  <a:cubicBezTo>
                    <a:pt x="42" y="67"/>
                    <a:pt x="38" y="68"/>
                    <a:pt x="33" y="68"/>
                  </a:cubicBezTo>
                  <a:lnTo>
                    <a:pt x="32" y="68"/>
                  </a:lnTo>
                  <a:cubicBezTo>
                    <a:pt x="32" y="68"/>
                    <a:pt x="31" y="68"/>
                    <a:pt x="30" y="68"/>
                  </a:cubicBezTo>
                  <a:cubicBezTo>
                    <a:pt x="25" y="68"/>
                    <a:pt x="20" y="67"/>
                    <a:pt x="15" y="64"/>
                  </a:cubicBezTo>
                  <a:cubicBezTo>
                    <a:pt x="10" y="61"/>
                    <a:pt x="7" y="58"/>
                    <a:pt x="4" y="53"/>
                  </a:cubicBezTo>
                  <a:cubicBezTo>
                    <a:pt x="1" y="48"/>
                    <a:pt x="0" y="44"/>
                    <a:pt x="0" y="38"/>
                  </a:cubicBezTo>
                  <a:cubicBezTo>
                    <a:pt x="0" y="37"/>
                    <a:pt x="1" y="35"/>
                    <a:pt x="1" y="34"/>
                  </a:cubicBezTo>
                  <a:cubicBezTo>
                    <a:pt x="1" y="13"/>
                    <a:pt x="12" y="0"/>
                    <a:pt x="32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8" y="0"/>
                    <a:pt x="42" y="0"/>
                    <a:pt x="47" y="2"/>
                  </a:cubicBezTo>
                  <a:lnTo>
                    <a:pt x="47" y="12"/>
                  </a:lnTo>
                  <a:lnTo>
                    <a:pt x="46" y="12"/>
                  </a:lnTo>
                  <a:cubicBezTo>
                    <a:pt x="42" y="10"/>
                    <a:pt x="38" y="9"/>
                    <a:pt x="33" y="9"/>
                  </a:cubicBezTo>
                  <a:cubicBezTo>
                    <a:pt x="20" y="9"/>
                    <a:pt x="13" y="18"/>
                    <a:pt x="13" y="34"/>
                  </a:cubicBezTo>
                  <a:cubicBezTo>
                    <a:pt x="13" y="49"/>
                    <a:pt x="20" y="59"/>
                    <a:pt x="33" y="59"/>
                  </a:cubicBezTo>
                  <a:cubicBezTo>
                    <a:pt x="38" y="59"/>
                    <a:pt x="42" y="58"/>
                    <a:pt x="46" y="56"/>
                  </a:cubicBezTo>
                  <a:lnTo>
                    <a:pt x="47" y="5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9" name="Freeform: Shape 290"/>
            <p:cNvSpPr/>
            <p:nvPr/>
          </p:nvSpPr>
          <p:spPr>
            <a:xfrm>
              <a:off x="8643240" y="4360680"/>
              <a:ext cx="396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" h="95">
                  <a:moveTo>
                    <a:pt x="12" y="0"/>
                  </a:moveTo>
                  <a:lnTo>
                    <a:pt x="12" y="95"/>
                  </a:lnTo>
                  <a:lnTo>
                    <a:pt x="0" y="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0" name="Freeform: Shape 291"/>
            <p:cNvSpPr/>
            <p:nvPr/>
          </p:nvSpPr>
          <p:spPr>
            <a:xfrm>
              <a:off x="8653680" y="4370400"/>
              <a:ext cx="2160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70">
                  <a:moveTo>
                    <a:pt x="31" y="70"/>
                  </a:moveTo>
                  <a:cubicBezTo>
                    <a:pt x="12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1" y="0"/>
                    <a:pt x="61" y="12"/>
                    <a:pt x="61" y="35"/>
                  </a:cubicBezTo>
                  <a:cubicBezTo>
                    <a:pt x="61" y="57"/>
                    <a:pt x="50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9" y="9"/>
                    <a:pt x="13" y="18"/>
                    <a:pt x="13" y="35"/>
                  </a:cubicBezTo>
                  <a:cubicBezTo>
                    <a:pt x="13" y="52"/>
                    <a:pt x="19" y="61"/>
                    <a:pt x="31" y="61"/>
                  </a:cubicBezTo>
                  <a:cubicBezTo>
                    <a:pt x="43" y="61"/>
                    <a:pt x="49" y="52"/>
                    <a:pt x="49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1" name="Freeform: Shape 292"/>
            <p:cNvSpPr/>
            <p:nvPr/>
          </p:nvSpPr>
          <p:spPr>
            <a:xfrm>
              <a:off x="8680680" y="4370759"/>
              <a:ext cx="147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" h="68">
                  <a:moveTo>
                    <a:pt x="40" y="12"/>
                  </a:moveTo>
                  <a:lnTo>
                    <a:pt x="39" y="12"/>
                  </a:lnTo>
                  <a:cubicBezTo>
                    <a:pt x="34" y="10"/>
                    <a:pt x="29" y="9"/>
                    <a:pt x="24" y="9"/>
                  </a:cubicBezTo>
                  <a:cubicBezTo>
                    <a:pt x="16" y="9"/>
                    <a:pt x="12" y="12"/>
                    <a:pt x="12" y="17"/>
                  </a:cubicBezTo>
                  <a:cubicBezTo>
                    <a:pt x="12" y="30"/>
                    <a:pt x="42" y="26"/>
                    <a:pt x="42" y="49"/>
                  </a:cubicBezTo>
                  <a:cubicBezTo>
                    <a:pt x="42" y="62"/>
                    <a:pt x="31" y="68"/>
                    <a:pt x="17" y="68"/>
                  </a:cubicBezTo>
                  <a:lnTo>
                    <a:pt x="16" y="68"/>
                  </a:lnTo>
                  <a:cubicBezTo>
                    <a:pt x="10" y="68"/>
                    <a:pt x="5" y="67"/>
                    <a:pt x="0" y="65"/>
                  </a:cubicBezTo>
                  <a:lnTo>
                    <a:pt x="0" y="55"/>
                  </a:lnTo>
                  <a:lnTo>
                    <a:pt x="1" y="55"/>
                  </a:lnTo>
                  <a:cubicBezTo>
                    <a:pt x="7" y="58"/>
                    <a:pt x="12" y="59"/>
                    <a:pt x="18" y="59"/>
                  </a:cubicBezTo>
                  <a:cubicBezTo>
                    <a:pt x="26" y="59"/>
                    <a:pt x="30" y="56"/>
                    <a:pt x="30" y="50"/>
                  </a:cubicBezTo>
                  <a:cubicBezTo>
                    <a:pt x="30" y="36"/>
                    <a:pt x="0" y="40"/>
                    <a:pt x="0" y="19"/>
                  </a:cubicBezTo>
                  <a:cubicBezTo>
                    <a:pt x="0" y="7"/>
                    <a:pt x="9" y="0"/>
                    <a:pt x="24" y="0"/>
                  </a:cubicBezTo>
                  <a:cubicBezTo>
                    <a:pt x="30" y="0"/>
                    <a:pt x="34" y="1"/>
                    <a:pt x="39" y="2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2" name="Freeform: Shape 293"/>
            <p:cNvSpPr/>
            <p:nvPr/>
          </p:nvSpPr>
          <p:spPr>
            <a:xfrm>
              <a:off x="8700840" y="4370400"/>
              <a:ext cx="1944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9">
                  <a:moveTo>
                    <a:pt x="51" y="66"/>
                  </a:moveTo>
                  <a:cubicBezTo>
                    <a:pt x="45" y="68"/>
                    <a:pt x="39" y="69"/>
                    <a:pt x="32" y="69"/>
                  </a:cubicBezTo>
                  <a:cubicBezTo>
                    <a:pt x="31" y="69"/>
                    <a:pt x="30" y="69"/>
                    <a:pt x="29" y="69"/>
                  </a:cubicBezTo>
                  <a:cubicBezTo>
                    <a:pt x="23" y="69"/>
                    <a:pt x="19" y="68"/>
                    <a:pt x="14" y="65"/>
                  </a:cubicBezTo>
                  <a:cubicBezTo>
                    <a:pt x="11" y="64"/>
                    <a:pt x="10" y="62"/>
                    <a:pt x="8" y="61"/>
                  </a:cubicBezTo>
                  <a:cubicBezTo>
                    <a:pt x="7" y="59"/>
                    <a:pt x="5" y="58"/>
                    <a:pt x="4" y="56"/>
                  </a:cubicBezTo>
                  <a:cubicBezTo>
                    <a:pt x="1" y="50"/>
                    <a:pt x="0" y="44"/>
                    <a:pt x="0" y="38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13"/>
                    <a:pt x="10" y="0"/>
                    <a:pt x="29" y="0"/>
                  </a:cubicBezTo>
                  <a:lnTo>
                    <a:pt x="30" y="0"/>
                  </a:lnTo>
                  <a:cubicBezTo>
                    <a:pt x="34" y="0"/>
                    <a:pt x="38" y="0"/>
                    <a:pt x="42" y="3"/>
                  </a:cubicBezTo>
                  <a:cubicBezTo>
                    <a:pt x="46" y="6"/>
                    <a:pt x="48" y="8"/>
                    <a:pt x="50" y="12"/>
                  </a:cubicBezTo>
                  <a:cubicBezTo>
                    <a:pt x="54" y="19"/>
                    <a:pt x="55" y="26"/>
                    <a:pt x="55" y="34"/>
                  </a:cubicBezTo>
                  <a:cubicBezTo>
                    <a:pt x="55" y="35"/>
                    <a:pt x="55" y="37"/>
                    <a:pt x="55" y="38"/>
                  </a:cubicBezTo>
                  <a:lnTo>
                    <a:pt x="12" y="38"/>
                  </a:lnTo>
                  <a:cubicBezTo>
                    <a:pt x="12" y="53"/>
                    <a:pt x="19" y="61"/>
                    <a:pt x="32" y="61"/>
                  </a:cubicBezTo>
                  <a:cubicBezTo>
                    <a:pt x="39" y="61"/>
                    <a:pt x="44" y="59"/>
                    <a:pt x="50" y="57"/>
                  </a:cubicBezTo>
                  <a:lnTo>
                    <a:pt x="51" y="57"/>
                  </a:lnTo>
                  <a:close/>
                  <a:moveTo>
                    <a:pt x="43" y="30"/>
                  </a:moveTo>
                  <a:cubicBezTo>
                    <a:pt x="43" y="17"/>
                    <a:pt x="38" y="9"/>
                    <a:pt x="28" y="9"/>
                  </a:cubicBezTo>
                  <a:cubicBezTo>
                    <a:pt x="17" y="9"/>
                    <a:pt x="13" y="17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3" name="Freeform: Shape 294"/>
            <p:cNvSpPr/>
            <p:nvPr/>
          </p:nvSpPr>
          <p:spPr>
            <a:xfrm>
              <a:off x="8726400" y="4360680"/>
              <a:ext cx="396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" h="31">
                  <a:moveTo>
                    <a:pt x="0" y="31"/>
                  </a:moveTo>
                  <a:lnTo>
                    <a:pt x="0" y="0"/>
                  </a:lnTo>
                  <a:lnTo>
                    <a:pt x="12" y="0"/>
                  </a:lnTo>
                  <a:lnTo>
                    <a:pt x="8" y="31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4" name="Freeform: Shape 295"/>
            <p:cNvSpPr/>
            <p:nvPr/>
          </p:nvSpPr>
          <p:spPr>
            <a:xfrm>
              <a:off x="8736479" y="4361040"/>
              <a:ext cx="9720" cy="4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114">
                  <a:moveTo>
                    <a:pt x="0" y="114"/>
                  </a:moveTo>
                  <a:cubicBezTo>
                    <a:pt x="1" y="112"/>
                    <a:pt x="2" y="111"/>
                    <a:pt x="3" y="110"/>
                  </a:cubicBezTo>
                  <a:cubicBezTo>
                    <a:pt x="12" y="93"/>
                    <a:pt x="17" y="76"/>
                    <a:pt x="17" y="57"/>
                  </a:cubicBezTo>
                  <a:cubicBezTo>
                    <a:pt x="17" y="37"/>
                    <a:pt x="12" y="20"/>
                    <a:pt x="3" y="3"/>
                  </a:cubicBezTo>
                  <a:cubicBezTo>
                    <a:pt x="2" y="2"/>
                    <a:pt x="1" y="1"/>
                    <a:pt x="0" y="0"/>
                  </a:cubicBezTo>
                  <a:lnTo>
                    <a:pt x="9" y="0"/>
                  </a:lnTo>
                  <a:cubicBezTo>
                    <a:pt x="12" y="3"/>
                    <a:pt x="14" y="6"/>
                    <a:pt x="16" y="9"/>
                  </a:cubicBezTo>
                  <a:cubicBezTo>
                    <a:pt x="25" y="24"/>
                    <a:pt x="28" y="39"/>
                    <a:pt x="28" y="57"/>
                  </a:cubicBezTo>
                  <a:cubicBezTo>
                    <a:pt x="28" y="74"/>
                    <a:pt x="25" y="89"/>
                    <a:pt x="16" y="104"/>
                  </a:cubicBezTo>
                  <a:cubicBezTo>
                    <a:pt x="14" y="107"/>
                    <a:pt x="12" y="110"/>
                    <a:pt x="9" y="11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5" name="Freeform: Shape 296"/>
            <p:cNvSpPr/>
            <p:nvPr/>
          </p:nvSpPr>
          <p:spPr>
            <a:xfrm>
              <a:off x="8751960" y="4389840"/>
              <a:ext cx="5040" cy="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15">
                  <a:moveTo>
                    <a:pt x="15" y="7"/>
                  </a:moveTo>
                  <a:cubicBezTo>
                    <a:pt x="15" y="9"/>
                    <a:pt x="14" y="10"/>
                    <a:pt x="14" y="11"/>
                  </a:cubicBezTo>
                  <a:cubicBezTo>
                    <a:pt x="13" y="12"/>
                    <a:pt x="12" y="13"/>
                    <a:pt x="11" y="14"/>
                  </a:cubicBezTo>
                  <a:cubicBezTo>
                    <a:pt x="10" y="15"/>
                    <a:pt x="8" y="15"/>
                    <a:pt x="7" y="15"/>
                  </a:cubicBezTo>
                  <a:cubicBezTo>
                    <a:pt x="5" y="15"/>
                    <a:pt x="6" y="15"/>
                    <a:pt x="4" y="14"/>
                  </a:cubicBezTo>
                  <a:cubicBezTo>
                    <a:pt x="2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6"/>
                    <a:pt x="1" y="4"/>
                  </a:cubicBezTo>
                  <a:cubicBezTo>
                    <a:pt x="2" y="2"/>
                    <a:pt x="2" y="2"/>
                    <a:pt x="4" y="1"/>
                  </a:cubicBezTo>
                  <a:cubicBezTo>
                    <a:pt x="6" y="0"/>
                    <a:pt x="6" y="0"/>
                    <a:pt x="7" y="0"/>
                  </a:cubicBezTo>
                  <a:lnTo>
                    <a:pt x="8" y="0"/>
                  </a:lnTo>
                  <a:cubicBezTo>
                    <a:pt x="9" y="0"/>
                    <a:pt x="10" y="0"/>
                    <a:pt x="11" y="1"/>
                  </a:cubicBezTo>
                  <a:cubicBezTo>
                    <a:pt x="12" y="2"/>
                    <a:pt x="13" y="1"/>
                    <a:pt x="14" y="3"/>
                  </a:cubicBezTo>
                  <a:cubicBezTo>
                    <a:pt x="15" y="5"/>
                    <a:pt x="15" y="6"/>
                    <a:pt x="15" y="7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6" name="Freeform: Shape 297"/>
            <p:cNvSpPr/>
            <p:nvPr/>
          </p:nvSpPr>
          <p:spPr>
            <a:xfrm>
              <a:off x="8761680" y="4370400"/>
              <a:ext cx="2160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70">
                  <a:moveTo>
                    <a:pt x="31" y="70"/>
                  </a:moveTo>
                  <a:cubicBezTo>
                    <a:pt x="11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0" y="0"/>
                    <a:pt x="61" y="12"/>
                    <a:pt x="61" y="35"/>
                  </a:cubicBezTo>
                  <a:cubicBezTo>
                    <a:pt x="61" y="57"/>
                    <a:pt x="50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8" y="9"/>
                    <a:pt x="12" y="18"/>
                    <a:pt x="12" y="35"/>
                  </a:cubicBezTo>
                  <a:cubicBezTo>
                    <a:pt x="12" y="52"/>
                    <a:pt x="18" y="61"/>
                    <a:pt x="31" y="61"/>
                  </a:cubicBezTo>
                  <a:cubicBezTo>
                    <a:pt x="43" y="61"/>
                    <a:pt x="49" y="52"/>
                    <a:pt x="49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7" name="Freeform: Shape 298"/>
            <p:cNvSpPr/>
            <p:nvPr/>
          </p:nvSpPr>
          <p:spPr>
            <a:xfrm>
              <a:off x="8789760" y="4370400"/>
              <a:ext cx="1944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8">
                  <a:moveTo>
                    <a:pt x="10" y="2"/>
                  </a:moveTo>
                  <a:lnTo>
                    <a:pt x="12" y="13"/>
                  </a:lnTo>
                  <a:cubicBezTo>
                    <a:pt x="14" y="5"/>
                    <a:pt x="20" y="0"/>
                    <a:pt x="32" y="0"/>
                  </a:cubicBezTo>
                  <a:lnTo>
                    <a:pt x="33" y="0"/>
                  </a:lnTo>
                  <a:cubicBezTo>
                    <a:pt x="37" y="0"/>
                    <a:pt x="41" y="1"/>
                    <a:pt x="44" y="3"/>
                  </a:cubicBezTo>
                  <a:cubicBezTo>
                    <a:pt x="47" y="5"/>
                    <a:pt x="49" y="7"/>
                    <a:pt x="51" y="9"/>
                  </a:cubicBezTo>
                  <a:cubicBezTo>
                    <a:pt x="53" y="14"/>
                    <a:pt x="55" y="19"/>
                    <a:pt x="55" y="25"/>
                  </a:cubicBezTo>
                  <a:cubicBezTo>
                    <a:pt x="55" y="27"/>
                    <a:pt x="55" y="28"/>
                    <a:pt x="54" y="29"/>
                  </a:cubicBezTo>
                  <a:lnTo>
                    <a:pt x="54" y="68"/>
                  </a:lnTo>
                  <a:lnTo>
                    <a:pt x="42" y="68"/>
                  </a:lnTo>
                  <a:lnTo>
                    <a:pt x="42" y="29"/>
                  </a:lnTo>
                  <a:cubicBezTo>
                    <a:pt x="42" y="28"/>
                    <a:pt x="42" y="27"/>
                    <a:pt x="42" y="27"/>
                  </a:cubicBezTo>
                  <a:cubicBezTo>
                    <a:pt x="42" y="23"/>
                    <a:pt x="42" y="19"/>
                    <a:pt x="40" y="16"/>
                  </a:cubicBezTo>
                  <a:cubicBezTo>
                    <a:pt x="39" y="14"/>
                    <a:pt x="37" y="13"/>
                    <a:pt x="36" y="12"/>
                  </a:cubicBezTo>
                  <a:cubicBezTo>
                    <a:pt x="33" y="11"/>
                    <a:pt x="31" y="10"/>
                    <a:pt x="29" y="10"/>
                  </a:cubicBezTo>
                  <a:cubicBezTo>
                    <a:pt x="28" y="10"/>
                    <a:pt x="28" y="10"/>
                    <a:pt x="28" y="10"/>
                  </a:cubicBezTo>
                  <a:cubicBezTo>
                    <a:pt x="14" y="10"/>
                    <a:pt x="13" y="21"/>
                    <a:pt x="13" y="27"/>
                  </a:cubicBezTo>
                  <a:lnTo>
                    <a:pt x="13" y="68"/>
                  </a:lnTo>
                  <a:lnTo>
                    <a:pt x="0" y="68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8" name="Freeform: Shape 299"/>
            <p:cNvSpPr/>
            <p:nvPr/>
          </p:nvSpPr>
          <p:spPr>
            <a:xfrm>
              <a:off x="8815679" y="4360680"/>
              <a:ext cx="10080" cy="4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" h="114">
                  <a:moveTo>
                    <a:pt x="29" y="0"/>
                  </a:moveTo>
                  <a:cubicBezTo>
                    <a:pt x="28" y="1"/>
                    <a:pt x="27" y="2"/>
                    <a:pt x="26" y="4"/>
                  </a:cubicBezTo>
                  <a:cubicBezTo>
                    <a:pt x="16" y="21"/>
                    <a:pt x="12" y="37"/>
                    <a:pt x="12" y="57"/>
                  </a:cubicBezTo>
                  <a:cubicBezTo>
                    <a:pt x="12" y="77"/>
                    <a:pt x="16" y="93"/>
                    <a:pt x="26" y="110"/>
                  </a:cubicBezTo>
                  <a:cubicBezTo>
                    <a:pt x="27" y="112"/>
                    <a:pt x="28" y="113"/>
                    <a:pt x="29" y="114"/>
                  </a:cubicBezTo>
                  <a:lnTo>
                    <a:pt x="20" y="114"/>
                  </a:lnTo>
                  <a:cubicBezTo>
                    <a:pt x="17" y="111"/>
                    <a:pt x="15" y="108"/>
                    <a:pt x="13" y="104"/>
                  </a:cubicBezTo>
                  <a:cubicBezTo>
                    <a:pt x="4" y="89"/>
                    <a:pt x="0" y="74"/>
                    <a:pt x="0" y="57"/>
                  </a:cubicBezTo>
                  <a:cubicBezTo>
                    <a:pt x="0" y="40"/>
                    <a:pt x="4" y="25"/>
                    <a:pt x="13" y="10"/>
                  </a:cubicBezTo>
                  <a:cubicBezTo>
                    <a:pt x="15" y="6"/>
                    <a:pt x="17" y="3"/>
                    <a:pt x="20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9" name="Freeform: Shape 300"/>
            <p:cNvSpPr/>
            <p:nvPr/>
          </p:nvSpPr>
          <p:spPr>
            <a:xfrm>
              <a:off x="8832600" y="4360680"/>
              <a:ext cx="396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" h="31">
                  <a:moveTo>
                    <a:pt x="0" y="31"/>
                  </a:moveTo>
                  <a:lnTo>
                    <a:pt x="0" y="0"/>
                  </a:lnTo>
                  <a:lnTo>
                    <a:pt x="12" y="0"/>
                  </a:lnTo>
                  <a:lnTo>
                    <a:pt x="9" y="31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0" name="Freeform: Shape 301"/>
            <p:cNvSpPr/>
            <p:nvPr/>
          </p:nvSpPr>
          <p:spPr>
            <a:xfrm>
              <a:off x="8839080" y="4370759"/>
              <a:ext cx="165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" h="68">
                  <a:moveTo>
                    <a:pt x="47" y="66"/>
                  </a:moveTo>
                  <a:cubicBezTo>
                    <a:pt x="42" y="67"/>
                    <a:pt x="37" y="68"/>
                    <a:pt x="32" y="68"/>
                  </a:cubicBezTo>
                  <a:cubicBezTo>
                    <a:pt x="31" y="68"/>
                    <a:pt x="31" y="68"/>
                    <a:pt x="30" y="68"/>
                  </a:cubicBezTo>
                  <a:cubicBezTo>
                    <a:pt x="24" y="68"/>
                    <a:pt x="20" y="67"/>
                    <a:pt x="15" y="64"/>
                  </a:cubicBezTo>
                  <a:cubicBezTo>
                    <a:pt x="10" y="61"/>
                    <a:pt x="7" y="58"/>
                    <a:pt x="4" y="53"/>
                  </a:cubicBezTo>
                  <a:cubicBezTo>
                    <a:pt x="1" y="48"/>
                    <a:pt x="0" y="44"/>
                    <a:pt x="0" y="38"/>
                  </a:cubicBezTo>
                  <a:cubicBezTo>
                    <a:pt x="0" y="37"/>
                    <a:pt x="0" y="35"/>
                    <a:pt x="0" y="34"/>
                  </a:cubicBezTo>
                  <a:cubicBezTo>
                    <a:pt x="0" y="13"/>
                    <a:pt x="11" y="0"/>
                    <a:pt x="32" y="0"/>
                  </a:cubicBezTo>
                  <a:cubicBezTo>
                    <a:pt x="37" y="0"/>
                    <a:pt x="42" y="0"/>
                    <a:pt x="47" y="2"/>
                  </a:cubicBezTo>
                  <a:lnTo>
                    <a:pt x="47" y="12"/>
                  </a:lnTo>
                  <a:lnTo>
                    <a:pt x="46" y="12"/>
                  </a:lnTo>
                  <a:cubicBezTo>
                    <a:pt x="41" y="10"/>
                    <a:pt x="37" y="9"/>
                    <a:pt x="33" y="9"/>
                  </a:cubicBezTo>
                  <a:cubicBezTo>
                    <a:pt x="20" y="9"/>
                    <a:pt x="13" y="18"/>
                    <a:pt x="13" y="34"/>
                  </a:cubicBezTo>
                  <a:cubicBezTo>
                    <a:pt x="13" y="49"/>
                    <a:pt x="20" y="59"/>
                    <a:pt x="33" y="59"/>
                  </a:cubicBezTo>
                  <a:cubicBezTo>
                    <a:pt x="37" y="59"/>
                    <a:pt x="41" y="58"/>
                    <a:pt x="46" y="56"/>
                  </a:cubicBezTo>
                  <a:lnTo>
                    <a:pt x="47" y="5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1" name="Freeform: Shape 302"/>
            <p:cNvSpPr/>
            <p:nvPr/>
          </p:nvSpPr>
          <p:spPr>
            <a:xfrm>
              <a:off x="8861760" y="4360680"/>
              <a:ext cx="396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" h="95">
                  <a:moveTo>
                    <a:pt x="12" y="0"/>
                  </a:moveTo>
                  <a:lnTo>
                    <a:pt x="12" y="95"/>
                  </a:lnTo>
                  <a:lnTo>
                    <a:pt x="0" y="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2" name="Freeform: Shape 303"/>
            <p:cNvSpPr/>
            <p:nvPr/>
          </p:nvSpPr>
          <p:spPr>
            <a:xfrm>
              <a:off x="8873280" y="4361400"/>
              <a:ext cx="504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93">
                  <a:moveTo>
                    <a:pt x="15" y="7"/>
                  </a:moveTo>
                  <a:cubicBezTo>
                    <a:pt x="15" y="9"/>
                    <a:pt x="15" y="10"/>
                    <a:pt x="14" y="11"/>
                  </a:cubicBezTo>
                  <a:cubicBezTo>
                    <a:pt x="13" y="12"/>
                    <a:pt x="12" y="13"/>
                    <a:pt x="11" y="14"/>
                  </a:cubicBezTo>
                  <a:cubicBezTo>
                    <a:pt x="10" y="15"/>
                    <a:pt x="9" y="15"/>
                    <a:pt x="8" y="15"/>
                  </a:cubicBezTo>
                  <a:cubicBezTo>
                    <a:pt x="6" y="15"/>
                    <a:pt x="5" y="15"/>
                    <a:pt x="4" y="14"/>
                  </a:cubicBezTo>
                  <a:cubicBezTo>
                    <a:pt x="3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6"/>
                    <a:pt x="1" y="4"/>
                  </a:cubicBezTo>
                  <a:cubicBezTo>
                    <a:pt x="2" y="2"/>
                    <a:pt x="3" y="2"/>
                    <a:pt x="4" y="1"/>
                  </a:cubicBezTo>
                  <a:cubicBezTo>
                    <a:pt x="5" y="0"/>
                    <a:pt x="6" y="0"/>
                    <a:pt x="8" y="0"/>
                  </a:cubicBezTo>
                  <a:cubicBezTo>
                    <a:pt x="9" y="0"/>
                    <a:pt x="9" y="0"/>
                    <a:pt x="11" y="1"/>
                  </a:cubicBezTo>
                  <a:cubicBezTo>
                    <a:pt x="13" y="2"/>
                    <a:pt x="13" y="2"/>
                    <a:pt x="14" y="4"/>
                  </a:cubicBezTo>
                  <a:cubicBezTo>
                    <a:pt x="15" y="6"/>
                    <a:pt x="15" y="6"/>
                    <a:pt x="15" y="7"/>
                  </a:cubicBezTo>
                  <a:close/>
                  <a:moveTo>
                    <a:pt x="13" y="27"/>
                  </a:moveTo>
                  <a:lnTo>
                    <a:pt x="13" y="93"/>
                  </a:lnTo>
                  <a:lnTo>
                    <a:pt x="1" y="93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3" name="Freeform: Shape 304"/>
            <p:cNvSpPr/>
            <p:nvPr/>
          </p:nvSpPr>
          <p:spPr>
            <a:xfrm>
              <a:off x="8884440" y="4370759"/>
              <a:ext cx="1620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6" h="68">
                  <a:moveTo>
                    <a:pt x="46" y="66"/>
                  </a:moveTo>
                  <a:cubicBezTo>
                    <a:pt x="42" y="67"/>
                    <a:pt x="37" y="68"/>
                    <a:pt x="32" y="68"/>
                  </a:cubicBezTo>
                  <a:cubicBezTo>
                    <a:pt x="31" y="68"/>
                    <a:pt x="31" y="68"/>
                    <a:pt x="30" y="68"/>
                  </a:cubicBezTo>
                  <a:cubicBezTo>
                    <a:pt x="24" y="68"/>
                    <a:pt x="20" y="67"/>
                    <a:pt x="15" y="64"/>
                  </a:cubicBezTo>
                  <a:cubicBezTo>
                    <a:pt x="10" y="61"/>
                    <a:pt x="7" y="58"/>
                    <a:pt x="4" y="53"/>
                  </a:cubicBezTo>
                  <a:cubicBezTo>
                    <a:pt x="1" y="48"/>
                    <a:pt x="0" y="44"/>
                    <a:pt x="0" y="38"/>
                  </a:cubicBezTo>
                  <a:cubicBezTo>
                    <a:pt x="0" y="37"/>
                    <a:pt x="0" y="35"/>
                    <a:pt x="0" y="34"/>
                  </a:cubicBezTo>
                  <a:cubicBezTo>
                    <a:pt x="0" y="13"/>
                    <a:pt x="11" y="0"/>
                    <a:pt x="32" y="0"/>
                  </a:cubicBezTo>
                  <a:cubicBezTo>
                    <a:pt x="37" y="0"/>
                    <a:pt x="41" y="0"/>
                    <a:pt x="46" y="2"/>
                  </a:cubicBezTo>
                  <a:lnTo>
                    <a:pt x="46" y="12"/>
                  </a:lnTo>
                  <a:lnTo>
                    <a:pt x="45" y="12"/>
                  </a:lnTo>
                  <a:cubicBezTo>
                    <a:pt x="41" y="10"/>
                    <a:pt x="37" y="9"/>
                    <a:pt x="32" y="9"/>
                  </a:cubicBezTo>
                  <a:cubicBezTo>
                    <a:pt x="20" y="9"/>
                    <a:pt x="12" y="18"/>
                    <a:pt x="12" y="34"/>
                  </a:cubicBezTo>
                  <a:cubicBezTo>
                    <a:pt x="12" y="49"/>
                    <a:pt x="20" y="59"/>
                    <a:pt x="32" y="59"/>
                  </a:cubicBezTo>
                  <a:cubicBezTo>
                    <a:pt x="37" y="59"/>
                    <a:pt x="41" y="58"/>
                    <a:pt x="45" y="56"/>
                  </a:cubicBezTo>
                  <a:lnTo>
                    <a:pt x="46" y="5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4" name="Freeform: Shape 305"/>
            <p:cNvSpPr/>
            <p:nvPr/>
          </p:nvSpPr>
          <p:spPr>
            <a:xfrm>
              <a:off x="8907119" y="4360680"/>
              <a:ext cx="1944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95">
                  <a:moveTo>
                    <a:pt x="12" y="0"/>
                  </a:moveTo>
                  <a:lnTo>
                    <a:pt x="12" y="59"/>
                  </a:lnTo>
                  <a:lnTo>
                    <a:pt x="41" y="29"/>
                  </a:lnTo>
                  <a:lnTo>
                    <a:pt x="54" y="29"/>
                  </a:lnTo>
                  <a:lnTo>
                    <a:pt x="24" y="59"/>
                  </a:lnTo>
                  <a:lnTo>
                    <a:pt x="55" y="95"/>
                  </a:lnTo>
                  <a:lnTo>
                    <a:pt x="41" y="95"/>
                  </a:lnTo>
                  <a:lnTo>
                    <a:pt x="12" y="60"/>
                  </a:lnTo>
                  <a:lnTo>
                    <a:pt x="12" y="95"/>
                  </a:lnTo>
                  <a:lnTo>
                    <a:pt x="0" y="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5" name="Freeform: Shape 306"/>
            <p:cNvSpPr/>
            <p:nvPr/>
          </p:nvSpPr>
          <p:spPr>
            <a:xfrm>
              <a:off x="8932680" y="4360680"/>
              <a:ext cx="396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" h="31">
                  <a:moveTo>
                    <a:pt x="0" y="31"/>
                  </a:moveTo>
                  <a:lnTo>
                    <a:pt x="0" y="0"/>
                  </a:lnTo>
                  <a:lnTo>
                    <a:pt x="12" y="0"/>
                  </a:lnTo>
                  <a:lnTo>
                    <a:pt x="8" y="31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6" name="Freeform: Shape 307"/>
            <p:cNvSpPr/>
            <p:nvPr/>
          </p:nvSpPr>
          <p:spPr>
            <a:xfrm>
              <a:off x="8935560" y="4390560"/>
              <a:ext cx="612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" h="31">
                  <a:moveTo>
                    <a:pt x="18" y="0"/>
                  </a:moveTo>
                  <a:lnTo>
                    <a:pt x="9" y="31"/>
                  </a:lnTo>
                  <a:lnTo>
                    <a:pt x="0" y="31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7" name="Freeform: Shape 308"/>
            <p:cNvSpPr/>
            <p:nvPr/>
          </p:nvSpPr>
          <p:spPr>
            <a:xfrm>
              <a:off x="8959680" y="4361760"/>
              <a:ext cx="20160" cy="35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7" h="100">
                  <a:moveTo>
                    <a:pt x="20" y="100"/>
                  </a:moveTo>
                  <a:lnTo>
                    <a:pt x="21" y="89"/>
                  </a:lnTo>
                  <a:cubicBezTo>
                    <a:pt x="14" y="89"/>
                    <a:pt x="8" y="88"/>
                    <a:pt x="2" y="86"/>
                  </a:cubicBezTo>
                  <a:lnTo>
                    <a:pt x="2" y="77"/>
                  </a:lnTo>
                  <a:lnTo>
                    <a:pt x="3" y="77"/>
                  </a:lnTo>
                  <a:cubicBezTo>
                    <a:pt x="9" y="79"/>
                    <a:pt x="15" y="80"/>
                    <a:pt x="22" y="81"/>
                  </a:cubicBezTo>
                  <a:lnTo>
                    <a:pt x="24" y="53"/>
                  </a:lnTo>
                  <a:cubicBezTo>
                    <a:pt x="12" y="49"/>
                    <a:pt x="0" y="43"/>
                    <a:pt x="0" y="30"/>
                  </a:cubicBezTo>
                  <a:cubicBezTo>
                    <a:pt x="0" y="16"/>
                    <a:pt x="11" y="11"/>
                    <a:pt x="28" y="10"/>
                  </a:cubicBezTo>
                  <a:lnTo>
                    <a:pt x="29" y="0"/>
                  </a:lnTo>
                  <a:lnTo>
                    <a:pt x="38" y="0"/>
                  </a:lnTo>
                  <a:lnTo>
                    <a:pt x="37" y="11"/>
                  </a:lnTo>
                  <a:cubicBezTo>
                    <a:pt x="43" y="11"/>
                    <a:pt x="48" y="12"/>
                    <a:pt x="54" y="14"/>
                  </a:cubicBezTo>
                  <a:lnTo>
                    <a:pt x="54" y="23"/>
                  </a:lnTo>
                  <a:lnTo>
                    <a:pt x="53" y="23"/>
                  </a:lnTo>
                  <a:cubicBezTo>
                    <a:pt x="47" y="21"/>
                    <a:pt x="42" y="20"/>
                    <a:pt x="36" y="19"/>
                  </a:cubicBezTo>
                  <a:lnTo>
                    <a:pt x="33" y="46"/>
                  </a:lnTo>
                  <a:cubicBezTo>
                    <a:pt x="45" y="50"/>
                    <a:pt x="57" y="55"/>
                    <a:pt x="57" y="69"/>
                  </a:cubicBezTo>
                  <a:cubicBezTo>
                    <a:pt x="57" y="83"/>
                    <a:pt x="46" y="89"/>
                    <a:pt x="30" y="90"/>
                  </a:cubicBezTo>
                  <a:lnTo>
                    <a:pt x="29" y="100"/>
                  </a:lnTo>
                  <a:close/>
                  <a:moveTo>
                    <a:pt x="26" y="43"/>
                  </a:moveTo>
                  <a:lnTo>
                    <a:pt x="28" y="19"/>
                  </a:lnTo>
                  <a:cubicBezTo>
                    <a:pt x="17" y="19"/>
                    <a:pt x="11" y="22"/>
                    <a:pt x="11" y="29"/>
                  </a:cubicBezTo>
                  <a:cubicBezTo>
                    <a:pt x="11" y="35"/>
                    <a:pt x="18" y="40"/>
                    <a:pt x="26" y="43"/>
                  </a:cubicBezTo>
                  <a:close/>
                  <a:moveTo>
                    <a:pt x="32" y="56"/>
                  </a:moveTo>
                  <a:lnTo>
                    <a:pt x="30" y="81"/>
                  </a:lnTo>
                  <a:cubicBezTo>
                    <a:pt x="42" y="81"/>
                    <a:pt x="47" y="76"/>
                    <a:pt x="47" y="70"/>
                  </a:cubicBezTo>
                  <a:cubicBezTo>
                    <a:pt x="47" y="64"/>
                    <a:pt x="41" y="59"/>
                    <a:pt x="33" y="56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8" name="Freeform: Shape 309"/>
            <p:cNvSpPr/>
            <p:nvPr/>
          </p:nvSpPr>
          <p:spPr>
            <a:xfrm>
              <a:off x="8985960" y="4389840"/>
              <a:ext cx="5040" cy="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15">
                  <a:moveTo>
                    <a:pt x="15" y="7"/>
                  </a:moveTo>
                  <a:cubicBezTo>
                    <a:pt x="15" y="9"/>
                    <a:pt x="14" y="10"/>
                    <a:pt x="14" y="11"/>
                  </a:cubicBezTo>
                  <a:cubicBezTo>
                    <a:pt x="13" y="12"/>
                    <a:pt x="12" y="13"/>
                    <a:pt x="11" y="14"/>
                  </a:cubicBezTo>
                  <a:cubicBezTo>
                    <a:pt x="10" y="15"/>
                    <a:pt x="8" y="15"/>
                    <a:pt x="7" y="15"/>
                  </a:cubicBezTo>
                  <a:cubicBezTo>
                    <a:pt x="5" y="15"/>
                    <a:pt x="6" y="15"/>
                    <a:pt x="4" y="14"/>
                  </a:cubicBezTo>
                  <a:cubicBezTo>
                    <a:pt x="2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6"/>
                    <a:pt x="1" y="4"/>
                  </a:cubicBezTo>
                  <a:cubicBezTo>
                    <a:pt x="2" y="2"/>
                    <a:pt x="2" y="2"/>
                    <a:pt x="4" y="1"/>
                  </a:cubicBezTo>
                  <a:cubicBezTo>
                    <a:pt x="6" y="0"/>
                    <a:pt x="6" y="0"/>
                    <a:pt x="7" y="0"/>
                  </a:cubicBezTo>
                  <a:lnTo>
                    <a:pt x="8" y="0"/>
                  </a:lnTo>
                  <a:cubicBezTo>
                    <a:pt x="9" y="0"/>
                    <a:pt x="10" y="0"/>
                    <a:pt x="11" y="1"/>
                  </a:cubicBezTo>
                  <a:cubicBezTo>
                    <a:pt x="12" y="2"/>
                    <a:pt x="13" y="1"/>
                    <a:pt x="14" y="3"/>
                  </a:cubicBezTo>
                  <a:cubicBezTo>
                    <a:pt x="15" y="5"/>
                    <a:pt x="15" y="6"/>
                    <a:pt x="15" y="7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9" name="Freeform: Shape 310"/>
            <p:cNvSpPr/>
            <p:nvPr/>
          </p:nvSpPr>
          <p:spPr>
            <a:xfrm>
              <a:off x="8997840" y="4370759"/>
              <a:ext cx="21240" cy="32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" h="92">
                  <a:moveTo>
                    <a:pt x="0" y="91"/>
                  </a:moveTo>
                  <a:lnTo>
                    <a:pt x="0" y="1"/>
                  </a:lnTo>
                  <a:lnTo>
                    <a:pt x="9" y="1"/>
                  </a:lnTo>
                  <a:lnTo>
                    <a:pt x="12" y="13"/>
                  </a:lnTo>
                  <a:cubicBezTo>
                    <a:pt x="12" y="12"/>
                    <a:pt x="13" y="10"/>
                    <a:pt x="13" y="9"/>
                  </a:cubicBezTo>
                  <a:cubicBezTo>
                    <a:pt x="15" y="6"/>
                    <a:pt x="17" y="4"/>
                    <a:pt x="20" y="2"/>
                  </a:cubicBezTo>
                  <a:cubicBezTo>
                    <a:pt x="23" y="0"/>
                    <a:pt x="26" y="0"/>
                    <a:pt x="30" y="0"/>
                  </a:cubicBezTo>
                  <a:cubicBezTo>
                    <a:pt x="31" y="0"/>
                    <a:pt x="31" y="0"/>
                    <a:pt x="32" y="0"/>
                  </a:cubicBezTo>
                  <a:cubicBezTo>
                    <a:pt x="50" y="0"/>
                    <a:pt x="60" y="13"/>
                    <a:pt x="60" y="34"/>
                  </a:cubicBezTo>
                  <a:cubicBezTo>
                    <a:pt x="60" y="55"/>
                    <a:pt x="50" y="69"/>
                    <a:pt x="31" y="69"/>
                  </a:cubicBezTo>
                  <a:cubicBezTo>
                    <a:pt x="31" y="69"/>
                    <a:pt x="30" y="69"/>
                    <a:pt x="29" y="69"/>
                  </a:cubicBezTo>
                  <a:cubicBezTo>
                    <a:pt x="26" y="69"/>
                    <a:pt x="23" y="69"/>
                    <a:pt x="20" y="67"/>
                  </a:cubicBezTo>
                  <a:cubicBezTo>
                    <a:pt x="17" y="65"/>
                    <a:pt x="15" y="63"/>
                    <a:pt x="13" y="60"/>
                  </a:cubicBezTo>
                  <a:cubicBezTo>
                    <a:pt x="13" y="59"/>
                    <a:pt x="12" y="58"/>
                    <a:pt x="12" y="57"/>
                  </a:cubicBezTo>
                  <a:lnTo>
                    <a:pt x="12" y="92"/>
                  </a:lnTo>
                  <a:close/>
                  <a:moveTo>
                    <a:pt x="48" y="34"/>
                  </a:moveTo>
                  <a:cubicBezTo>
                    <a:pt x="48" y="19"/>
                    <a:pt x="42" y="8"/>
                    <a:pt x="30" y="8"/>
                  </a:cubicBezTo>
                  <a:cubicBezTo>
                    <a:pt x="17" y="8"/>
                    <a:pt x="12" y="19"/>
                    <a:pt x="12" y="34"/>
                  </a:cubicBezTo>
                  <a:cubicBezTo>
                    <a:pt x="12" y="49"/>
                    <a:pt x="17" y="60"/>
                    <a:pt x="30" y="60"/>
                  </a:cubicBezTo>
                  <a:cubicBezTo>
                    <a:pt x="42" y="60"/>
                    <a:pt x="48" y="49"/>
                    <a:pt x="48" y="3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0" name="Freeform: Shape 311"/>
            <p:cNvSpPr/>
            <p:nvPr/>
          </p:nvSpPr>
          <p:spPr>
            <a:xfrm>
              <a:off x="9025560" y="4370759"/>
              <a:ext cx="1188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67">
                  <a:moveTo>
                    <a:pt x="34" y="11"/>
                  </a:moveTo>
                  <a:cubicBezTo>
                    <a:pt x="32" y="11"/>
                    <a:pt x="30" y="11"/>
                    <a:pt x="28" y="11"/>
                  </a:cubicBezTo>
                  <a:cubicBezTo>
                    <a:pt x="12" y="11"/>
                    <a:pt x="12" y="23"/>
                    <a:pt x="12" y="28"/>
                  </a:cubicBezTo>
                  <a:lnTo>
                    <a:pt x="12" y="67"/>
                  </a:lnTo>
                  <a:lnTo>
                    <a:pt x="0" y="67"/>
                  </a:lnTo>
                  <a:lnTo>
                    <a:pt x="0" y="1"/>
                  </a:lnTo>
                  <a:lnTo>
                    <a:pt x="9" y="1"/>
                  </a:lnTo>
                  <a:lnTo>
                    <a:pt x="11" y="14"/>
                  </a:lnTo>
                  <a:cubicBezTo>
                    <a:pt x="14" y="3"/>
                    <a:pt x="22" y="0"/>
                    <a:pt x="31" y="0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1" name="Freeform: Shape 312"/>
            <p:cNvSpPr/>
            <p:nvPr/>
          </p:nvSpPr>
          <p:spPr>
            <a:xfrm>
              <a:off x="9040320" y="4370400"/>
              <a:ext cx="2160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70">
                  <a:moveTo>
                    <a:pt x="31" y="70"/>
                  </a:moveTo>
                  <a:cubicBezTo>
                    <a:pt x="11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0" y="0"/>
                    <a:pt x="61" y="12"/>
                    <a:pt x="61" y="35"/>
                  </a:cubicBezTo>
                  <a:cubicBezTo>
                    <a:pt x="61" y="57"/>
                    <a:pt x="50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8" y="9"/>
                    <a:pt x="12" y="18"/>
                    <a:pt x="12" y="35"/>
                  </a:cubicBezTo>
                  <a:cubicBezTo>
                    <a:pt x="12" y="52"/>
                    <a:pt x="19" y="61"/>
                    <a:pt x="31" y="61"/>
                  </a:cubicBezTo>
                  <a:cubicBezTo>
                    <a:pt x="43" y="61"/>
                    <a:pt x="48" y="52"/>
                    <a:pt x="48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2" name="Freeform: Shape 313"/>
            <p:cNvSpPr/>
            <p:nvPr/>
          </p:nvSpPr>
          <p:spPr>
            <a:xfrm>
              <a:off x="9067680" y="4379400"/>
              <a:ext cx="13320" cy="3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8" h="10">
                  <a:moveTo>
                    <a:pt x="0" y="10"/>
                  </a:moveTo>
                  <a:lnTo>
                    <a:pt x="0" y="0"/>
                  </a:lnTo>
                  <a:lnTo>
                    <a:pt x="38" y="0"/>
                  </a:lnTo>
                  <a:lnTo>
                    <a:pt x="38" y="1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3" name="Freeform: Shape 314"/>
            <p:cNvSpPr/>
            <p:nvPr/>
          </p:nvSpPr>
          <p:spPr>
            <a:xfrm>
              <a:off x="8227440" y="4423679"/>
              <a:ext cx="2160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6">
                  <a:moveTo>
                    <a:pt x="16" y="0"/>
                  </a:moveTo>
                  <a:lnTo>
                    <a:pt x="31" y="24"/>
                  </a:lnTo>
                  <a:lnTo>
                    <a:pt x="47" y="0"/>
                  </a:lnTo>
                  <a:lnTo>
                    <a:pt x="59" y="0"/>
                  </a:lnTo>
                  <a:lnTo>
                    <a:pt x="38" y="32"/>
                  </a:lnTo>
                  <a:lnTo>
                    <a:pt x="61" y="66"/>
                  </a:lnTo>
                  <a:lnTo>
                    <a:pt x="46" y="66"/>
                  </a:lnTo>
                  <a:lnTo>
                    <a:pt x="29" y="39"/>
                  </a:lnTo>
                  <a:lnTo>
                    <a:pt x="12" y="66"/>
                  </a:lnTo>
                  <a:lnTo>
                    <a:pt x="0" y="66"/>
                  </a:lnTo>
                  <a:lnTo>
                    <a:pt x="23" y="3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4" name="Freeform: Shape 315"/>
            <p:cNvSpPr/>
            <p:nvPr/>
          </p:nvSpPr>
          <p:spPr>
            <a:xfrm>
              <a:off x="8252640" y="4423679"/>
              <a:ext cx="21960" cy="32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91">
                  <a:moveTo>
                    <a:pt x="37" y="65"/>
                  </a:moveTo>
                  <a:cubicBezTo>
                    <a:pt x="31" y="81"/>
                    <a:pt x="26" y="91"/>
                    <a:pt x="10" y="91"/>
                  </a:cubicBezTo>
                  <a:cubicBezTo>
                    <a:pt x="7" y="91"/>
                    <a:pt x="5" y="91"/>
                    <a:pt x="2" y="90"/>
                  </a:cubicBezTo>
                  <a:lnTo>
                    <a:pt x="2" y="81"/>
                  </a:lnTo>
                  <a:lnTo>
                    <a:pt x="3" y="81"/>
                  </a:lnTo>
                  <a:cubicBezTo>
                    <a:pt x="5" y="82"/>
                    <a:pt x="8" y="82"/>
                    <a:pt x="11" y="82"/>
                  </a:cubicBezTo>
                  <a:cubicBezTo>
                    <a:pt x="18" y="82"/>
                    <a:pt x="22" y="76"/>
                    <a:pt x="26" y="64"/>
                  </a:cubicBezTo>
                  <a:lnTo>
                    <a:pt x="0" y="0"/>
                  </a:lnTo>
                  <a:lnTo>
                    <a:pt x="13" y="0"/>
                  </a:lnTo>
                  <a:lnTo>
                    <a:pt x="32" y="50"/>
                  </a:lnTo>
                  <a:lnTo>
                    <a:pt x="51" y="0"/>
                  </a:lnTo>
                  <a:lnTo>
                    <a:pt x="62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5" name="Freeform: Shape 316"/>
            <p:cNvSpPr/>
            <p:nvPr/>
          </p:nvSpPr>
          <p:spPr>
            <a:xfrm>
              <a:off x="8279640" y="4413240"/>
              <a:ext cx="9720" cy="4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114">
                  <a:moveTo>
                    <a:pt x="28" y="0"/>
                  </a:moveTo>
                  <a:cubicBezTo>
                    <a:pt x="27" y="2"/>
                    <a:pt x="26" y="3"/>
                    <a:pt x="25" y="4"/>
                  </a:cubicBezTo>
                  <a:cubicBezTo>
                    <a:pt x="16" y="21"/>
                    <a:pt x="11" y="37"/>
                    <a:pt x="11" y="57"/>
                  </a:cubicBezTo>
                  <a:cubicBezTo>
                    <a:pt x="11" y="76"/>
                    <a:pt x="16" y="94"/>
                    <a:pt x="25" y="111"/>
                  </a:cubicBezTo>
                  <a:cubicBezTo>
                    <a:pt x="26" y="112"/>
                    <a:pt x="27" y="113"/>
                    <a:pt x="28" y="114"/>
                  </a:cubicBezTo>
                  <a:lnTo>
                    <a:pt x="19" y="114"/>
                  </a:lnTo>
                  <a:cubicBezTo>
                    <a:pt x="16" y="111"/>
                    <a:pt x="14" y="108"/>
                    <a:pt x="12" y="104"/>
                  </a:cubicBezTo>
                  <a:cubicBezTo>
                    <a:pt x="3" y="89"/>
                    <a:pt x="0" y="74"/>
                    <a:pt x="0" y="57"/>
                  </a:cubicBezTo>
                  <a:cubicBezTo>
                    <a:pt x="0" y="39"/>
                    <a:pt x="3" y="25"/>
                    <a:pt x="12" y="10"/>
                  </a:cubicBezTo>
                  <a:cubicBezTo>
                    <a:pt x="14" y="7"/>
                    <a:pt x="16" y="4"/>
                    <a:pt x="19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6" name="Freeform: Shape 317"/>
            <p:cNvSpPr/>
            <p:nvPr/>
          </p:nvSpPr>
          <p:spPr>
            <a:xfrm>
              <a:off x="8292240" y="4416120"/>
              <a:ext cx="1512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8">
                  <a:moveTo>
                    <a:pt x="43" y="87"/>
                  </a:moveTo>
                  <a:cubicBezTo>
                    <a:pt x="39" y="88"/>
                    <a:pt x="36" y="88"/>
                    <a:pt x="32" y="88"/>
                  </a:cubicBezTo>
                  <a:cubicBezTo>
                    <a:pt x="31" y="88"/>
                    <a:pt x="30" y="88"/>
                    <a:pt x="29" y="88"/>
                  </a:cubicBezTo>
                  <a:cubicBezTo>
                    <a:pt x="26" y="88"/>
                    <a:pt x="23" y="88"/>
                    <a:pt x="20" y="86"/>
                  </a:cubicBezTo>
                  <a:cubicBezTo>
                    <a:pt x="18" y="85"/>
                    <a:pt x="16" y="83"/>
                    <a:pt x="15" y="81"/>
                  </a:cubicBezTo>
                  <a:cubicBezTo>
                    <a:pt x="13" y="77"/>
                    <a:pt x="12" y="73"/>
                    <a:pt x="12" y="68"/>
                  </a:cubicBezTo>
                  <a:cubicBezTo>
                    <a:pt x="12" y="67"/>
                    <a:pt x="12" y="66"/>
                    <a:pt x="12" y="64"/>
                  </a:cubicBezTo>
                  <a:lnTo>
                    <a:pt x="12" y="31"/>
                  </a:lnTo>
                  <a:lnTo>
                    <a:pt x="0" y="31"/>
                  </a:lnTo>
                  <a:lnTo>
                    <a:pt x="0" y="22"/>
                  </a:lnTo>
                  <a:lnTo>
                    <a:pt x="12" y="22"/>
                  </a:lnTo>
                  <a:lnTo>
                    <a:pt x="12" y="4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1"/>
                  </a:lnTo>
                  <a:lnTo>
                    <a:pt x="24" y="31"/>
                  </a:lnTo>
                  <a:lnTo>
                    <a:pt x="24" y="64"/>
                  </a:lnTo>
                  <a:cubicBezTo>
                    <a:pt x="24" y="65"/>
                    <a:pt x="24" y="66"/>
                    <a:pt x="24" y="67"/>
                  </a:cubicBezTo>
                  <a:cubicBezTo>
                    <a:pt x="24" y="70"/>
                    <a:pt x="24" y="73"/>
                    <a:pt x="25" y="75"/>
                  </a:cubicBezTo>
                  <a:cubicBezTo>
                    <a:pt x="26" y="77"/>
                    <a:pt x="27" y="77"/>
                    <a:pt x="28" y="78"/>
                  </a:cubicBezTo>
                  <a:cubicBezTo>
                    <a:pt x="30" y="79"/>
                    <a:pt x="31" y="79"/>
                    <a:pt x="32" y="79"/>
                  </a:cubicBezTo>
                  <a:cubicBezTo>
                    <a:pt x="33" y="79"/>
                    <a:pt x="33" y="79"/>
                    <a:pt x="33" y="79"/>
                  </a:cubicBezTo>
                  <a:cubicBezTo>
                    <a:pt x="36" y="79"/>
                    <a:pt x="39" y="79"/>
                    <a:pt x="42" y="77"/>
                  </a:cubicBezTo>
                  <a:lnTo>
                    <a:pt x="43" y="7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7" name="Freeform: Shape 318"/>
            <p:cNvSpPr/>
            <p:nvPr/>
          </p:nvSpPr>
          <p:spPr>
            <a:xfrm>
              <a:off x="8313480" y="4413240"/>
              <a:ext cx="1908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95">
                  <a:moveTo>
                    <a:pt x="12" y="0"/>
                  </a:moveTo>
                  <a:lnTo>
                    <a:pt x="12" y="40"/>
                  </a:lnTo>
                  <a:cubicBezTo>
                    <a:pt x="14" y="32"/>
                    <a:pt x="20" y="28"/>
                    <a:pt x="31" y="28"/>
                  </a:cubicBezTo>
                  <a:cubicBezTo>
                    <a:pt x="32" y="28"/>
                    <a:pt x="33" y="28"/>
                    <a:pt x="33" y="28"/>
                  </a:cubicBezTo>
                  <a:cubicBezTo>
                    <a:pt x="37" y="28"/>
                    <a:pt x="40" y="29"/>
                    <a:pt x="44" y="31"/>
                  </a:cubicBezTo>
                  <a:cubicBezTo>
                    <a:pt x="47" y="32"/>
                    <a:pt x="48" y="34"/>
                    <a:pt x="50" y="36"/>
                  </a:cubicBezTo>
                  <a:cubicBezTo>
                    <a:pt x="53" y="42"/>
                    <a:pt x="54" y="47"/>
                    <a:pt x="54" y="53"/>
                  </a:cubicBezTo>
                  <a:cubicBezTo>
                    <a:pt x="54" y="54"/>
                    <a:pt x="54" y="55"/>
                    <a:pt x="54" y="57"/>
                  </a:cubicBezTo>
                  <a:lnTo>
                    <a:pt x="54" y="95"/>
                  </a:lnTo>
                  <a:lnTo>
                    <a:pt x="42" y="95"/>
                  </a:lnTo>
                  <a:lnTo>
                    <a:pt x="42" y="56"/>
                  </a:lnTo>
                  <a:cubicBezTo>
                    <a:pt x="42" y="56"/>
                    <a:pt x="42" y="55"/>
                    <a:pt x="42" y="54"/>
                  </a:cubicBezTo>
                  <a:cubicBezTo>
                    <a:pt x="42" y="50"/>
                    <a:pt x="41" y="47"/>
                    <a:pt x="40" y="43"/>
                  </a:cubicBezTo>
                  <a:cubicBezTo>
                    <a:pt x="38" y="42"/>
                    <a:pt x="37" y="40"/>
                    <a:pt x="35" y="39"/>
                  </a:cubicBezTo>
                  <a:cubicBezTo>
                    <a:pt x="33" y="38"/>
                    <a:pt x="31" y="37"/>
                    <a:pt x="29" y="37"/>
                  </a:cubicBezTo>
                  <a:cubicBezTo>
                    <a:pt x="28" y="37"/>
                    <a:pt x="28" y="37"/>
                    <a:pt x="28" y="38"/>
                  </a:cubicBezTo>
                  <a:cubicBezTo>
                    <a:pt x="14" y="38"/>
                    <a:pt x="12" y="48"/>
                    <a:pt x="12" y="55"/>
                  </a:cubicBezTo>
                  <a:lnTo>
                    <a:pt x="12" y="95"/>
                  </a:lnTo>
                  <a:lnTo>
                    <a:pt x="0" y="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8" name="Freeform: Shape 319"/>
            <p:cNvSpPr/>
            <p:nvPr/>
          </p:nvSpPr>
          <p:spPr>
            <a:xfrm>
              <a:off x="8340120" y="4413960"/>
              <a:ext cx="468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" h="93">
                  <a:moveTo>
                    <a:pt x="14" y="7"/>
                  </a:moveTo>
                  <a:cubicBezTo>
                    <a:pt x="14" y="9"/>
                    <a:pt x="14" y="10"/>
                    <a:pt x="13" y="11"/>
                  </a:cubicBezTo>
                  <a:cubicBezTo>
                    <a:pt x="13" y="12"/>
                    <a:pt x="13" y="13"/>
                    <a:pt x="11" y="14"/>
                  </a:cubicBezTo>
                  <a:cubicBezTo>
                    <a:pt x="9" y="15"/>
                    <a:pt x="8" y="15"/>
                    <a:pt x="7" y="15"/>
                  </a:cubicBezTo>
                  <a:cubicBezTo>
                    <a:pt x="6" y="15"/>
                    <a:pt x="4" y="15"/>
                    <a:pt x="3" y="14"/>
                  </a:cubicBezTo>
                  <a:cubicBezTo>
                    <a:pt x="2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5"/>
                    <a:pt x="1" y="4"/>
                  </a:cubicBezTo>
                  <a:cubicBezTo>
                    <a:pt x="2" y="3"/>
                    <a:pt x="2" y="2"/>
                    <a:pt x="3" y="1"/>
                  </a:cubicBezTo>
                  <a:cubicBezTo>
                    <a:pt x="4" y="0"/>
                    <a:pt x="6" y="0"/>
                    <a:pt x="7" y="0"/>
                  </a:cubicBezTo>
                  <a:cubicBezTo>
                    <a:pt x="8" y="0"/>
                    <a:pt x="10" y="0"/>
                    <a:pt x="11" y="1"/>
                  </a:cubicBezTo>
                  <a:cubicBezTo>
                    <a:pt x="12" y="2"/>
                    <a:pt x="12" y="3"/>
                    <a:pt x="13" y="4"/>
                  </a:cubicBezTo>
                  <a:cubicBezTo>
                    <a:pt x="14" y="5"/>
                    <a:pt x="14" y="6"/>
                    <a:pt x="14" y="7"/>
                  </a:cubicBezTo>
                  <a:close/>
                  <a:moveTo>
                    <a:pt x="13" y="27"/>
                  </a:moveTo>
                  <a:lnTo>
                    <a:pt x="13" y="93"/>
                  </a:lnTo>
                  <a:lnTo>
                    <a:pt x="1" y="93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9" name="Freeform: Shape 320"/>
            <p:cNvSpPr/>
            <p:nvPr/>
          </p:nvSpPr>
          <p:spPr>
            <a:xfrm>
              <a:off x="8351280" y="4423679"/>
              <a:ext cx="147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" h="68">
                  <a:moveTo>
                    <a:pt x="40" y="12"/>
                  </a:moveTo>
                  <a:lnTo>
                    <a:pt x="39" y="12"/>
                  </a:lnTo>
                  <a:cubicBezTo>
                    <a:pt x="34" y="10"/>
                    <a:pt x="29" y="9"/>
                    <a:pt x="24" y="9"/>
                  </a:cubicBezTo>
                  <a:cubicBezTo>
                    <a:pt x="16" y="9"/>
                    <a:pt x="12" y="12"/>
                    <a:pt x="12" y="17"/>
                  </a:cubicBezTo>
                  <a:cubicBezTo>
                    <a:pt x="12" y="30"/>
                    <a:pt x="42" y="26"/>
                    <a:pt x="42" y="49"/>
                  </a:cubicBezTo>
                  <a:cubicBezTo>
                    <a:pt x="42" y="62"/>
                    <a:pt x="31" y="68"/>
                    <a:pt x="17" y="68"/>
                  </a:cubicBezTo>
                  <a:cubicBezTo>
                    <a:pt x="16" y="68"/>
                    <a:pt x="16" y="68"/>
                    <a:pt x="16" y="68"/>
                  </a:cubicBezTo>
                  <a:cubicBezTo>
                    <a:pt x="10" y="68"/>
                    <a:pt x="5" y="67"/>
                    <a:pt x="0" y="65"/>
                  </a:cubicBezTo>
                  <a:lnTo>
                    <a:pt x="0" y="55"/>
                  </a:lnTo>
                  <a:lnTo>
                    <a:pt x="1" y="55"/>
                  </a:lnTo>
                  <a:cubicBezTo>
                    <a:pt x="6" y="57"/>
                    <a:pt x="12" y="59"/>
                    <a:pt x="18" y="59"/>
                  </a:cubicBezTo>
                  <a:cubicBezTo>
                    <a:pt x="26" y="59"/>
                    <a:pt x="30" y="55"/>
                    <a:pt x="30" y="50"/>
                  </a:cubicBezTo>
                  <a:cubicBezTo>
                    <a:pt x="30" y="35"/>
                    <a:pt x="0" y="39"/>
                    <a:pt x="0" y="18"/>
                  </a:cubicBezTo>
                  <a:cubicBezTo>
                    <a:pt x="0" y="7"/>
                    <a:pt x="8" y="0"/>
                    <a:pt x="24" y="0"/>
                  </a:cubicBezTo>
                  <a:cubicBezTo>
                    <a:pt x="29" y="0"/>
                    <a:pt x="34" y="0"/>
                    <a:pt x="39" y="2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70" name="Freeform: Shape 321"/>
            <p:cNvSpPr/>
            <p:nvPr/>
          </p:nvSpPr>
          <p:spPr>
            <a:xfrm>
              <a:off x="8371440" y="4442400"/>
              <a:ext cx="5040" cy="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15">
                  <a:moveTo>
                    <a:pt x="15" y="8"/>
                  </a:moveTo>
                  <a:cubicBezTo>
                    <a:pt x="15" y="9"/>
                    <a:pt x="15" y="10"/>
                    <a:pt x="14" y="12"/>
                  </a:cubicBezTo>
                  <a:cubicBezTo>
                    <a:pt x="14" y="13"/>
                    <a:pt x="14" y="13"/>
                    <a:pt x="12" y="14"/>
                  </a:cubicBezTo>
                  <a:cubicBezTo>
                    <a:pt x="10" y="15"/>
                    <a:pt x="9" y="15"/>
                    <a:pt x="8" y="15"/>
                  </a:cubicBezTo>
                  <a:cubicBezTo>
                    <a:pt x="6" y="15"/>
                    <a:pt x="5" y="15"/>
                    <a:pt x="4" y="14"/>
                  </a:cubicBezTo>
                  <a:cubicBezTo>
                    <a:pt x="3" y="13"/>
                    <a:pt x="2" y="14"/>
                    <a:pt x="1" y="12"/>
                  </a:cubicBezTo>
                  <a:cubicBezTo>
                    <a:pt x="0" y="10"/>
                    <a:pt x="0" y="9"/>
                    <a:pt x="0" y="8"/>
                  </a:cubicBezTo>
                  <a:cubicBezTo>
                    <a:pt x="0" y="6"/>
                    <a:pt x="0" y="5"/>
                    <a:pt x="1" y="4"/>
                  </a:cubicBezTo>
                  <a:cubicBezTo>
                    <a:pt x="2" y="3"/>
                    <a:pt x="3" y="2"/>
                    <a:pt x="4" y="1"/>
                  </a:cubicBezTo>
                  <a:cubicBezTo>
                    <a:pt x="5" y="0"/>
                    <a:pt x="6" y="0"/>
                    <a:pt x="8" y="0"/>
                  </a:cubicBezTo>
                  <a:cubicBezTo>
                    <a:pt x="10" y="0"/>
                    <a:pt x="11" y="0"/>
                    <a:pt x="12" y="1"/>
                  </a:cubicBezTo>
                  <a:cubicBezTo>
                    <a:pt x="13" y="2"/>
                    <a:pt x="13" y="3"/>
                    <a:pt x="14" y="4"/>
                  </a:cubicBezTo>
                  <a:cubicBezTo>
                    <a:pt x="15" y="5"/>
                    <a:pt x="15" y="6"/>
                    <a:pt x="15" y="7"/>
                  </a:cubicBezTo>
                  <a:cubicBezTo>
                    <a:pt x="15" y="8"/>
                    <a:pt x="15" y="8"/>
                    <a:pt x="15" y="8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71" name="Freeform: Shape 322"/>
            <p:cNvSpPr/>
            <p:nvPr/>
          </p:nvSpPr>
          <p:spPr>
            <a:xfrm>
              <a:off x="8379720" y="4449240"/>
              <a:ext cx="16920" cy="2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8" h="8">
                  <a:moveTo>
                    <a:pt x="0" y="8"/>
                  </a:moveTo>
                  <a:lnTo>
                    <a:pt x="0" y="0"/>
                  </a:lnTo>
                  <a:lnTo>
                    <a:pt x="48" y="0"/>
                  </a:lnTo>
                  <a:lnTo>
                    <a:pt x="48" y="8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72" name="Freeform: Shape 323"/>
            <p:cNvSpPr/>
            <p:nvPr/>
          </p:nvSpPr>
          <p:spPr>
            <a:xfrm>
              <a:off x="8398800" y="4423320"/>
              <a:ext cx="216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9">
                  <a:moveTo>
                    <a:pt x="6" y="3"/>
                  </a:moveTo>
                  <a:cubicBezTo>
                    <a:pt x="12" y="1"/>
                    <a:pt x="18" y="0"/>
                    <a:pt x="24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6" y="0"/>
                    <a:pt x="27" y="0"/>
                    <a:pt x="29" y="0"/>
                  </a:cubicBezTo>
                  <a:cubicBezTo>
                    <a:pt x="33" y="0"/>
                    <a:pt x="37" y="1"/>
                    <a:pt x="41" y="3"/>
                  </a:cubicBezTo>
                  <a:cubicBezTo>
                    <a:pt x="44" y="5"/>
                    <a:pt x="45" y="6"/>
                    <a:pt x="47" y="8"/>
                  </a:cubicBezTo>
                  <a:cubicBezTo>
                    <a:pt x="50" y="13"/>
                    <a:pt x="51" y="17"/>
                    <a:pt x="51" y="23"/>
                  </a:cubicBezTo>
                  <a:cubicBezTo>
                    <a:pt x="51" y="24"/>
                    <a:pt x="51" y="24"/>
                    <a:pt x="51" y="25"/>
                  </a:cubicBezTo>
                  <a:lnTo>
                    <a:pt x="51" y="50"/>
                  </a:lnTo>
                  <a:cubicBezTo>
                    <a:pt x="51" y="54"/>
                    <a:pt x="51" y="59"/>
                    <a:pt x="57" y="59"/>
                  </a:cubicBezTo>
                  <a:cubicBezTo>
                    <a:pt x="58" y="59"/>
                    <a:pt x="58" y="59"/>
                    <a:pt x="59" y="59"/>
                  </a:cubicBezTo>
                  <a:cubicBezTo>
                    <a:pt x="60" y="59"/>
                    <a:pt x="60" y="59"/>
                    <a:pt x="61" y="59"/>
                  </a:cubicBezTo>
                  <a:lnTo>
                    <a:pt x="61" y="67"/>
                  </a:lnTo>
                  <a:cubicBezTo>
                    <a:pt x="58" y="68"/>
                    <a:pt x="56" y="68"/>
                    <a:pt x="54" y="68"/>
                  </a:cubicBezTo>
                  <a:cubicBezTo>
                    <a:pt x="53" y="68"/>
                    <a:pt x="53" y="68"/>
                    <a:pt x="53" y="68"/>
                  </a:cubicBezTo>
                  <a:lnTo>
                    <a:pt x="52" y="68"/>
                  </a:lnTo>
                  <a:cubicBezTo>
                    <a:pt x="50" y="68"/>
                    <a:pt x="48" y="68"/>
                    <a:pt x="46" y="67"/>
                  </a:cubicBezTo>
                  <a:cubicBezTo>
                    <a:pt x="44" y="66"/>
                    <a:pt x="43" y="64"/>
                    <a:pt x="42" y="62"/>
                  </a:cubicBezTo>
                  <a:cubicBezTo>
                    <a:pt x="41" y="60"/>
                    <a:pt x="40" y="59"/>
                    <a:pt x="40" y="56"/>
                  </a:cubicBezTo>
                  <a:cubicBezTo>
                    <a:pt x="40" y="57"/>
                    <a:pt x="40" y="57"/>
                    <a:pt x="39" y="58"/>
                  </a:cubicBezTo>
                  <a:cubicBezTo>
                    <a:pt x="37" y="61"/>
                    <a:pt x="35" y="64"/>
                    <a:pt x="31" y="66"/>
                  </a:cubicBezTo>
                  <a:cubicBezTo>
                    <a:pt x="27" y="68"/>
                    <a:pt x="25" y="69"/>
                    <a:pt x="21" y="69"/>
                  </a:cubicBezTo>
                  <a:cubicBezTo>
                    <a:pt x="17" y="69"/>
                    <a:pt x="14" y="68"/>
                    <a:pt x="10" y="66"/>
                  </a:cubicBezTo>
                  <a:cubicBezTo>
                    <a:pt x="6" y="64"/>
                    <a:pt x="4" y="61"/>
                    <a:pt x="3" y="58"/>
                  </a:cubicBezTo>
                  <a:cubicBezTo>
                    <a:pt x="1" y="55"/>
                    <a:pt x="0" y="53"/>
                    <a:pt x="0" y="49"/>
                  </a:cubicBezTo>
                  <a:cubicBezTo>
                    <a:pt x="0" y="36"/>
                    <a:pt x="10" y="29"/>
                    <a:pt x="32" y="29"/>
                  </a:cubicBezTo>
                  <a:cubicBezTo>
                    <a:pt x="36" y="29"/>
                    <a:pt x="39" y="29"/>
                    <a:pt x="39" y="29"/>
                  </a:cubicBezTo>
                  <a:cubicBezTo>
                    <a:pt x="40" y="28"/>
                    <a:pt x="40" y="27"/>
                    <a:pt x="40" y="25"/>
                  </a:cubicBezTo>
                  <a:cubicBezTo>
                    <a:pt x="40" y="21"/>
                    <a:pt x="39" y="18"/>
                    <a:pt x="37" y="14"/>
                  </a:cubicBezTo>
                  <a:cubicBezTo>
                    <a:pt x="36" y="13"/>
                    <a:pt x="35" y="12"/>
                    <a:pt x="33" y="11"/>
                  </a:cubicBezTo>
                  <a:cubicBezTo>
                    <a:pt x="31" y="10"/>
                    <a:pt x="29" y="9"/>
                    <a:pt x="26" y="9"/>
                  </a:cubicBezTo>
                  <a:cubicBezTo>
                    <a:pt x="25" y="9"/>
                    <a:pt x="25" y="9"/>
                    <a:pt x="24" y="9"/>
                  </a:cubicBezTo>
                  <a:cubicBezTo>
                    <a:pt x="18" y="9"/>
                    <a:pt x="13" y="10"/>
                    <a:pt x="7" y="12"/>
                  </a:cubicBezTo>
                  <a:lnTo>
                    <a:pt x="6" y="12"/>
                  </a:lnTo>
                  <a:close/>
                  <a:moveTo>
                    <a:pt x="23" y="59"/>
                  </a:moveTo>
                  <a:cubicBezTo>
                    <a:pt x="24" y="59"/>
                    <a:pt x="24" y="59"/>
                    <a:pt x="24" y="59"/>
                  </a:cubicBezTo>
                  <a:cubicBezTo>
                    <a:pt x="27" y="59"/>
                    <a:pt x="28" y="59"/>
                    <a:pt x="31" y="57"/>
                  </a:cubicBezTo>
                  <a:cubicBezTo>
                    <a:pt x="34" y="55"/>
                    <a:pt x="35" y="54"/>
                    <a:pt x="37" y="52"/>
                  </a:cubicBezTo>
                  <a:cubicBezTo>
                    <a:pt x="38" y="48"/>
                    <a:pt x="39" y="44"/>
                    <a:pt x="39" y="39"/>
                  </a:cubicBezTo>
                  <a:lnTo>
                    <a:pt x="39" y="38"/>
                  </a:lnTo>
                  <a:lnTo>
                    <a:pt x="39" y="37"/>
                  </a:lnTo>
                  <a:lnTo>
                    <a:pt x="35" y="37"/>
                  </a:lnTo>
                  <a:cubicBezTo>
                    <a:pt x="27" y="37"/>
                    <a:pt x="12" y="37"/>
                    <a:pt x="12" y="49"/>
                  </a:cubicBezTo>
                  <a:cubicBezTo>
                    <a:pt x="12" y="51"/>
                    <a:pt x="12" y="52"/>
                    <a:pt x="13" y="54"/>
                  </a:cubicBezTo>
                  <a:cubicBezTo>
                    <a:pt x="14" y="56"/>
                    <a:pt x="15" y="57"/>
                    <a:pt x="17" y="58"/>
                  </a:cubicBezTo>
                  <a:cubicBezTo>
                    <a:pt x="19" y="59"/>
                    <a:pt x="20" y="59"/>
                    <a:pt x="22" y="59"/>
                  </a:cubicBezTo>
                  <a:cubicBezTo>
                    <a:pt x="23" y="59"/>
                    <a:pt x="23" y="59"/>
                    <a:pt x="23" y="59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73" name="Freeform: Shape 324"/>
            <p:cNvSpPr/>
            <p:nvPr/>
          </p:nvSpPr>
          <p:spPr>
            <a:xfrm>
              <a:off x="8424000" y="4423320"/>
              <a:ext cx="1620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6" h="68">
                  <a:moveTo>
                    <a:pt x="46" y="66"/>
                  </a:moveTo>
                  <a:cubicBezTo>
                    <a:pt x="42" y="68"/>
                    <a:pt x="37" y="68"/>
                    <a:pt x="32" y="68"/>
                  </a:cubicBezTo>
                  <a:cubicBezTo>
                    <a:pt x="31" y="68"/>
                    <a:pt x="30" y="68"/>
                    <a:pt x="30" y="68"/>
                  </a:cubicBezTo>
                  <a:cubicBezTo>
                    <a:pt x="24" y="68"/>
                    <a:pt x="20" y="67"/>
                    <a:pt x="15" y="64"/>
                  </a:cubicBezTo>
                  <a:cubicBezTo>
                    <a:pt x="10" y="61"/>
                    <a:pt x="7" y="58"/>
                    <a:pt x="4" y="53"/>
                  </a:cubicBezTo>
                  <a:cubicBezTo>
                    <a:pt x="1" y="48"/>
                    <a:pt x="0" y="44"/>
                    <a:pt x="0" y="38"/>
                  </a:cubicBezTo>
                  <a:cubicBezTo>
                    <a:pt x="0" y="37"/>
                    <a:pt x="0" y="36"/>
                    <a:pt x="0" y="34"/>
                  </a:cubicBezTo>
                  <a:cubicBezTo>
                    <a:pt x="0" y="13"/>
                    <a:pt x="11" y="0"/>
                    <a:pt x="32" y="0"/>
                  </a:cubicBezTo>
                  <a:cubicBezTo>
                    <a:pt x="37" y="0"/>
                    <a:pt x="42" y="1"/>
                    <a:pt x="46" y="2"/>
                  </a:cubicBezTo>
                  <a:lnTo>
                    <a:pt x="46" y="12"/>
                  </a:lnTo>
                  <a:lnTo>
                    <a:pt x="45" y="12"/>
                  </a:lnTo>
                  <a:cubicBezTo>
                    <a:pt x="41" y="10"/>
                    <a:pt x="37" y="9"/>
                    <a:pt x="32" y="9"/>
                  </a:cubicBezTo>
                  <a:cubicBezTo>
                    <a:pt x="20" y="9"/>
                    <a:pt x="13" y="18"/>
                    <a:pt x="13" y="34"/>
                  </a:cubicBezTo>
                  <a:cubicBezTo>
                    <a:pt x="13" y="49"/>
                    <a:pt x="20" y="59"/>
                    <a:pt x="32" y="59"/>
                  </a:cubicBezTo>
                  <a:cubicBezTo>
                    <a:pt x="37" y="59"/>
                    <a:pt x="41" y="58"/>
                    <a:pt x="45" y="56"/>
                  </a:cubicBezTo>
                  <a:lnTo>
                    <a:pt x="46" y="5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74" name="Freeform: Shape 325"/>
            <p:cNvSpPr/>
            <p:nvPr/>
          </p:nvSpPr>
          <p:spPr>
            <a:xfrm>
              <a:off x="8444160" y="4416120"/>
              <a:ext cx="1548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" h="88">
                  <a:moveTo>
                    <a:pt x="43" y="87"/>
                  </a:moveTo>
                  <a:cubicBezTo>
                    <a:pt x="39" y="88"/>
                    <a:pt x="36" y="88"/>
                    <a:pt x="32" y="88"/>
                  </a:cubicBezTo>
                  <a:cubicBezTo>
                    <a:pt x="31" y="88"/>
                    <a:pt x="31" y="88"/>
                    <a:pt x="30" y="88"/>
                  </a:cubicBezTo>
                  <a:cubicBezTo>
                    <a:pt x="26" y="88"/>
                    <a:pt x="23" y="88"/>
                    <a:pt x="20" y="86"/>
                  </a:cubicBezTo>
                  <a:cubicBezTo>
                    <a:pt x="18" y="85"/>
                    <a:pt x="17" y="83"/>
                    <a:pt x="15" y="81"/>
                  </a:cubicBezTo>
                  <a:cubicBezTo>
                    <a:pt x="13" y="77"/>
                    <a:pt x="12" y="73"/>
                    <a:pt x="12" y="68"/>
                  </a:cubicBezTo>
                  <a:cubicBezTo>
                    <a:pt x="12" y="67"/>
                    <a:pt x="12" y="66"/>
                    <a:pt x="12" y="64"/>
                  </a:cubicBezTo>
                  <a:lnTo>
                    <a:pt x="12" y="31"/>
                  </a:lnTo>
                  <a:lnTo>
                    <a:pt x="0" y="31"/>
                  </a:lnTo>
                  <a:lnTo>
                    <a:pt x="0" y="22"/>
                  </a:lnTo>
                  <a:lnTo>
                    <a:pt x="12" y="22"/>
                  </a:lnTo>
                  <a:lnTo>
                    <a:pt x="12" y="4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4" y="22"/>
                  </a:lnTo>
                  <a:lnTo>
                    <a:pt x="44" y="31"/>
                  </a:lnTo>
                  <a:lnTo>
                    <a:pt x="24" y="31"/>
                  </a:lnTo>
                  <a:lnTo>
                    <a:pt x="24" y="64"/>
                  </a:lnTo>
                  <a:cubicBezTo>
                    <a:pt x="24" y="65"/>
                    <a:pt x="24" y="66"/>
                    <a:pt x="24" y="67"/>
                  </a:cubicBezTo>
                  <a:cubicBezTo>
                    <a:pt x="24" y="70"/>
                    <a:pt x="25" y="73"/>
                    <a:pt x="26" y="75"/>
                  </a:cubicBezTo>
                  <a:cubicBezTo>
                    <a:pt x="27" y="77"/>
                    <a:pt x="27" y="77"/>
                    <a:pt x="29" y="78"/>
                  </a:cubicBezTo>
                  <a:cubicBezTo>
                    <a:pt x="30" y="79"/>
                    <a:pt x="31" y="79"/>
                    <a:pt x="33" y="79"/>
                  </a:cubicBezTo>
                  <a:lnTo>
                    <a:pt x="34" y="79"/>
                  </a:lnTo>
                  <a:cubicBezTo>
                    <a:pt x="37" y="79"/>
                    <a:pt x="40" y="79"/>
                    <a:pt x="43" y="77"/>
                  </a:cubicBezTo>
                  <a:lnTo>
                    <a:pt x="44" y="7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75" name="Freeform: Shape 326"/>
            <p:cNvSpPr/>
            <p:nvPr/>
          </p:nvSpPr>
          <p:spPr>
            <a:xfrm>
              <a:off x="8465400" y="4413960"/>
              <a:ext cx="468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" h="93">
                  <a:moveTo>
                    <a:pt x="14" y="7"/>
                  </a:moveTo>
                  <a:cubicBezTo>
                    <a:pt x="14" y="9"/>
                    <a:pt x="14" y="10"/>
                    <a:pt x="13" y="11"/>
                  </a:cubicBezTo>
                  <a:cubicBezTo>
                    <a:pt x="13" y="12"/>
                    <a:pt x="12" y="13"/>
                    <a:pt x="11" y="14"/>
                  </a:cubicBezTo>
                  <a:cubicBezTo>
                    <a:pt x="10" y="15"/>
                    <a:pt x="8" y="15"/>
                    <a:pt x="7" y="15"/>
                  </a:cubicBezTo>
                  <a:cubicBezTo>
                    <a:pt x="6" y="15"/>
                    <a:pt x="5" y="15"/>
                    <a:pt x="3" y="14"/>
                  </a:cubicBezTo>
                  <a:cubicBezTo>
                    <a:pt x="1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5"/>
                    <a:pt x="1" y="4"/>
                  </a:cubicBezTo>
                  <a:cubicBezTo>
                    <a:pt x="2" y="3"/>
                    <a:pt x="1" y="2"/>
                    <a:pt x="3" y="1"/>
                  </a:cubicBezTo>
                  <a:cubicBezTo>
                    <a:pt x="5" y="0"/>
                    <a:pt x="6" y="0"/>
                    <a:pt x="7" y="0"/>
                  </a:cubicBezTo>
                  <a:cubicBezTo>
                    <a:pt x="9" y="0"/>
                    <a:pt x="10" y="0"/>
                    <a:pt x="11" y="1"/>
                  </a:cubicBezTo>
                  <a:cubicBezTo>
                    <a:pt x="12" y="2"/>
                    <a:pt x="12" y="3"/>
                    <a:pt x="13" y="4"/>
                  </a:cubicBezTo>
                  <a:cubicBezTo>
                    <a:pt x="14" y="5"/>
                    <a:pt x="14" y="6"/>
                    <a:pt x="14" y="7"/>
                  </a:cubicBezTo>
                  <a:close/>
                  <a:moveTo>
                    <a:pt x="13" y="27"/>
                  </a:moveTo>
                  <a:lnTo>
                    <a:pt x="13" y="93"/>
                  </a:lnTo>
                  <a:lnTo>
                    <a:pt x="1" y="93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76" name="Freeform: Shape 327"/>
            <p:cNvSpPr/>
            <p:nvPr/>
          </p:nvSpPr>
          <p:spPr>
            <a:xfrm>
              <a:off x="8475840" y="4423679"/>
              <a:ext cx="2196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66">
                  <a:moveTo>
                    <a:pt x="13" y="0"/>
                  </a:moveTo>
                  <a:lnTo>
                    <a:pt x="32" y="52"/>
                  </a:lnTo>
                  <a:lnTo>
                    <a:pt x="51" y="0"/>
                  </a:lnTo>
                  <a:lnTo>
                    <a:pt x="62" y="0"/>
                  </a:lnTo>
                  <a:lnTo>
                    <a:pt x="36" y="66"/>
                  </a:lnTo>
                  <a:lnTo>
                    <a:pt x="25" y="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77" name="Freeform: Shape 328"/>
            <p:cNvSpPr/>
            <p:nvPr/>
          </p:nvSpPr>
          <p:spPr>
            <a:xfrm>
              <a:off x="8501760" y="4422960"/>
              <a:ext cx="1944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9">
                  <a:moveTo>
                    <a:pt x="51" y="66"/>
                  </a:moveTo>
                  <a:cubicBezTo>
                    <a:pt x="45" y="68"/>
                    <a:pt x="39" y="69"/>
                    <a:pt x="33" y="69"/>
                  </a:cubicBezTo>
                  <a:lnTo>
                    <a:pt x="32" y="69"/>
                  </a:lnTo>
                  <a:cubicBezTo>
                    <a:pt x="31" y="69"/>
                    <a:pt x="30" y="69"/>
                    <a:pt x="29" y="69"/>
                  </a:cubicBezTo>
                  <a:cubicBezTo>
                    <a:pt x="24" y="69"/>
                    <a:pt x="19" y="68"/>
                    <a:pt x="14" y="65"/>
                  </a:cubicBezTo>
                  <a:cubicBezTo>
                    <a:pt x="12" y="64"/>
                    <a:pt x="10" y="63"/>
                    <a:pt x="8" y="61"/>
                  </a:cubicBezTo>
                  <a:cubicBezTo>
                    <a:pt x="7" y="59"/>
                    <a:pt x="6" y="58"/>
                    <a:pt x="5" y="56"/>
                  </a:cubicBezTo>
                  <a:cubicBezTo>
                    <a:pt x="1" y="50"/>
                    <a:pt x="0" y="44"/>
                    <a:pt x="0" y="38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14"/>
                    <a:pt x="10" y="0"/>
                    <a:pt x="29" y="0"/>
                  </a:cubicBezTo>
                  <a:lnTo>
                    <a:pt x="30" y="0"/>
                  </a:lnTo>
                  <a:cubicBezTo>
                    <a:pt x="34" y="0"/>
                    <a:pt x="38" y="1"/>
                    <a:pt x="42" y="4"/>
                  </a:cubicBezTo>
                  <a:cubicBezTo>
                    <a:pt x="46" y="7"/>
                    <a:pt x="48" y="9"/>
                    <a:pt x="51" y="12"/>
                  </a:cubicBezTo>
                  <a:cubicBezTo>
                    <a:pt x="54" y="19"/>
                    <a:pt x="55" y="26"/>
                    <a:pt x="55" y="34"/>
                  </a:cubicBezTo>
                  <a:cubicBezTo>
                    <a:pt x="55" y="35"/>
                    <a:pt x="55" y="37"/>
                    <a:pt x="55" y="38"/>
                  </a:cubicBezTo>
                  <a:lnTo>
                    <a:pt x="12" y="38"/>
                  </a:lnTo>
                  <a:cubicBezTo>
                    <a:pt x="12" y="53"/>
                    <a:pt x="19" y="61"/>
                    <a:pt x="33" y="61"/>
                  </a:cubicBezTo>
                  <a:cubicBezTo>
                    <a:pt x="39" y="61"/>
                    <a:pt x="44" y="60"/>
                    <a:pt x="50" y="57"/>
                  </a:cubicBezTo>
                  <a:lnTo>
                    <a:pt x="51" y="57"/>
                  </a:lnTo>
                  <a:close/>
                  <a:moveTo>
                    <a:pt x="43" y="30"/>
                  </a:moveTo>
                  <a:cubicBezTo>
                    <a:pt x="43" y="17"/>
                    <a:pt x="39" y="10"/>
                    <a:pt x="29" y="10"/>
                  </a:cubicBezTo>
                  <a:cubicBezTo>
                    <a:pt x="18" y="10"/>
                    <a:pt x="13" y="18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78" name="Freeform: Shape 329"/>
            <p:cNvSpPr/>
            <p:nvPr/>
          </p:nvSpPr>
          <p:spPr>
            <a:xfrm>
              <a:off x="8528400" y="4414680"/>
              <a:ext cx="33840" cy="32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5" h="91">
                  <a:moveTo>
                    <a:pt x="16" y="0"/>
                  </a:moveTo>
                  <a:lnTo>
                    <a:pt x="48" y="74"/>
                  </a:lnTo>
                  <a:lnTo>
                    <a:pt x="80" y="0"/>
                  </a:lnTo>
                  <a:lnTo>
                    <a:pt x="95" y="0"/>
                  </a:lnTo>
                  <a:lnTo>
                    <a:pt x="95" y="91"/>
                  </a:lnTo>
                  <a:lnTo>
                    <a:pt x="83" y="91"/>
                  </a:lnTo>
                  <a:lnTo>
                    <a:pt x="83" y="14"/>
                  </a:lnTo>
                  <a:lnTo>
                    <a:pt x="52" y="86"/>
                  </a:lnTo>
                  <a:lnTo>
                    <a:pt x="41" y="86"/>
                  </a:lnTo>
                  <a:lnTo>
                    <a:pt x="11" y="14"/>
                  </a:lnTo>
                  <a:lnTo>
                    <a:pt x="11" y="91"/>
                  </a:lnTo>
                  <a:lnTo>
                    <a:pt x="0" y="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79" name="Freeform: Shape 330"/>
            <p:cNvSpPr/>
            <p:nvPr/>
          </p:nvSpPr>
          <p:spPr>
            <a:xfrm>
              <a:off x="8570160" y="4413960"/>
              <a:ext cx="468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" h="93">
                  <a:moveTo>
                    <a:pt x="14" y="7"/>
                  </a:moveTo>
                  <a:cubicBezTo>
                    <a:pt x="14" y="9"/>
                    <a:pt x="14" y="10"/>
                    <a:pt x="13" y="11"/>
                  </a:cubicBezTo>
                  <a:cubicBezTo>
                    <a:pt x="13" y="12"/>
                    <a:pt x="12" y="13"/>
                    <a:pt x="11" y="14"/>
                  </a:cubicBezTo>
                  <a:cubicBezTo>
                    <a:pt x="10" y="15"/>
                    <a:pt x="8" y="15"/>
                    <a:pt x="7" y="15"/>
                  </a:cubicBezTo>
                  <a:cubicBezTo>
                    <a:pt x="6" y="15"/>
                    <a:pt x="5" y="15"/>
                    <a:pt x="3" y="14"/>
                  </a:cubicBezTo>
                  <a:cubicBezTo>
                    <a:pt x="1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5"/>
                    <a:pt x="1" y="4"/>
                  </a:cubicBezTo>
                  <a:cubicBezTo>
                    <a:pt x="2" y="3"/>
                    <a:pt x="1" y="2"/>
                    <a:pt x="3" y="1"/>
                  </a:cubicBezTo>
                  <a:cubicBezTo>
                    <a:pt x="5" y="0"/>
                    <a:pt x="6" y="0"/>
                    <a:pt x="7" y="0"/>
                  </a:cubicBezTo>
                  <a:cubicBezTo>
                    <a:pt x="9" y="0"/>
                    <a:pt x="10" y="0"/>
                    <a:pt x="11" y="1"/>
                  </a:cubicBezTo>
                  <a:cubicBezTo>
                    <a:pt x="12" y="2"/>
                    <a:pt x="12" y="3"/>
                    <a:pt x="13" y="4"/>
                  </a:cubicBezTo>
                  <a:cubicBezTo>
                    <a:pt x="14" y="5"/>
                    <a:pt x="14" y="6"/>
                    <a:pt x="14" y="7"/>
                  </a:cubicBezTo>
                  <a:close/>
                  <a:moveTo>
                    <a:pt x="13" y="27"/>
                  </a:moveTo>
                  <a:lnTo>
                    <a:pt x="13" y="93"/>
                  </a:lnTo>
                  <a:lnTo>
                    <a:pt x="1" y="93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80" name="Freeform: Shape 331"/>
            <p:cNvSpPr/>
            <p:nvPr/>
          </p:nvSpPr>
          <p:spPr>
            <a:xfrm>
              <a:off x="8580960" y="4423320"/>
              <a:ext cx="165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" h="68">
                  <a:moveTo>
                    <a:pt x="47" y="66"/>
                  </a:moveTo>
                  <a:cubicBezTo>
                    <a:pt x="42" y="68"/>
                    <a:pt x="38" y="68"/>
                    <a:pt x="33" y="68"/>
                  </a:cubicBezTo>
                  <a:lnTo>
                    <a:pt x="32" y="68"/>
                  </a:lnTo>
                  <a:cubicBezTo>
                    <a:pt x="32" y="68"/>
                    <a:pt x="31" y="68"/>
                    <a:pt x="30" y="68"/>
                  </a:cubicBezTo>
                  <a:cubicBezTo>
                    <a:pt x="25" y="68"/>
                    <a:pt x="20" y="67"/>
                    <a:pt x="15" y="64"/>
                  </a:cubicBezTo>
                  <a:cubicBezTo>
                    <a:pt x="10" y="61"/>
                    <a:pt x="7" y="58"/>
                    <a:pt x="4" y="53"/>
                  </a:cubicBezTo>
                  <a:cubicBezTo>
                    <a:pt x="1" y="48"/>
                    <a:pt x="0" y="44"/>
                    <a:pt x="0" y="38"/>
                  </a:cubicBezTo>
                  <a:cubicBezTo>
                    <a:pt x="0" y="37"/>
                    <a:pt x="0" y="36"/>
                    <a:pt x="1" y="34"/>
                  </a:cubicBezTo>
                  <a:cubicBezTo>
                    <a:pt x="1" y="13"/>
                    <a:pt x="12" y="0"/>
                    <a:pt x="32" y="0"/>
                  </a:cubicBezTo>
                  <a:lnTo>
                    <a:pt x="33" y="0"/>
                  </a:lnTo>
                  <a:cubicBezTo>
                    <a:pt x="38" y="0"/>
                    <a:pt x="42" y="1"/>
                    <a:pt x="47" y="2"/>
                  </a:cubicBezTo>
                  <a:lnTo>
                    <a:pt x="47" y="12"/>
                  </a:lnTo>
                  <a:lnTo>
                    <a:pt x="46" y="12"/>
                  </a:lnTo>
                  <a:cubicBezTo>
                    <a:pt x="42" y="10"/>
                    <a:pt x="38" y="9"/>
                    <a:pt x="33" y="9"/>
                  </a:cubicBezTo>
                  <a:cubicBezTo>
                    <a:pt x="20" y="9"/>
                    <a:pt x="13" y="18"/>
                    <a:pt x="13" y="34"/>
                  </a:cubicBezTo>
                  <a:cubicBezTo>
                    <a:pt x="13" y="49"/>
                    <a:pt x="20" y="59"/>
                    <a:pt x="33" y="59"/>
                  </a:cubicBezTo>
                  <a:cubicBezTo>
                    <a:pt x="38" y="59"/>
                    <a:pt x="42" y="58"/>
                    <a:pt x="46" y="56"/>
                  </a:cubicBezTo>
                  <a:lnTo>
                    <a:pt x="47" y="5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81" name="Freeform: Shape 332"/>
            <p:cNvSpPr/>
            <p:nvPr/>
          </p:nvSpPr>
          <p:spPr>
            <a:xfrm>
              <a:off x="8603640" y="4423320"/>
              <a:ext cx="1188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67">
                  <a:moveTo>
                    <a:pt x="34" y="11"/>
                  </a:moveTo>
                  <a:cubicBezTo>
                    <a:pt x="32" y="11"/>
                    <a:pt x="30" y="11"/>
                    <a:pt x="28" y="11"/>
                  </a:cubicBezTo>
                  <a:cubicBezTo>
                    <a:pt x="13" y="11"/>
                    <a:pt x="12" y="23"/>
                    <a:pt x="12" y="29"/>
                  </a:cubicBezTo>
                  <a:lnTo>
                    <a:pt x="12" y="67"/>
                  </a:lnTo>
                  <a:lnTo>
                    <a:pt x="0" y="67"/>
                  </a:lnTo>
                  <a:lnTo>
                    <a:pt x="0" y="1"/>
                  </a:lnTo>
                  <a:lnTo>
                    <a:pt x="9" y="1"/>
                  </a:lnTo>
                  <a:lnTo>
                    <a:pt x="11" y="13"/>
                  </a:lnTo>
                  <a:cubicBezTo>
                    <a:pt x="14" y="3"/>
                    <a:pt x="22" y="0"/>
                    <a:pt x="32" y="0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82" name="Freeform: Shape 333"/>
            <p:cNvSpPr/>
            <p:nvPr/>
          </p:nvSpPr>
          <p:spPr>
            <a:xfrm>
              <a:off x="8618400" y="4422960"/>
              <a:ext cx="2196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70">
                  <a:moveTo>
                    <a:pt x="31" y="70"/>
                  </a:moveTo>
                  <a:cubicBezTo>
                    <a:pt x="12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1" y="0"/>
                    <a:pt x="62" y="12"/>
                    <a:pt x="62" y="35"/>
                  </a:cubicBezTo>
                  <a:cubicBezTo>
                    <a:pt x="62" y="57"/>
                    <a:pt x="51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9" y="9"/>
                    <a:pt x="13" y="18"/>
                    <a:pt x="13" y="35"/>
                  </a:cubicBezTo>
                  <a:cubicBezTo>
                    <a:pt x="13" y="52"/>
                    <a:pt x="19" y="61"/>
                    <a:pt x="31" y="61"/>
                  </a:cubicBezTo>
                  <a:cubicBezTo>
                    <a:pt x="43" y="61"/>
                    <a:pt x="49" y="52"/>
                    <a:pt x="49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83" name="Freeform: Shape 334"/>
            <p:cNvSpPr/>
            <p:nvPr/>
          </p:nvSpPr>
          <p:spPr>
            <a:xfrm>
              <a:off x="8647200" y="4414320"/>
              <a:ext cx="25920" cy="32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3" h="92">
                  <a:moveTo>
                    <a:pt x="24" y="1"/>
                  </a:moveTo>
                  <a:cubicBezTo>
                    <a:pt x="25" y="0"/>
                    <a:pt x="26" y="0"/>
                    <a:pt x="28" y="0"/>
                  </a:cubicBezTo>
                  <a:cubicBezTo>
                    <a:pt x="38" y="0"/>
                    <a:pt x="46" y="2"/>
                    <a:pt x="54" y="6"/>
                  </a:cubicBezTo>
                  <a:cubicBezTo>
                    <a:pt x="59" y="11"/>
                    <a:pt x="63" y="15"/>
                    <a:pt x="66" y="21"/>
                  </a:cubicBezTo>
                  <a:cubicBezTo>
                    <a:pt x="71" y="29"/>
                    <a:pt x="73" y="36"/>
                    <a:pt x="73" y="46"/>
                  </a:cubicBezTo>
                  <a:cubicBezTo>
                    <a:pt x="73" y="55"/>
                    <a:pt x="71" y="64"/>
                    <a:pt x="66" y="72"/>
                  </a:cubicBezTo>
                  <a:cubicBezTo>
                    <a:pt x="63" y="78"/>
                    <a:pt x="59" y="82"/>
                    <a:pt x="53" y="87"/>
                  </a:cubicBezTo>
                  <a:cubicBezTo>
                    <a:pt x="45" y="91"/>
                    <a:pt x="37" y="92"/>
                    <a:pt x="27" y="92"/>
                  </a:cubicBezTo>
                  <a:cubicBezTo>
                    <a:pt x="26" y="92"/>
                    <a:pt x="25" y="92"/>
                    <a:pt x="24" y="92"/>
                  </a:cubicBezTo>
                  <a:lnTo>
                    <a:pt x="0" y="92"/>
                  </a:lnTo>
                  <a:lnTo>
                    <a:pt x="0" y="1"/>
                  </a:lnTo>
                  <a:close/>
                  <a:moveTo>
                    <a:pt x="12" y="83"/>
                  </a:moveTo>
                  <a:lnTo>
                    <a:pt x="24" y="83"/>
                  </a:lnTo>
                  <a:cubicBezTo>
                    <a:pt x="25" y="83"/>
                    <a:pt x="26" y="83"/>
                    <a:pt x="27" y="83"/>
                  </a:cubicBezTo>
                  <a:cubicBezTo>
                    <a:pt x="34" y="83"/>
                    <a:pt x="40" y="82"/>
                    <a:pt x="46" y="79"/>
                  </a:cubicBezTo>
                  <a:cubicBezTo>
                    <a:pt x="49" y="76"/>
                    <a:pt x="52" y="73"/>
                    <a:pt x="54" y="69"/>
                  </a:cubicBezTo>
                  <a:cubicBezTo>
                    <a:pt x="58" y="61"/>
                    <a:pt x="60" y="54"/>
                    <a:pt x="60" y="46"/>
                  </a:cubicBezTo>
                  <a:cubicBezTo>
                    <a:pt x="60" y="37"/>
                    <a:pt x="58" y="31"/>
                    <a:pt x="54" y="24"/>
                  </a:cubicBezTo>
                  <a:cubicBezTo>
                    <a:pt x="52" y="20"/>
                    <a:pt x="49" y="17"/>
                    <a:pt x="46" y="14"/>
                  </a:cubicBezTo>
                  <a:cubicBezTo>
                    <a:pt x="40" y="11"/>
                    <a:pt x="34" y="10"/>
                    <a:pt x="27" y="10"/>
                  </a:cubicBezTo>
                  <a:cubicBezTo>
                    <a:pt x="26" y="10"/>
                    <a:pt x="25" y="10"/>
                    <a:pt x="24" y="10"/>
                  </a:cubicBezTo>
                  <a:lnTo>
                    <a:pt x="12" y="1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84" name="Freeform: Shape 335"/>
            <p:cNvSpPr/>
            <p:nvPr/>
          </p:nvSpPr>
          <p:spPr>
            <a:xfrm>
              <a:off x="8678520" y="4422960"/>
              <a:ext cx="198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6" h="69">
                  <a:moveTo>
                    <a:pt x="51" y="66"/>
                  </a:moveTo>
                  <a:cubicBezTo>
                    <a:pt x="45" y="68"/>
                    <a:pt x="39" y="69"/>
                    <a:pt x="33" y="69"/>
                  </a:cubicBezTo>
                  <a:lnTo>
                    <a:pt x="32" y="69"/>
                  </a:lnTo>
                  <a:cubicBezTo>
                    <a:pt x="31" y="69"/>
                    <a:pt x="30" y="69"/>
                    <a:pt x="29" y="69"/>
                  </a:cubicBezTo>
                  <a:cubicBezTo>
                    <a:pt x="24" y="69"/>
                    <a:pt x="19" y="68"/>
                    <a:pt x="14" y="65"/>
                  </a:cubicBezTo>
                  <a:cubicBezTo>
                    <a:pt x="12" y="64"/>
                    <a:pt x="10" y="63"/>
                    <a:pt x="8" y="61"/>
                  </a:cubicBezTo>
                  <a:cubicBezTo>
                    <a:pt x="7" y="59"/>
                    <a:pt x="6" y="58"/>
                    <a:pt x="5" y="56"/>
                  </a:cubicBezTo>
                  <a:cubicBezTo>
                    <a:pt x="1" y="50"/>
                    <a:pt x="0" y="44"/>
                    <a:pt x="0" y="38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14"/>
                    <a:pt x="10" y="0"/>
                    <a:pt x="29" y="0"/>
                  </a:cubicBezTo>
                  <a:lnTo>
                    <a:pt x="30" y="0"/>
                  </a:lnTo>
                  <a:cubicBezTo>
                    <a:pt x="34" y="0"/>
                    <a:pt x="38" y="1"/>
                    <a:pt x="42" y="4"/>
                  </a:cubicBezTo>
                  <a:cubicBezTo>
                    <a:pt x="46" y="7"/>
                    <a:pt x="48" y="9"/>
                    <a:pt x="51" y="12"/>
                  </a:cubicBezTo>
                  <a:cubicBezTo>
                    <a:pt x="54" y="20"/>
                    <a:pt x="56" y="27"/>
                    <a:pt x="56" y="35"/>
                  </a:cubicBezTo>
                  <a:cubicBezTo>
                    <a:pt x="56" y="36"/>
                    <a:pt x="56" y="37"/>
                    <a:pt x="55" y="38"/>
                  </a:cubicBezTo>
                  <a:lnTo>
                    <a:pt x="12" y="38"/>
                  </a:lnTo>
                  <a:cubicBezTo>
                    <a:pt x="12" y="52"/>
                    <a:pt x="19" y="60"/>
                    <a:pt x="33" y="60"/>
                  </a:cubicBezTo>
                  <a:cubicBezTo>
                    <a:pt x="39" y="60"/>
                    <a:pt x="45" y="59"/>
                    <a:pt x="51" y="57"/>
                  </a:cubicBezTo>
                  <a:lnTo>
                    <a:pt x="52" y="57"/>
                  </a:lnTo>
                  <a:close/>
                  <a:moveTo>
                    <a:pt x="43" y="30"/>
                  </a:moveTo>
                  <a:cubicBezTo>
                    <a:pt x="43" y="17"/>
                    <a:pt x="39" y="10"/>
                    <a:pt x="29" y="10"/>
                  </a:cubicBezTo>
                  <a:cubicBezTo>
                    <a:pt x="18" y="10"/>
                    <a:pt x="13" y="18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85" name="Freeform: Shape 336"/>
            <p:cNvSpPr/>
            <p:nvPr/>
          </p:nvSpPr>
          <p:spPr>
            <a:xfrm>
              <a:off x="8704080" y="4422960"/>
              <a:ext cx="3348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4" h="68">
                  <a:moveTo>
                    <a:pt x="11" y="2"/>
                  </a:moveTo>
                  <a:lnTo>
                    <a:pt x="13" y="13"/>
                  </a:lnTo>
                  <a:cubicBezTo>
                    <a:pt x="15" y="6"/>
                    <a:pt x="20" y="0"/>
                    <a:pt x="32" y="0"/>
                  </a:cubicBezTo>
                  <a:cubicBezTo>
                    <a:pt x="33" y="0"/>
                    <a:pt x="33" y="0"/>
                    <a:pt x="34" y="0"/>
                  </a:cubicBezTo>
                  <a:cubicBezTo>
                    <a:pt x="38" y="0"/>
                    <a:pt x="41" y="1"/>
                    <a:pt x="44" y="3"/>
                  </a:cubicBezTo>
                  <a:cubicBezTo>
                    <a:pt x="47" y="5"/>
                    <a:pt x="49" y="7"/>
                    <a:pt x="50" y="10"/>
                  </a:cubicBezTo>
                  <a:cubicBezTo>
                    <a:pt x="51" y="11"/>
                    <a:pt x="52" y="12"/>
                    <a:pt x="52" y="14"/>
                  </a:cubicBezTo>
                  <a:cubicBezTo>
                    <a:pt x="53" y="12"/>
                    <a:pt x="53" y="11"/>
                    <a:pt x="54" y="9"/>
                  </a:cubicBezTo>
                  <a:cubicBezTo>
                    <a:pt x="56" y="7"/>
                    <a:pt x="58" y="5"/>
                    <a:pt x="61" y="3"/>
                  </a:cubicBezTo>
                  <a:cubicBezTo>
                    <a:pt x="64" y="1"/>
                    <a:pt x="67" y="0"/>
                    <a:pt x="70" y="0"/>
                  </a:cubicBezTo>
                  <a:cubicBezTo>
                    <a:pt x="71" y="0"/>
                    <a:pt x="71" y="0"/>
                    <a:pt x="72" y="0"/>
                  </a:cubicBezTo>
                  <a:cubicBezTo>
                    <a:pt x="73" y="0"/>
                    <a:pt x="73" y="0"/>
                    <a:pt x="74" y="0"/>
                  </a:cubicBezTo>
                  <a:cubicBezTo>
                    <a:pt x="77" y="0"/>
                    <a:pt x="81" y="1"/>
                    <a:pt x="84" y="3"/>
                  </a:cubicBezTo>
                  <a:cubicBezTo>
                    <a:pt x="86" y="5"/>
                    <a:pt x="88" y="6"/>
                    <a:pt x="90" y="9"/>
                  </a:cubicBezTo>
                  <a:cubicBezTo>
                    <a:pt x="93" y="14"/>
                    <a:pt x="94" y="19"/>
                    <a:pt x="94" y="25"/>
                  </a:cubicBezTo>
                  <a:cubicBezTo>
                    <a:pt x="94" y="26"/>
                    <a:pt x="94" y="28"/>
                    <a:pt x="94" y="29"/>
                  </a:cubicBezTo>
                  <a:lnTo>
                    <a:pt x="94" y="68"/>
                  </a:lnTo>
                  <a:lnTo>
                    <a:pt x="82" y="68"/>
                  </a:lnTo>
                  <a:lnTo>
                    <a:pt x="82" y="29"/>
                  </a:lnTo>
                  <a:cubicBezTo>
                    <a:pt x="82" y="28"/>
                    <a:pt x="82" y="27"/>
                    <a:pt x="82" y="26"/>
                  </a:cubicBezTo>
                  <a:cubicBezTo>
                    <a:pt x="82" y="23"/>
                    <a:pt x="81" y="19"/>
                    <a:pt x="79" y="16"/>
                  </a:cubicBezTo>
                  <a:cubicBezTo>
                    <a:pt x="78" y="14"/>
                    <a:pt x="77" y="13"/>
                    <a:pt x="75" y="12"/>
                  </a:cubicBezTo>
                  <a:cubicBezTo>
                    <a:pt x="73" y="10"/>
                    <a:pt x="71" y="10"/>
                    <a:pt x="69" y="10"/>
                  </a:cubicBezTo>
                  <a:cubicBezTo>
                    <a:pt x="68" y="10"/>
                    <a:pt x="68" y="10"/>
                    <a:pt x="67" y="10"/>
                  </a:cubicBezTo>
                  <a:cubicBezTo>
                    <a:pt x="55" y="10"/>
                    <a:pt x="53" y="21"/>
                    <a:pt x="53" y="27"/>
                  </a:cubicBezTo>
                  <a:lnTo>
                    <a:pt x="53" y="68"/>
                  </a:lnTo>
                  <a:lnTo>
                    <a:pt x="41" y="68"/>
                  </a:lnTo>
                  <a:lnTo>
                    <a:pt x="41" y="29"/>
                  </a:lnTo>
                  <a:cubicBezTo>
                    <a:pt x="41" y="28"/>
                    <a:pt x="41" y="27"/>
                    <a:pt x="41" y="26"/>
                  </a:cubicBezTo>
                  <a:cubicBezTo>
                    <a:pt x="41" y="23"/>
                    <a:pt x="40" y="19"/>
                    <a:pt x="39" y="16"/>
                  </a:cubicBezTo>
                  <a:cubicBezTo>
                    <a:pt x="37" y="14"/>
                    <a:pt x="36" y="13"/>
                    <a:pt x="34" y="12"/>
                  </a:cubicBezTo>
                  <a:cubicBezTo>
                    <a:pt x="32" y="10"/>
                    <a:pt x="30" y="10"/>
                    <a:pt x="28" y="10"/>
                  </a:cubicBezTo>
                  <a:cubicBezTo>
                    <a:pt x="27" y="10"/>
                    <a:pt x="27" y="10"/>
                    <a:pt x="27" y="10"/>
                  </a:cubicBezTo>
                  <a:cubicBezTo>
                    <a:pt x="14" y="10"/>
                    <a:pt x="12" y="21"/>
                    <a:pt x="12" y="27"/>
                  </a:cubicBezTo>
                  <a:lnTo>
                    <a:pt x="12" y="68"/>
                  </a:lnTo>
                  <a:lnTo>
                    <a:pt x="0" y="68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86" name="Freeform: Shape 337"/>
            <p:cNvSpPr/>
            <p:nvPr/>
          </p:nvSpPr>
          <p:spPr>
            <a:xfrm>
              <a:off x="8743679" y="4422960"/>
              <a:ext cx="2160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70">
                  <a:moveTo>
                    <a:pt x="31" y="70"/>
                  </a:moveTo>
                  <a:cubicBezTo>
                    <a:pt x="12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0" y="0"/>
                    <a:pt x="61" y="12"/>
                    <a:pt x="61" y="35"/>
                  </a:cubicBezTo>
                  <a:cubicBezTo>
                    <a:pt x="61" y="57"/>
                    <a:pt x="51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8" y="9"/>
                    <a:pt x="13" y="18"/>
                    <a:pt x="13" y="35"/>
                  </a:cubicBezTo>
                  <a:cubicBezTo>
                    <a:pt x="13" y="52"/>
                    <a:pt x="19" y="61"/>
                    <a:pt x="31" y="61"/>
                  </a:cubicBezTo>
                  <a:cubicBezTo>
                    <a:pt x="43" y="61"/>
                    <a:pt x="50" y="52"/>
                    <a:pt x="50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87" name="Freeform: Shape 338"/>
            <p:cNvSpPr/>
            <p:nvPr/>
          </p:nvSpPr>
          <p:spPr>
            <a:xfrm>
              <a:off x="8771040" y="4414320"/>
              <a:ext cx="2232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3" h="93">
                  <a:moveTo>
                    <a:pt x="63" y="90"/>
                  </a:moveTo>
                  <a:cubicBezTo>
                    <a:pt x="56" y="92"/>
                    <a:pt x="51" y="93"/>
                    <a:pt x="44" y="93"/>
                  </a:cubicBezTo>
                  <a:cubicBezTo>
                    <a:pt x="43" y="93"/>
                    <a:pt x="43" y="93"/>
                    <a:pt x="43" y="93"/>
                  </a:cubicBezTo>
                  <a:cubicBezTo>
                    <a:pt x="13" y="93"/>
                    <a:pt x="0" y="71"/>
                    <a:pt x="0" y="46"/>
                  </a:cubicBezTo>
                  <a:cubicBezTo>
                    <a:pt x="0" y="20"/>
                    <a:pt x="12" y="0"/>
                    <a:pt x="43" y="0"/>
                  </a:cubicBezTo>
                  <a:lnTo>
                    <a:pt x="44" y="0"/>
                  </a:lnTo>
                  <a:cubicBezTo>
                    <a:pt x="51" y="0"/>
                    <a:pt x="56" y="1"/>
                    <a:pt x="63" y="3"/>
                  </a:cubicBezTo>
                  <a:lnTo>
                    <a:pt x="63" y="12"/>
                  </a:lnTo>
                  <a:lnTo>
                    <a:pt x="62" y="12"/>
                  </a:lnTo>
                  <a:cubicBezTo>
                    <a:pt x="56" y="10"/>
                    <a:pt x="50" y="9"/>
                    <a:pt x="44" y="9"/>
                  </a:cubicBezTo>
                  <a:cubicBezTo>
                    <a:pt x="22" y="9"/>
                    <a:pt x="13" y="25"/>
                    <a:pt x="13" y="46"/>
                  </a:cubicBezTo>
                  <a:cubicBezTo>
                    <a:pt x="13" y="66"/>
                    <a:pt x="22" y="84"/>
                    <a:pt x="44" y="84"/>
                  </a:cubicBezTo>
                  <a:cubicBezTo>
                    <a:pt x="50" y="84"/>
                    <a:pt x="56" y="83"/>
                    <a:pt x="62" y="81"/>
                  </a:cubicBezTo>
                  <a:lnTo>
                    <a:pt x="63" y="81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88" name="Freeform: Shape 339"/>
            <p:cNvSpPr/>
            <p:nvPr/>
          </p:nvSpPr>
          <p:spPr>
            <a:xfrm>
              <a:off x="8799840" y="4413240"/>
              <a:ext cx="396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" h="95">
                  <a:moveTo>
                    <a:pt x="12" y="0"/>
                  </a:moveTo>
                  <a:lnTo>
                    <a:pt x="12" y="95"/>
                  </a:lnTo>
                  <a:lnTo>
                    <a:pt x="0" y="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89" name="Freeform: Shape 340"/>
            <p:cNvSpPr/>
            <p:nvPr/>
          </p:nvSpPr>
          <p:spPr>
            <a:xfrm>
              <a:off x="8810280" y="4422960"/>
              <a:ext cx="2196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70">
                  <a:moveTo>
                    <a:pt x="31" y="70"/>
                  </a:moveTo>
                  <a:cubicBezTo>
                    <a:pt x="12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1" y="0"/>
                    <a:pt x="62" y="12"/>
                    <a:pt x="62" y="35"/>
                  </a:cubicBezTo>
                  <a:cubicBezTo>
                    <a:pt x="62" y="57"/>
                    <a:pt x="50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9" y="9"/>
                    <a:pt x="13" y="18"/>
                    <a:pt x="13" y="35"/>
                  </a:cubicBezTo>
                  <a:cubicBezTo>
                    <a:pt x="13" y="52"/>
                    <a:pt x="19" y="61"/>
                    <a:pt x="31" y="61"/>
                  </a:cubicBezTo>
                  <a:cubicBezTo>
                    <a:pt x="43" y="61"/>
                    <a:pt x="49" y="52"/>
                    <a:pt x="49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90" name="Freeform: Shape 341"/>
            <p:cNvSpPr/>
            <p:nvPr/>
          </p:nvSpPr>
          <p:spPr>
            <a:xfrm>
              <a:off x="8837280" y="4423679"/>
              <a:ext cx="147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" h="68">
                  <a:moveTo>
                    <a:pt x="40" y="12"/>
                  </a:moveTo>
                  <a:lnTo>
                    <a:pt x="39" y="12"/>
                  </a:lnTo>
                  <a:cubicBezTo>
                    <a:pt x="34" y="10"/>
                    <a:pt x="29" y="9"/>
                    <a:pt x="24" y="9"/>
                  </a:cubicBezTo>
                  <a:cubicBezTo>
                    <a:pt x="16" y="9"/>
                    <a:pt x="12" y="12"/>
                    <a:pt x="12" y="17"/>
                  </a:cubicBezTo>
                  <a:cubicBezTo>
                    <a:pt x="12" y="30"/>
                    <a:pt x="42" y="26"/>
                    <a:pt x="42" y="49"/>
                  </a:cubicBezTo>
                  <a:cubicBezTo>
                    <a:pt x="42" y="62"/>
                    <a:pt x="32" y="68"/>
                    <a:pt x="17" y="68"/>
                  </a:cubicBezTo>
                  <a:lnTo>
                    <a:pt x="16" y="68"/>
                  </a:lnTo>
                  <a:cubicBezTo>
                    <a:pt x="10" y="68"/>
                    <a:pt x="5" y="67"/>
                    <a:pt x="0" y="65"/>
                  </a:cubicBezTo>
                  <a:lnTo>
                    <a:pt x="0" y="55"/>
                  </a:lnTo>
                  <a:lnTo>
                    <a:pt x="1" y="55"/>
                  </a:lnTo>
                  <a:cubicBezTo>
                    <a:pt x="7" y="57"/>
                    <a:pt x="12" y="59"/>
                    <a:pt x="18" y="59"/>
                  </a:cubicBezTo>
                  <a:cubicBezTo>
                    <a:pt x="26" y="59"/>
                    <a:pt x="30" y="55"/>
                    <a:pt x="30" y="50"/>
                  </a:cubicBezTo>
                  <a:cubicBezTo>
                    <a:pt x="30" y="35"/>
                    <a:pt x="0" y="39"/>
                    <a:pt x="0" y="18"/>
                  </a:cubicBezTo>
                  <a:cubicBezTo>
                    <a:pt x="0" y="7"/>
                    <a:pt x="9" y="0"/>
                    <a:pt x="24" y="0"/>
                  </a:cubicBezTo>
                  <a:cubicBezTo>
                    <a:pt x="30" y="0"/>
                    <a:pt x="34" y="0"/>
                    <a:pt x="39" y="2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91" name="Freeform: Shape 342"/>
            <p:cNvSpPr/>
            <p:nvPr/>
          </p:nvSpPr>
          <p:spPr>
            <a:xfrm>
              <a:off x="8857440" y="4422960"/>
              <a:ext cx="1944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9">
                  <a:moveTo>
                    <a:pt x="51" y="66"/>
                  </a:moveTo>
                  <a:cubicBezTo>
                    <a:pt x="45" y="68"/>
                    <a:pt x="39" y="69"/>
                    <a:pt x="33" y="69"/>
                  </a:cubicBezTo>
                  <a:cubicBezTo>
                    <a:pt x="32" y="69"/>
                    <a:pt x="32" y="69"/>
                    <a:pt x="32" y="69"/>
                  </a:cubicBezTo>
                  <a:cubicBezTo>
                    <a:pt x="31" y="69"/>
                    <a:pt x="30" y="69"/>
                    <a:pt x="29" y="69"/>
                  </a:cubicBezTo>
                  <a:cubicBezTo>
                    <a:pt x="24" y="69"/>
                    <a:pt x="19" y="68"/>
                    <a:pt x="14" y="65"/>
                  </a:cubicBezTo>
                  <a:cubicBezTo>
                    <a:pt x="12" y="64"/>
                    <a:pt x="10" y="63"/>
                    <a:pt x="8" y="61"/>
                  </a:cubicBezTo>
                  <a:cubicBezTo>
                    <a:pt x="7" y="59"/>
                    <a:pt x="5" y="58"/>
                    <a:pt x="4" y="56"/>
                  </a:cubicBezTo>
                  <a:cubicBezTo>
                    <a:pt x="0" y="50"/>
                    <a:pt x="0" y="44"/>
                    <a:pt x="0" y="38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14"/>
                    <a:pt x="10" y="0"/>
                    <a:pt x="29" y="0"/>
                  </a:cubicBezTo>
                  <a:lnTo>
                    <a:pt x="30" y="0"/>
                  </a:lnTo>
                  <a:cubicBezTo>
                    <a:pt x="34" y="0"/>
                    <a:pt x="38" y="1"/>
                    <a:pt x="42" y="4"/>
                  </a:cubicBezTo>
                  <a:cubicBezTo>
                    <a:pt x="46" y="7"/>
                    <a:pt x="48" y="9"/>
                    <a:pt x="51" y="12"/>
                  </a:cubicBezTo>
                  <a:cubicBezTo>
                    <a:pt x="54" y="20"/>
                    <a:pt x="55" y="26"/>
                    <a:pt x="55" y="34"/>
                  </a:cubicBezTo>
                  <a:cubicBezTo>
                    <a:pt x="55" y="35"/>
                    <a:pt x="55" y="37"/>
                    <a:pt x="55" y="38"/>
                  </a:cubicBezTo>
                  <a:lnTo>
                    <a:pt x="12" y="38"/>
                  </a:lnTo>
                  <a:cubicBezTo>
                    <a:pt x="12" y="53"/>
                    <a:pt x="19" y="61"/>
                    <a:pt x="33" y="61"/>
                  </a:cubicBezTo>
                  <a:cubicBezTo>
                    <a:pt x="39" y="61"/>
                    <a:pt x="44" y="60"/>
                    <a:pt x="50" y="57"/>
                  </a:cubicBezTo>
                  <a:lnTo>
                    <a:pt x="51" y="57"/>
                  </a:lnTo>
                  <a:close/>
                  <a:moveTo>
                    <a:pt x="43" y="30"/>
                  </a:moveTo>
                  <a:cubicBezTo>
                    <a:pt x="43" y="17"/>
                    <a:pt x="38" y="10"/>
                    <a:pt x="28" y="10"/>
                  </a:cubicBezTo>
                  <a:cubicBezTo>
                    <a:pt x="17" y="10"/>
                    <a:pt x="13" y="18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92" name="Freeform: Shape 343"/>
            <p:cNvSpPr/>
            <p:nvPr/>
          </p:nvSpPr>
          <p:spPr>
            <a:xfrm>
              <a:off x="8881200" y="4443120"/>
              <a:ext cx="576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" h="31">
                  <a:moveTo>
                    <a:pt x="17" y="0"/>
                  </a:moveTo>
                  <a:lnTo>
                    <a:pt x="8" y="31"/>
                  </a:lnTo>
                  <a:lnTo>
                    <a:pt x="0" y="31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93" name="Freeform: Shape 344"/>
            <p:cNvSpPr/>
            <p:nvPr/>
          </p:nvSpPr>
          <p:spPr>
            <a:xfrm>
              <a:off x="8904240" y="4416120"/>
              <a:ext cx="1512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8">
                  <a:moveTo>
                    <a:pt x="43" y="87"/>
                  </a:moveTo>
                  <a:cubicBezTo>
                    <a:pt x="39" y="88"/>
                    <a:pt x="36" y="88"/>
                    <a:pt x="32" y="88"/>
                  </a:cubicBezTo>
                  <a:cubicBezTo>
                    <a:pt x="31" y="88"/>
                    <a:pt x="30" y="88"/>
                    <a:pt x="29" y="88"/>
                  </a:cubicBezTo>
                  <a:cubicBezTo>
                    <a:pt x="26" y="88"/>
                    <a:pt x="23" y="88"/>
                    <a:pt x="20" y="86"/>
                  </a:cubicBezTo>
                  <a:cubicBezTo>
                    <a:pt x="18" y="85"/>
                    <a:pt x="16" y="83"/>
                    <a:pt x="15" y="81"/>
                  </a:cubicBezTo>
                  <a:cubicBezTo>
                    <a:pt x="13" y="77"/>
                    <a:pt x="12" y="73"/>
                    <a:pt x="12" y="68"/>
                  </a:cubicBezTo>
                  <a:cubicBezTo>
                    <a:pt x="12" y="67"/>
                    <a:pt x="12" y="66"/>
                    <a:pt x="12" y="64"/>
                  </a:cubicBezTo>
                  <a:lnTo>
                    <a:pt x="12" y="31"/>
                  </a:lnTo>
                  <a:lnTo>
                    <a:pt x="0" y="31"/>
                  </a:lnTo>
                  <a:lnTo>
                    <a:pt x="0" y="22"/>
                  </a:lnTo>
                  <a:lnTo>
                    <a:pt x="12" y="22"/>
                  </a:lnTo>
                  <a:lnTo>
                    <a:pt x="12" y="4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1"/>
                  </a:lnTo>
                  <a:lnTo>
                    <a:pt x="24" y="31"/>
                  </a:lnTo>
                  <a:lnTo>
                    <a:pt x="24" y="64"/>
                  </a:lnTo>
                  <a:cubicBezTo>
                    <a:pt x="24" y="65"/>
                    <a:pt x="24" y="66"/>
                    <a:pt x="24" y="67"/>
                  </a:cubicBezTo>
                  <a:cubicBezTo>
                    <a:pt x="24" y="70"/>
                    <a:pt x="24" y="73"/>
                    <a:pt x="25" y="75"/>
                  </a:cubicBezTo>
                  <a:cubicBezTo>
                    <a:pt x="26" y="77"/>
                    <a:pt x="27" y="77"/>
                    <a:pt x="28" y="78"/>
                  </a:cubicBezTo>
                  <a:cubicBezTo>
                    <a:pt x="30" y="79"/>
                    <a:pt x="31" y="79"/>
                    <a:pt x="32" y="79"/>
                  </a:cubicBezTo>
                  <a:cubicBezTo>
                    <a:pt x="33" y="79"/>
                    <a:pt x="33" y="79"/>
                    <a:pt x="33" y="79"/>
                  </a:cubicBezTo>
                  <a:cubicBezTo>
                    <a:pt x="37" y="79"/>
                    <a:pt x="39" y="79"/>
                    <a:pt x="42" y="77"/>
                  </a:cubicBezTo>
                  <a:lnTo>
                    <a:pt x="43" y="7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94" name="Freeform: Shape 345"/>
            <p:cNvSpPr/>
            <p:nvPr/>
          </p:nvSpPr>
          <p:spPr>
            <a:xfrm>
              <a:off x="8925480" y="4413240"/>
              <a:ext cx="1908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95">
                  <a:moveTo>
                    <a:pt x="12" y="0"/>
                  </a:moveTo>
                  <a:lnTo>
                    <a:pt x="12" y="40"/>
                  </a:lnTo>
                  <a:cubicBezTo>
                    <a:pt x="14" y="32"/>
                    <a:pt x="20" y="28"/>
                    <a:pt x="31" y="28"/>
                  </a:cubicBezTo>
                  <a:cubicBezTo>
                    <a:pt x="32" y="28"/>
                    <a:pt x="33" y="28"/>
                    <a:pt x="33" y="28"/>
                  </a:cubicBezTo>
                  <a:cubicBezTo>
                    <a:pt x="37" y="28"/>
                    <a:pt x="41" y="29"/>
                    <a:pt x="44" y="31"/>
                  </a:cubicBezTo>
                  <a:cubicBezTo>
                    <a:pt x="47" y="32"/>
                    <a:pt x="49" y="34"/>
                    <a:pt x="50" y="36"/>
                  </a:cubicBezTo>
                  <a:cubicBezTo>
                    <a:pt x="53" y="42"/>
                    <a:pt x="54" y="47"/>
                    <a:pt x="54" y="53"/>
                  </a:cubicBezTo>
                  <a:cubicBezTo>
                    <a:pt x="54" y="54"/>
                    <a:pt x="54" y="55"/>
                    <a:pt x="54" y="57"/>
                  </a:cubicBezTo>
                  <a:lnTo>
                    <a:pt x="54" y="95"/>
                  </a:lnTo>
                  <a:lnTo>
                    <a:pt x="42" y="95"/>
                  </a:lnTo>
                  <a:lnTo>
                    <a:pt x="42" y="56"/>
                  </a:lnTo>
                  <a:cubicBezTo>
                    <a:pt x="42" y="56"/>
                    <a:pt x="42" y="55"/>
                    <a:pt x="42" y="54"/>
                  </a:cubicBezTo>
                  <a:cubicBezTo>
                    <a:pt x="42" y="50"/>
                    <a:pt x="42" y="47"/>
                    <a:pt x="40" y="43"/>
                  </a:cubicBezTo>
                  <a:cubicBezTo>
                    <a:pt x="39" y="42"/>
                    <a:pt x="37" y="40"/>
                    <a:pt x="35" y="39"/>
                  </a:cubicBezTo>
                  <a:cubicBezTo>
                    <a:pt x="33" y="38"/>
                    <a:pt x="31" y="37"/>
                    <a:pt x="29" y="37"/>
                  </a:cubicBezTo>
                  <a:cubicBezTo>
                    <a:pt x="28" y="37"/>
                    <a:pt x="28" y="37"/>
                    <a:pt x="28" y="38"/>
                  </a:cubicBezTo>
                  <a:cubicBezTo>
                    <a:pt x="14" y="38"/>
                    <a:pt x="12" y="48"/>
                    <a:pt x="12" y="55"/>
                  </a:cubicBezTo>
                  <a:lnTo>
                    <a:pt x="12" y="95"/>
                  </a:lnTo>
                  <a:lnTo>
                    <a:pt x="0" y="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95" name="Freeform: Shape 346"/>
            <p:cNvSpPr/>
            <p:nvPr/>
          </p:nvSpPr>
          <p:spPr>
            <a:xfrm>
              <a:off x="8952120" y="4413960"/>
              <a:ext cx="468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" h="93">
                  <a:moveTo>
                    <a:pt x="14" y="7"/>
                  </a:moveTo>
                  <a:cubicBezTo>
                    <a:pt x="14" y="9"/>
                    <a:pt x="14" y="10"/>
                    <a:pt x="13" y="11"/>
                  </a:cubicBezTo>
                  <a:cubicBezTo>
                    <a:pt x="13" y="12"/>
                    <a:pt x="13" y="13"/>
                    <a:pt x="11" y="14"/>
                  </a:cubicBezTo>
                  <a:cubicBezTo>
                    <a:pt x="9" y="15"/>
                    <a:pt x="8" y="15"/>
                    <a:pt x="7" y="15"/>
                  </a:cubicBezTo>
                  <a:cubicBezTo>
                    <a:pt x="6" y="15"/>
                    <a:pt x="4" y="15"/>
                    <a:pt x="3" y="14"/>
                  </a:cubicBezTo>
                  <a:cubicBezTo>
                    <a:pt x="2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5"/>
                    <a:pt x="1" y="4"/>
                  </a:cubicBezTo>
                  <a:cubicBezTo>
                    <a:pt x="2" y="3"/>
                    <a:pt x="2" y="2"/>
                    <a:pt x="3" y="1"/>
                  </a:cubicBezTo>
                  <a:cubicBezTo>
                    <a:pt x="4" y="0"/>
                    <a:pt x="6" y="0"/>
                    <a:pt x="7" y="0"/>
                  </a:cubicBezTo>
                  <a:cubicBezTo>
                    <a:pt x="8" y="0"/>
                    <a:pt x="10" y="0"/>
                    <a:pt x="11" y="1"/>
                  </a:cubicBezTo>
                  <a:cubicBezTo>
                    <a:pt x="12" y="2"/>
                    <a:pt x="12" y="3"/>
                    <a:pt x="13" y="4"/>
                  </a:cubicBezTo>
                  <a:cubicBezTo>
                    <a:pt x="14" y="5"/>
                    <a:pt x="14" y="6"/>
                    <a:pt x="14" y="7"/>
                  </a:cubicBezTo>
                  <a:close/>
                  <a:moveTo>
                    <a:pt x="13" y="27"/>
                  </a:moveTo>
                  <a:lnTo>
                    <a:pt x="13" y="93"/>
                  </a:lnTo>
                  <a:lnTo>
                    <a:pt x="1" y="93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96" name="Freeform: Shape 347"/>
            <p:cNvSpPr/>
            <p:nvPr/>
          </p:nvSpPr>
          <p:spPr>
            <a:xfrm>
              <a:off x="8963280" y="4423679"/>
              <a:ext cx="147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" h="68">
                  <a:moveTo>
                    <a:pt x="40" y="12"/>
                  </a:moveTo>
                  <a:lnTo>
                    <a:pt x="39" y="12"/>
                  </a:lnTo>
                  <a:cubicBezTo>
                    <a:pt x="34" y="10"/>
                    <a:pt x="29" y="9"/>
                    <a:pt x="24" y="9"/>
                  </a:cubicBezTo>
                  <a:cubicBezTo>
                    <a:pt x="16" y="9"/>
                    <a:pt x="12" y="12"/>
                    <a:pt x="12" y="17"/>
                  </a:cubicBezTo>
                  <a:cubicBezTo>
                    <a:pt x="12" y="30"/>
                    <a:pt x="42" y="26"/>
                    <a:pt x="42" y="49"/>
                  </a:cubicBezTo>
                  <a:cubicBezTo>
                    <a:pt x="42" y="62"/>
                    <a:pt x="31" y="68"/>
                    <a:pt x="17" y="68"/>
                  </a:cubicBezTo>
                  <a:lnTo>
                    <a:pt x="16" y="68"/>
                  </a:lnTo>
                  <a:cubicBezTo>
                    <a:pt x="10" y="68"/>
                    <a:pt x="5" y="67"/>
                    <a:pt x="0" y="65"/>
                  </a:cubicBezTo>
                  <a:lnTo>
                    <a:pt x="0" y="55"/>
                  </a:lnTo>
                  <a:lnTo>
                    <a:pt x="1" y="55"/>
                  </a:lnTo>
                  <a:cubicBezTo>
                    <a:pt x="7" y="57"/>
                    <a:pt x="12" y="59"/>
                    <a:pt x="18" y="59"/>
                  </a:cubicBezTo>
                  <a:cubicBezTo>
                    <a:pt x="26" y="59"/>
                    <a:pt x="30" y="55"/>
                    <a:pt x="30" y="50"/>
                  </a:cubicBezTo>
                  <a:cubicBezTo>
                    <a:pt x="30" y="35"/>
                    <a:pt x="0" y="39"/>
                    <a:pt x="0" y="18"/>
                  </a:cubicBezTo>
                  <a:cubicBezTo>
                    <a:pt x="0" y="7"/>
                    <a:pt x="9" y="0"/>
                    <a:pt x="24" y="0"/>
                  </a:cubicBezTo>
                  <a:cubicBezTo>
                    <a:pt x="29" y="0"/>
                    <a:pt x="34" y="0"/>
                    <a:pt x="39" y="2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97" name="Freeform: Shape 348"/>
            <p:cNvSpPr/>
            <p:nvPr/>
          </p:nvSpPr>
          <p:spPr>
            <a:xfrm>
              <a:off x="8982720" y="4413240"/>
              <a:ext cx="9720" cy="4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114">
                  <a:moveTo>
                    <a:pt x="0" y="114"/>
                  </a:moveTo>
                  <a:cubicBezTo>
                    <a:pt x="0" y="113"/>
                    <a:pt x="1" y="112"/>
                    <a:pt x="2" y="111"/>
                  </a:cubicBezTo>
                  <a:cubicBezTo>
                    <a:pt x="12" y="94"/>
                    <a:pt x="16" y="76"/>
                    <a:pt x="16" y="57"/>
                  </a:cubicBezTo>
                  <a:cubicBezTo>
                    <a:pt x="16" y="37"/>
                    <a:pt x="12" y="21"/>
                    <a:pt x="2" y="4"/>
                  </a:cubicBezTo>
                  <a:cubicBezTo>
                    <a:pt x="1" y="3"/>
                    <a:pt x="0" y="2"/>
                    <a:pt x="0" y="0"/>
                  </a:cubicBezTo>
                  <a:lnTo>
                    <a:pt x="9" y="0"/>
                  </a:lnTo>
                  <a:cubicBezTo>
                    <a:pt x="11" y="4"/>
                    <a:pt x="13" y="7"/>
                    <a:pt x="15" y="10"/>
                  </a:cubicBezTo>
                  <a:cubicBezTo>
                    <a:pt x="24" y="25"/>
                    <a:pt x="28" y="39"/>
                    <a:pt x="28" y="57"/>
                  </a:cubicBezTo>
                  <a:cubicBezTo>
                    <a:pt x="28" y="74"/>
                    <a:pt x="24" y="89"/>
                    <a:pt x="15" y="104"/>
                  </a:cubicBezTo>
                  <a:cubicBezTo>
                    <a:pt x="13" y="108"/>
                    <a:pt x="11" y="111"/>
                    <a:pt x="9" y="11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98" name="Freeform: Shape 349"/>
            <p:cNvSpPr/>
            <p:nvPr/>
          </p:nvSpPr>
          <p:spPr>
            <a:xfrm>
              <a:off x="8997119" y="4413240"/>
              <a:ext cx="9720" cy="4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114">
                  <a:moveTo>
                    <a:pt x="0" y="114"/>
                  </a:moveTo>
                  <a:cubicBezTo>
                    <a:pt x="1" y="113"/>
                    <a:pt x="2" y="112"/>
                    <a:pt x="2" y="111"/>
                  </a:cubicBezTo>
                  <a:cubicBezTo>
                    <a:pt x="12" y="94"/>
                    <a:pt x="17" y="76"/>
                    <a:pt x="17" y="57"/>
                  </a:cubicBezTo>
                  <a:cubicBezTo>
                    <a:pt x="17" y="37"/>
                    <a:pt x="12" y="21"/>
                    <a:pt x="2" y="4"/>
                  </a:cubicBezTo>
                  <a:cubicBezTo>
                    <a:pt x="2" y="3"/>
                    <a:pt x="1" y="2"/>
                    <a:pt x="0" y="0"/>
                  </a:cubicBezTo>
                  <a:lnTo>
                    <a:pt x="9" y="0"/>
                  </a:lnTo>
                  <a:cubicBezTo>
                    <a:pt x="11" y="4"/>
                    <a:pt x="13" y="7"/>
                    <a:pt x="15" y="10"/>
                  </a:cubicBezTo>
                  <a:cubicBezTo>
                    <a:pt x="24" y="25"/>
                    <a:pt x="28" y="39"/>
                    <a:pt x="28" y="57"/>
                  </a:cubicBezTo>
                  <a:cubicBezTo>
                    <a:pt x="28" y="74"/>
                    <a:pt x="24" y="89"/>
                    <a:pt x="15" y="104"/>
                  </a:cubicBezTo>
                  <a:cubicBezTo>
                    <a:pt x="13" y="108"/>
                    <a:pt x="11" y="111"/>
                    <a:pt x="9" y="11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99" name="Freeform: Shape 350"/>
            <p:cNvSpPr/>
            <p:nvPr/>
          </p:nvSpPr>
          <p:spPr>
            <a:xfrm>
              <a:off x="9011520" y="4423679"/>
              <a:ext cx="6120" cy="30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" h="85">
                  <a:moveTo>
                    <a:pt x="17" y="54"/>
                  </a:moveTo>
                  <a:lnTo>
                    <a:pt x="8" y="85"/>
                  </a:lnTo>
                  <a:lnTo>
                    <a:pt x="0" y="85"/>
                  </a:lnTo>
                  <a:lnTo>
                    <a:pt x="5" y="54"/>
                  </a:lnTo>
                  <a:close/>
                  <a:moveTo>
                    <a:pt x="18" y="7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8" y="9"/>
                    <a:pt x="18" y="10"/>
                    <a:pt x="17" y="11"/>
                  </a:cubicBezTo>
                  <a:cubicBezTo>
                    <a:pt x="16" y="12"/>
                    <a:pt x="16" y="13"/>
                    <a:pt x="15" y="14"/>
                  </a:cubicBezTo>
                  <a:cubicBezTo>
                    <a:pt x="14" y="15"/>
                    <a:pt x="13" y="15"/>
                    <a:pt x="11" y="15"/>
                  </a:cubicBezTo>
                  <a:cubicBezTo>
                    <a:pt x="10" y="15"/>
                    <a:pt x="8" y="15"/>
                    <a:pt x="7" y="14"/>
                  </a:cubicBezTo>
                  <a:cubicBezTo>
                    <a:pt x="6" y="13"/>
                    <a:pt x="6" y="12"/>
                    <a:pt x="5" y="11"/>
                  </a:cubicBezTo>
                  <a:cubicBezTo>
                    <a:pt x="4" y="10"/>
                    <a:pt x="4" y="8"/>
                    <a:pt x="4" y="7"/>
                  </a:cubicBezTo>
                  <a:cubicBezTo>
                    <a:pt x="4" y="5"/>
                    <a:pt x="4" y="5"/>
                    <a:pt x="5" y="4"/>
                  </a:cubicBezTo>
                  <a:cubicBezTo>
                    <a:pt x="6" y="3"/>
                    <a:pt x="6" y="2"/>
                    <a:pt x="7" y="1"/>
                  </a:cubicBezTo>
                  <a:cubicBezTo>
                    <a:pt x="8" y="0"/>
                    <a:pt x="10" y="0"/>
                    <a:pt x="11" y="0"/>
                  </a:cubicBezTo>
                  <a:cubicBezTo>
                    <a:pt x="12" y="0"/>
                    <a:pt x="13" y="0"/>
                    <a:pt x="15" y="1"/>
                  </a:cubicBezTo>
                  <a:cubicBezTo>
                    <a:pt x="17" y="2"/>
                    <a:pt x="16" y="3"/>
                    <a:pt x="17" y="4"/>
                  </a:cubicBezTo>
                  <a:cubicBezTo>
                    <a:pt x="18" y="5"/>
                    <a:pt x="18" y="6"/>
                    <a:pt x="18" y="7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00" name="Freeform: Shape 351"/>
            <p:cNvSpPr/>
            <p:nvPr/>
          </p:nvSpPr>
          <p:spPr>
            <a:xfrm>
              <a:off x="8253359" y="4465800"/>
              <a:ext cx="12240" cy="4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" h="114">
                  <a:moveTo>
                    <a:pt x="0" y="106"/>
                  </a:moveTo>
                  <a:cubicBezTo>
                    <a:pt x="8" y="106"/>
                    <a:pt x="14" y="105"/>
                    <a:pt x="14" y="95"/>
                  </a:cubicBezTo>
                  <a:lnTo>
                    <a:pt x="14" y="70"/>
                  </a:lnTo>
                  <a:cubicBezTo>
                    <a:pt x="14" y="66"/>
                    <a:pt x="14" y="60"/>
                    <a:pt x="23" y="57"/>
                  </a:cubicBezTo>
                  <a:cubicBezTo>
                    <a:pt x="14" y="55"/>
                    <a:pt x="14" y="49"/>
                    <a:pt x="14" y="44"/>
                  </a:cubicBezTo>
                  <a:lnTo>
                    <a:pt x="14" y="20"/>
                  </a:lnTo>
                  <a:cubicBezTo>
                    <a:pt x="14" y="10"/>
                    <a:pt x="8" y="9"/>
                    <a:pt x="0" y="9"/>
                  </a:cubicBezTo>
                  <a:lnTo>
                    <a:pt x="0" y="0"/>
                  </a:lnTo>
                  <a:cubicBezTo>
                    <a:pt x="1" y="0"/>
                    <a:pt x="2" y="0"/>
                    <a:pt x="3" y="0"/>
                  </a:cubicBezTo>
                  <a:cubicBezTo>
                    <a:pt x="9" y="0"/>
                    <a:pt x="13" y="1"/>
                    <a:pt x="18" y="4"/>
                  </a:cubicBezTo>
                  <a:lnTo>
                    <a:pt x="19" y="5"/>
                  </a:lnTo>
                  <a:cubicBezTo>
                    <a:pt x="20" y="6"/>
                    <a:pt x="21" y="7"/>
                    <a:pt x="22" y="8"/>
                  </a:cubicBezTo>
                  <a:cubicBezTo>
                    <a:pt x="24" y="11"/>
                    <a:pt x="24" y="14"/>
                    <a:pt x="24" y="18"/>
                  </a:cubicBezTo>
                  <a:cubicBezTo>
                    <a:pt x="24" y="19"/>
                    <a:pt x="24" y="20"/>
                    <a:pt x="24" y="20"/>
                  </a:cubicBezTo>
                  <a:lnTo>
                    <a:pt x="24" y="45"/>
                  </a:lnTo>
                  <a:cubicBezTo>
                    <a:pt x="24" y="52"/>
                    <a:pt x="28" y="53"/>
                    <a:pt x="35" y="53"/>
                  </a:cubicBezTo>
                  <a:lnTo>
                    <a:pt x="35" y="61"/>
                  </a:lnTo>
                  <a:cubicBezTo>
                    <a:pt x="28" y="61"/>
                    <a:pt x="24" y="62"/>
                    <a:pt x="24" y="69"/>
                  </a:cubicBezTo>
                  <a:lnTo>
                    <a:pt x="24" y="93"/>
                  </a:lnTo>
                  <a:cubicBezTo>
                    <a:pt x="24" y="94"/>
                    <a:pt x="24" y="95"/>
                    <a:pt x="24" y="96"/>
                  </a:cubicBezTo>
                  <a:cubicBezTo>
                    <a:pt x="24" y="100"/>
                    <a:pt x="24" y="103"/>
                    <a:pt x="22" y="106"/>
                  </a:cubicBezTo>
                  <a:cubicBezTo>
                    <a:pt x="21" y="107"/>
                    <a:pt x="20" y="108"/>
                    <a:pt x="19" y="109"/>
                  </a:cubicBezTo>
                  <a:lnTo>
                    <a:pt x="18" y="110"/>
                  </a:lnTo>
                  <a:cubicBezTo>
                    <a:pt x="13" y="113"/>
                    <a:pt x="9" y="114"/>
                    <a:pt x="3" y="114"/>
                  </a:cubicBezTo>
                  <a:cubicBezTo>
                    <a:pt x="2" y="114"/>
                    <a:pt x="1" y="114"/>
                    <a:pt x="0" y="11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01" name="Freeform: Shape 352"/>
            <p:cNvSpPr/>
            <p:nvPr/>
          </p:nvSpPr>
          <p:spPr>
            <a:xfrm>
              <a:off x="8269560" y="4476240"/>
              <a:ext cx="6120" cy="30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" h="85">
                  <a:moveTo>
                    <a:pt x="18" y="54"/>
                  </a:moveTo>
                  <a:lnTo>
                    <a:pt x="8" y="85"/>
                  </a:lnTo>
                  <a:lnTo>
                    <a:pt x="0" y="85"/>
                  </a:lnTo>
                  <a:lnTo>
                    <a:pt x="6" y="54"/>
                  </a:lnTo>
                  <a:close/>
                  <a:moveTo>
                    <a:pt x="18" y="8"/>
                  </a:moveTo>
                  <a:cubicBezTo>
                    <a:pt x="18" y="9"/>
                    <a:pt x="19" y="10"/>
                    <a:pt x="18" y="12"/>
                  </a:cubicBezTo>
                  <a:cubicBezTo>
                    <a:pt x="17" y="14"/>
                    <a:pt x="16" y="13"/>
                    <a:pt x="15" y="14"/>
                  </a:cubicBezTo>
                  <a:cubicBezTo>
                    <a:pt x="14" y="15"/>
                    <a:pt x="13" y="15"/>
                    <a:pt x="12" y="15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10" y="15"/>
                    <a:pt x="9" y="15"/>
                    <a:pt x="7" y="14"/>
                  </a:cubicBezTo>
                  <a:cubicBezTo>
                    <a:pt x="5" y="13"/>
                    <a:pt x="6" y="12"/>
                    <a:pt x="5" y="11"/>
                  </a:cubicBezTo>
                  <a:cubicBezTo>
                    <a:pt x="4" y="10"/>
                    <a:pt x="4" y="9"/>
                    <a:pt x="4" y="8"/>
                  </a:cubicBezTo>
                  <a:cubicBezTo>
                    <a:pt x="4" y="6"/>
                    <a:pt x="4" y="5"/>
                    <a:pt x="5" y="4"/>
                  </a:cubicBezTo>
                  <a:cubicBezTo>
                    <a:pt x="6" y="3"/>
                    <a:pt x="5" y="2"/>
                    <a:pt x="7" y="1"/>
                  </a:cubicBezTo>
                  <a:cubicBezTo>
                    <a:pt x="9" y="0"/>
                    <a:pt x="10" y="0"/>
                    <a:pt x="11" y="0"/>
                  </a:cubicBezTo>
                  <a:cubicBezTo>
                    <a:pt x="12" y="0"/>
                    <a:pt x="14" y="0"/>
                    <a:pt x="15" y="1"/>
                  </a:cubicBezTo>
                  <a:cubicBezTo>
                    <a:pt x="16" y="2"/>
                    <a:pt x="16" y="3"/>
                    <a:pt x="17" y="4"/>
                  </a:cubicBezTo>
                  <a:cubicBezTo>
                    <a:pt x="18" y="5"/>
                    <a:pt x="18" y="6"/>
                    <a:pt x="18" y="8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02" name="Freeform: Shape 353"/>
            <p:cNvSpPr/>
            <p:nvPr/>
          </p:nvSpPr>
          <p:spPr>
            <a:xfrm>
              <a:off x="8119440" y="3549960"/>
              <a:ext cx="1204200" cy="1063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46" h="2954">
                  <a:moveTo>
                    <a:pt x="3310" y="0"/>
                  </a:moveTo>
                  <a:lnTo>
                    <a:pt x="36" y="0"/>
                  </a:lnTo>
                  <a:cubicBezTo>
                    <a:pt x="30" y="0"/>
                    <a:pt x="24" y="0"/>
                    <a:pt x="18" y="4"/>
                  </a:cubicBezTo>
                  <a:cubicBezTo>
                    <a:pt x="12" y="8"/>
                    <a:pt x="8" y="12"/>
                    <a:pt x="5" y="18"/>
                  </a:cubicBezTo>
                  <a:cubicBezTo>
                    <a:pt x="2" y="24"/>
                    <a:pt x="0" y="29"/>
                    <a:pt x="0" y="36"/>
                  </a:cubicBezTo>
                  <a:lnTo>
                    <a:pt x="0" y="364"/>
                  </a:lnTo>
                  <a:lnTo>
                    <a:pt x="0" y="2918"/>
                  </a:lnTo>
                  <a:cubicBezTo>
                    <a:pt x="0" y="2924"/>
                    <a:pt x="2" y="2930"/>
                    <a:pt x="5" y="2936"/>
                  </a:cubicBezTo>
                  <a:cubicBezTo>
                    <a:pt x="8" y="2941"/>
                    <a:pt x="12" y="2946"/>
                    <a:pt x="18" y="2949"/>
                  </a:cubicBezTo>
                  <a:cubicBezTo>
                    <a:pt x="24" y="2952"/>
                    <a:pt x="30" y="2954"/>
                    <a:pt x="36" y="2954"/>
                  </a:cubicBezTo>
                  <a:lnTo>
                    <a:pt x="3310" y="2954"/>
                  </a:lnTo>
                  <a:cubicBezTo>
                    <a:pt x="3316" y="2954"/>
                    <a:pt x="3322" y="2952"/>
                    <a:pt x="3328" y="2949"/>
                  </a:cubicBezTo>
                  <a:cubicBezTo>
                    <a:pt x="3334" y="2946"/>
                    <a:pt x="3338" y="2941"/>
                    <a:pt x="3341" y="2936"/>
                  </a:cubicBezTo>
                  <a:cubicBezTo>
                    <a:pt x="3344" y="2930"/>
                    <a:pt x="3346" y="2924"/>
                    <a:pt x="3346" y="2918"/>
                  </a:cubicBezTo>
                  <a:lnTo>
                    <a:pt x="3346" y="365"/>
                  </a:lnTo>
                  <a:lnTo>
                    <a:pt x="3346" y="36"/>
                  </a:lnTo>
                  <a:cubicBezTo>
                    <a:pt x="3346" y="29"/>
                    <a:pt x="3344" y="24"/>
                    <a:pt x="3341" y="18"/>
                  </a:cubicBezTo>
                  <a:cubicBezTo>
                    <a:pt x="3338" y="12"/>
                    <a:pt x="3334" y="8"/>
                    <a:pt x="3328" y="4"/>
                  </a:cubicBezTo>
                  <a:cubicBezTo>
                    <a:pt x="3322" y="0"/>
                    <a:pt x="3316" y="0"/>
                    <a:pt x="3310" y="0"/>
                  </a:cubicBezTo>
                  <a:close/>
                  <a:moveTo>
                    <a:pt x="3298" y="2905"/>
                  </a:moveTo>
                  <a:lnTo>
                    <a:pt x="48" y="2905"/>
                  </a:lnTo>
                  <a:lnTo>
                    <a:pt x="48" y="413"/>
                  </a:lnTo>
                  <a:lnTo>
                    <a:pt x="3298" y="413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03" name="Freeform: Shape 354"/>
            <p:cNvSpPr/>
            <p:nvPr/>
          </p:nvSpPr>
          <p:spPr>
            <a:xfrm>
              <a:off x="8165880" y="3595680"/>
              <a:ext cx="36360" cy="36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2" h="102">
                  <a:moveTo>
                    <a:pt x="102" y="51"/>
                  </a:moveTo>
                  <a:cubicBezTo>
                    <a:pt x="102" y="60"/>
                    <a:pt x="99" y="68"/>
                    <a:pt x="95" y="77"/>
                  </a:cubicBezTo>
                  <a:cubicBezTo>
                    <a:pt x="90" y="85"/>
                    <a:pt x="85" y="90"/>
                    <a:pt x="77" y="95"/>
                  </a:cubicBezTo>
                  <a:cubicBezTo>
                    <a:pt x="68" y="99"/>
                    <a:pt x="60" y="102"/>
                    <a:pt x="51" y="102"/>
                  </a:cubicBezTo>
                  <a:cubicBezTo>
                    <a:pt x="42" y="102"/>
                    <a:pt x="34" y="99"/>
                    <a:pt x="25" y="95"/>
                  </a:cubicBezTo>
                  <a:cubicBezTo>
                    <a:pt x="16" y="90"/>
                    <a:pt x="12" y="85"/>
                    <a:pt x="7" y="77"/>
                  </a:cubicBezTo>
                  <a:cubicBezTo>
                    <a:pt x="2" y="68"/>
                    <a:pt x="0" y="60"/>
                    <a:pt x="0" y="51"/>
                  </a:cubicBezTo>
                  <a:cubicBezTo>
                    <a:pt x="0" y="42"/>
                    <a:pt x="2" y="33"/>
                    <a:pt x="7" y="25"/>
                  </a:cubicBezTo>
                  <a:cubicBezTo>
                    <a:pt x="12" y="16"/>
                    <a:pt x="16" y="11"/>
                    <a:pt x="25" y="7"/>
                  </a:cubicBezTo>
                  <a:cubicBezTo>
                    <a:pt x="34" y="2"/>
                    <a:pt x="42" y="0"/>
                    <a:pt x="51" y="0"/>
                  </a:cubicBezTo>
                  <a:cubicBezTo>
                    <a:pt x="60" y="0"/>
                    <a:pt x="68" y="2"/>
                    <a:pt x="77" y="7"/>
                  </a:cubicBezTo>
                  <a:cubicBezTo>
                    <a:pt x="85" y="11"/>
                    <a:pt x="90" y="16"/>
                    <a:pt x="95" y="25"/>
                  </a:cubicBezTo>
                  <a:cubicBezTo>
                    <a:pt x="99" y="33"/>
                    <a:pt x="102" y="42"/>
                    <a:pt x="102" y="51"/>
                  </a:cubicBez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04" name="Freeform: Shape 355"/>
            <p:cNvSpPr/>
            <p:nvPr/>
          </p:nvSpPr>
          <p:spPr>
            <a:xfrm>
              <a:off x="8225640" y="3595680"/>
              <a:ext cx="36720" cy="36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3" h="102">
                  <a:moveTo>
                    <a:pt x="103" y="51"/>
                  </a:moveTo>
                  <a:cubicBezTo>
                    <a:pt x="103" y="60"/>
                    <a:pt x="101" y="68"/>
                    <a:pt x="96" y="77"/>
                  </a:cubicBezTo>
                  <a:cubicBezTo>
                    <a:pt x="91" y="85"/>
                    <a:pt x="85" y="90"/>
                    <a:pt x="77" y="95"/>
                  </a:cubicBezTo>
                  <a:cubicBezTo>
                    <a:pt x="69" y="99"/>
                    <a:pt x="60" y="102"/>
                    <a:pt x="51" y="102"/>
                  </a:cubicBezTo>
                  <a:cubicBezTo>
                    <a:pt x="41" y="102"/>
                    <a:pt x="34" y="99"/>
                    <a:pt x="26" y="95"/>
                  </a:cubicBezTo>
                  <a:cubicBezTo>
                    <a:pt x="18" y="90"/>
                    <a:pt x="12" y="85"/>
                    <a:pt x="7" y="77"/>
                  </a:cubicBezTo>
                  <a:cubicBezTo>
                    <a:pt x="2" y="68"/>
                    <a:pt x="0" y="60"/>
                    <a:pt x="0" y="51"/>
                  </a:cubicBezTo>
                  <a:cubicBezTo>
                    <a:pt x="0" y="42"/>
                    <a:pt x="2" y="33"/>
                    <a:pt x="7" y="25"/>
                  </a:cubicBezTo>
                  <a:cubicBezTo>
                    <a:pt x="12" y="16"/>
                    <a:pt x="18" y="12"/>
                    <a:pt x="26" y="7"/>
                  </a:cubicBezTo>
                  <a:cubicBezTo>
                    <a:pt x="34" y="2"/>
                    <a:pt x="42" y="0"/>
                    <a:pt x="51" y="0"/>
                  </a:cubicBezTo>
                  <a:cubicBezTo>
                    <a:pt x="61" y="0"/>
                    <a:pt x="69" y="2"/>
                    <a:pt x="77" y="7"/>
                  </a:cubicBezTo>
                  <a:cubicBezTo>
                    <a:pt x="85" y="12"/>
                    <a:pt x="91" y="16"/>
                    <a:pt x="96" y="25"/>
                  </a:cubicBezTo>
                  <a:cubicBezTo>
                    <a:pt x="101" y="33"/>
                    <a:pt x="103" y="42"/>
                    <a:pt x="103" y="51"/>
                  </a:cubicBez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05" name="Freeform: Shape 356"/>
            <p:cNvSpPr/>
            <p:nvPr/>
          </p:nvSpPr>
          <p:spPr>
            <a:xfrm>
              <a:off x="8285760" y="3595680"/>
              <a:ext cx="36360" cy="36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2" h="102">
                  <a:moveTo>
                    <a:pt x="102" y="51"/>
                  </a:moveTo>
                  <a:cubicBezTo>
                    <a:pt x="102" y="60"/>
                    <a:pt x="99" y="68"/>
                    <a:pt x="95" y="77"/>
                  </a:cubicBezTo>
                  <a:cubicBezTo>
                    <a:pt x="90" y="85"/>
                    <a:pt x="85" y="90"/>
                    <a:pt x="77" y="95"/>
                  </a:cubicBezTo>
                  <a:cubicBezTo>
                    <a:pt x="68" y="99"/>
                    <a:pt x="60" y="102"/>
                    <a:pt x="51" y="102"/>
                  </a:cubicBezTo>
                  <a:cubicBezTo>
                    <a:pt x="42" y="102"/>
                    <a:pt x="34" y="99"/>
                    <a:pt x="25" y="95"/>
                  </a:cubicBezTo>
                  <a:cubicBezTo>
                    <a:pt x="16" y="90"/>
                    <a:pt x="12" y="85"/>
                    <a:pt x="7" y="77"/>
                  </a:cubicBezTo>
                  <a:cubicBezTo>
                    <a:pt x="2" y="68"/>
                    <a:pt x="0" y="60"/>
                    <a:pt x="0" y="51"/>
                  </a:cubicBezTo>
                  <a:cubicBezTo>
                    <a:pt x="0" y="42"/>
                    <a:pt x="2" y="33"/>
                    <a:pt x="7" y="25"/>
                  </a:cubicBezTo>
                  <a:cubicBezTo>
                    <a:pt x="12" y="16"/>
                    <a:pt x="16" y="11"/>
                    <a:pt x="25" y="7"/>
                  </a:cubicBezTo>
                  <a:cubicBezTo>
                    <a:pt x="34" y="2"/>
                    <a:pt x="42" y="0"/>
                    <a:pt x="51" y="0"/>
                  </a:cubicBezTo>
                  <a:cubicBezTo>
                    <a:pt x="60" y="0"/>
                    <a:pt x="68" y="2"/>
                    <a:pt x="77" y="7"/>
                  </a:cubicBezTo>
                  <a:cubicBezTo>
                    <a:pt x="85" y="11"/>
                    <a:pt x="90" y="16"/>
                    <a:pt x="95" y="25"/>
                  </a:cubicBezTo>
                  <a:cubicBezTo>
                    <a:pt x="99" y="33"/>
                    <a:pt x="102" y="42"/>
                    <a:pt x="102" y="51"/>
                  </a:cubicBez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06" name="Freeform: Shape 357"/>
            <p:cNvSpPr/>
            <p:nvPr/>
          </p:nvSpPr>
          <p:spPr>
            <a:xfrm>
              <a:off x="8376120" y="3595680"/>
              <a:ext cx="906479" cy="36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19" h="102">
                  <a:moveTo>
                    <a:pt x="1259" y="102"/>
                  </a:moveTo>
                  <a:lnTo>
                    <a:pt x="2478" y="102"/>
                  </a:lnTo>
                  <a:cubicBezTo>
                    <a:pt x="2500" y="102"/>
                    <a:pt x="2519" y="84"/>
                    <a:pt x="2519" y="62"/>
                  </a:cubicBezTo>
                  <a:lnTo>
                    <a:pt x="2519" y="40"/>
                  </a:lnTo>
                  <a:cubicBezTo>
                    <a:pt x="2519" y="18"/>
                    <a:pt x="2500" y="0"/>
                    <a:pt x="2478" y="0"/>
                  </a:cubicBezTo>
                  <a:lnTo>
                    <a:pt x="41" y="0"/>
                  </a:lnTo>
                  <a:cubicBezTo>
                    <a:pt x="18" y="0"/>
                    <a:pt x="0" y="18"/>
                    <a:pt x="0" y="40"/>
                  </a:cubicBezTo>
                  <a:lnTo>
                    <a:pt x="0" y="62"/>
                  </a:lnTo>
                  <a:cubicBezTo>
                    <a:pt x="0" y="84"/>
                    <a:pt x="18" y="102"/>
                    <a:pt x="41" y="102"/>
                  </a:cubicBez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07" name="Freeform: Shape 358"/>
            <p:cNvSpPr/>
            <p:nvPr/>
          </p:nvSpPr>
          <p:spPr>
            <a:xfrm>
              <a:off x="531000" y="3731400"/>
              <a:ext cx="288720" cy="278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03" h="775">
                  <a:moveTo>
                    <a:pt x="0" y="406"/>
                  </a:moveTo>
                  <a:lnTo>
                    <a:pt x="551" y="0"/>
                  </a:lnTo>
                  <a:lnTo>
                    <a:pt x="799" y="321"/>
                  </a:lnTo>
                  <a:lnTo>
                    <a:pt x="803" y="349"/>
                  </a:lnTo>
                  <a:lnTo>
                    <a:pt x="786" y="447"/>
                  </a:lnTo>
                  <a:lnTo>
                    <a:pt x="745" y="508"/>
                  </a:lnTo>
                  <a:lnTo>
                    <a:pt x="361" y="770"/>
                  </a:lnTo>
                  <a:lnTo>
                    <a:pt x="341" y="775"/>
                  </a:lnTo>
                  <a:lnTo>
                    <a:pt x="251" y="729"/>
                  </a:lnTo>
                  <a:lnTo>
                    <a:pt x="199" y="69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08" name="Freeform: Shape 359"/>
            <p:cNvSpPr/>
            <p:nvPr/>
          </p:nvSpPr>
          <p:spPr>
            <a:xfrm>
              <a:off x="653760" y="3892320"/>
              <a:ext cx="164520" cy="144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8" h="401">
                  <a:moveTo>
                    <a:pt x="441" y="25"/>
                  </a:moveTo>
                  <a:lnTo>
                    <a:pt x="445" y="0"/>
                  </a:lnTo>
                  <a:lnTo>
                    <a:pt x="0" y="328"/>
                  </a:lnTo>
                  <a:lnTo>
                    <a:pt x="34" y="347"/>
                  </a:lnTo>
                  <a:cubicBezTo>
                    <a:pt x="35" y="347"/>
                    <a:pt x="36" y="348"/>
                    <a:pt x="37" y="349"/>
                  </a:cubicBezTo>
                  <a:cubicBezTo>
                    <a:pt x="61" y="362"/>
                    <a:pt x="78" y="379"/>
                    <a:pt x="94" y="401"/>
                  </a:cubicBezTo>
                  <a:lnTo>
                    <a:pt x="458" y="133"/>
                  </a:lnTo>
                  <a:cubicBezTo>
                    <a:pt x="445" y="107"/>
                    <a:pt x="438" y="82"/>
                    <a:pt x="438" y="53"/>
                  </a:cubicBezTo>
                  <a:cubicBezTo>
                    <a:pt x="438" y="43"/>
                    <a:pt x="439" y="35"/>
                    <a:pt x="441" y="25"/>
                  </a:cubicBezTo>
                  <a:close/>
                  <a:moveTo>
                    <a:pt x="289" y="231"/>
                  </a:moveTo>
                  <a:cubicBezTo>
                    <a:pt x="288" y="232"/>
                    <a:pt x="287" y="233"/>
                    <a:pt x="286" y="234"/>
                  </a:cubicBezTo>
                  <a:cubicBezTo>
                    <a:pt x="280" y="237"/>
                    <a:pt x="274" y="238"/>
                    <a:pt x="268" y="238"/>
                  </a:cubicBezTo>
                  <a:cubicBezTo>
                    <a:pt x="261" y="238"/>
                    <a:pt x="257" y="237"/>
                    <a:pt x="251" y="234"/>
                  </a:cubicBezTo>
                  <a:cubicBezTo>
                    <a:pt x="245" y="230"/>
                    <a:pt x="242" y="227"/>
                    <a:pt x="238" y="221"/>
                  </a:cubicBezTo>
                  <a:cubicBezTo>
                    <a:pt x="234" y="215"/>
                    <a:pt x="234" y="210"/>
                    <a:pt x="234" y="204"/>
                  </a:cubicBezTo>
                  <a:cubicBezTo>
                    <a:pt x="234" y="197"/>
                    <a:pt x="234" y="192"/>
                    <a:pt x="238" y="186"/>
                  </a:cubicBezTo>
                  <a:cubicBezTo>
                    <a:pt x="242" y="180"/>
                    <a:pt x="245" y="177"/>
                    <a:pt x="251" y="174"/>
                  </a:cubicBezTo>
                  <a:cubicBezTo>
                    <a:pt x="257" y="170"/>
                    <a:pt x="261" y="169"/>
                    <a:pt x="268" y="169"/>
                  </a:cubicBezTo>
                  <a:cubicBezTo>
                    <a:pt x="274" y="169"/>
                    <a:pt x="280" y="170"/>
                    <a:pt x="286" y="174"/>
                  </a:cubicBezTo>
                  <a:cubicBezTo>
                    <a:pt x="290" y="176"/>
                    <a:pt x="293" y="179"/>
                    <a:pt x="296" y="183"/>
                  </a:cubicBezTo>
                  <a:cubicBezTo>
                    <a:pt x="297" y="184"/>
                    <a:pt x="298" y="185"/>
                    <a:pt x="298" y="186"/>
                  </a:cubicBezTo>
                  <a:cubicBezTo>
                    <a:pt x="301" y="192"/>
                    <a:pt x="303" y="197"/>
                    <a:pt x="303" y="204"/>
                  </a:cubicBezTo>
                  <a:cubicBezTo>
                    <a:pt x="303" y="210"/>
                    <a:pt x="301" y="215"/>
                    <a:pt x="298" y="221"/>
                  </a:cubicBezTo>
                  <a:cubicBezTo>
                    <a:pt x="296" y="225"/>
                    <a:pt x="293" y="228"/>
                    <a:pt x="289" y="231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09" name="Freeform: Shape 360"/>
            <p:cNvSpPr/>
            <p:nvPr/>
          </p:nvSpPr>
          <p:spPr>
            <a:xfrm>
              <a:off x="509040" y="3705120"/>
              <a:ext cx="318600" cy="288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86" h="802">
                  <a:moveTo>
                    <a:pt x="612" y="82"/>
                  </a:moveTo>
                  <a:lnTo>
                    <a:pt x="864" y="422"/>
                  </a:lnTo>
                  <a:cubicBezTo>
                    <a:pt x="868" y="408"/>
                    <a:pt x="872" y="397"/>
                    <a:pt x="880" y="385"/>
                  </a:cubicBezTo>
                  <a:cubicBezTo>
                    <a:pt x="882" y="381"/>
                    <a:pt x="884" y="378"/>
                    <a:pt x="886" y="375"/>
                  </a:cubicBezTo>
                  <a:lnTo>
                    <a:pt x="623" y="19"/>
                  </a:lnTo>
                  <a:cubicBezTo>
                    <a:pt x="619" y="14"/>
                    <a:pt x="614" y="10"/>
                    <a:pt x="608" y="6"/>
                  </a:cubicBezTo>
                  <a:cubicBezTo>
                    <a:pt x="600" y="2"/>
                    <a:pt x="593" y="0"/>
                    <a:pt x="584" y="0"/>
                  </a:cubicBezTo>
                  <a:cubicBezTo>
                    <a:pt x="575" y="0"/>
                    <a:pt x="568" y="2"/>
                    <a:pt x="560" y="6"/>
                  </a:cubicBezTo>
                  <a:cubicBezTo>
                    <a:pt x="558" y="7"/>
                    <a:pt x="557" y="8"/>
                    <a:pt x="555" y="9"/>
                  </a:cubicBezTo>
                  <a:lnTo>
                    <a:pt x="19" y="404"/>
                  </a:lnTo>
                  <a:cubicBezTo>
                    <a:pt x="14" y="409"/>
                    <a:pt x="10" y="413"/>
                    <a:pt x="6" y="419"/>
                  </a:cubicBezTo>
                  <a:cubicBezTo>
                    <a:pt x="2" y="427"/>
                    <a:pt x="0" y="434"/>
                    <a:pt x="0" y="443"/>
                  </a:cubicBezTo>
                  <a:cubicBezTo>
                    <a:pt x="0" y="452"/>
                    <a:pt x="2" y="459"/>
                    <a:pt x="6" y="467"/>
                  </a:cubicBezTo>
                  <a:cubicBezTo>
                    <a:pt x="7" y="469"/>
                    <a:pt x="8" y="470"/>
                    <a:pt x="9" y="472"/>
                  </a:cubicBezTo>
                  <a:lnTo>
                    <a:pt x="250" y="796"/>
                  </a:lnTo>
                  <a:cubicBezTo>
                    <a:pt x="254" y="796"/>
                    <a:pt x="259" y="795"/>
                    <a:pt x="264" y="795"/>
                  </a:cubicBezTo>
                  <a:cubicBezTo>
                    <a:pt x="281" y="796"/>
                    <a:pt x="295" y="798"/>
                    <a:pt x="312" y="802"/>
                  </a:cubicBezTo>
                  <a:lnTo>
                    <a:pt x="73" y="480"/>
                  </a:lnTo>
                  <a:close/>
                  <a:moveTo>
                    <a:pt x="260" y="274"/>
                  </a:moveTo>
                  <a:lnTo>
                    <a:pt x="369" y="194"/>
                  </a:lnTo>
                  <a:cubicBezTo>
                    <a:pt x="371" y="193"/>
                    <a:pt x="372" y="193"/>
                    <a:pt x="374" y="193"/>
                  </a:cubicBezTo>
                  <a:cubicBezTo>
                    <a:pt x="375" y="193"/>
                    <a:pt x="377" y="193"/>
                    <a:pt x="378" y="194"/>
                  </a:cubicBezTo>
                  <a:cubicBezTo>
                    <a:pt x="379" y="194"/>
                    <a:pt x="380" y="195"/>
                    <a:pt x="381" y="196"/>
                  </a:cubicBezTo>
                  <a:lnTo>
                    <a:pt x="381" y="197"/>
                  </a:lnTo>
                  <a:cubicBezTo>
                    <a:pt x="382" y="198"/>
                    <a:pt x="382" y="199"/>
                    <a:pt x="382" y="201"/>
                  </a:cubicBezTo>
                  <a:cubicBezTo>
                    <a:pt x="382" y="202"/>
                    <a:pt x="382" y="204"/>
                    <a:pt x="381" y="206"/>
                  </a:cubicBezTo>
                  <a:cubicBezTo>
                    <a:pt x="381" y="207"/>
                    <a:pt x="380" y="207"/>
                    <a:pt x="379" y="208"/>
                  </a:cubicBezTo>
                  <a:lnTo>
                    <a:pt x="271" y="288"/>
                  </a:lnTo>
                  <a:cubicBezTo>
                    <a:pt x="270" y="288"/>
                    <a:pt x="271" y="289"/>
                    <a:pt x="270" y="289"/>
                  </a:cubicBezTo>
                  <a:cubicBezTo>
                    <a:pt x="268" y="290"/>
                    <a:pt x="266" y="290"/>
                    <a:pt x="265" y="290"/>
                  </a:cubicBezTo>
                  <a:cubicBezTo>
                    <a:pt x="263" y="290"/>
                    <a:pt x="263" y="290"/>
                    <a:pt x="261" y="289"/>
                  </a:cubicBezTo>
                  <a:cubicBezTo>
                    <a:pt x="259" y="288"/>
                    <a:pt x="259" y="286"/>
                    <a:pt x="258" y="285"/>
                  </a:cubicBezTo>
                  <a:cubicBezTo>
                    <a:pt x="257" y="283"/>
                    <a:pt x="257" y="282"/>
                    <a:pt x="257" y="281"/>
                  </a:cubicBezTo>
                  <a:cubicBezTo>
                    <a:pt x="257" y="279"/>
                    <a:pt x="257" y="278"/>
                    <a:pt x="258" y="277"/>
                  </a:cubicBezTo>
                  <a:cubicBezTo>
                    <a:pt x="259" y="276"/>
                    <a:pt x="259" y="275"/>
                    <a:pt x="260" y="274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10" name="Freeform: Shape 361"/>
            <p:cNvSpPr/>
            <p:nvPr/>
          </p:nvSpPr>
          <p:spPr>
            <a:xfrm>
              <a:off x="684359" y="3285000"/>
              <a:ext cx="304200" cy="306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46" h="851">
                  <a:moveTo>
                    <a:pt x="846" y="430"/>
                  </a:moveTo>
                  <a:cubicBezTo>
                    <a:pt x="846" y="428"/>
                    <a:pt x="846" y="426"/>
                    <a:pt x="846" y="424"/>
                  </a:cubicBezTo>
                  <a:cubicBezTo>
                    <a:pt x="846" y="346"/>
                    <a:pt x="828" y="279"/>
                    <a:pt x="789" y="212"/>
                  </a:cubicBezTo>
                  <a:cubicBezTo>
                    <a:pt x="750" y="145"/>
                    <a:pt x="701" y="96"/>
                    <a:pt x="634" y="57"/>
                  </a:cubicBezTo>
                  <a:cubicBezTo>
                    <a:pt x="566" y="18"/>
                    <a:pt x="501" y="0"/>
                    <a:pt x="423" y="0"/>
                  </a:cubicBezTo>
                  <a:cubicBezTo>
                    <a:pt x="345" y="0"/>
                    <a:pt x="278" y="18"/>
                    <a:pt x="211" y="57"/>
                  </a:cubicBezTo>
                  <a:cubicBezTo>
                    <a:pt x="143" y="96"/>
                    <a:pt x="95" y="145"/>
                    <a:pt x="56" y="212"/>
                  </a:cubicBezTo>
                  <a:cubicBezTo>
                    <a:pt x="17" y="279"/>
                    <a:pt x="0" y="346"/>
                    <a:pt x="0" y="424"/>
                  </a:cubicBezTo>
                  <a:cubicBezTo>
                    <a:pt x="0" y="426"/>
                    <a:pt x="0" y="429"/>
                    <a:pt x="0" y="431"/>
                  </a:cubicBezTo>
                  <a:lnTo>
                    <a:pt x="0" y="851"/>
                  </a:lnTo>
                  <a:lnTo>
                    <a:pt x="161" y="851"/>
                  </a:lnTo>
                  <a:cubicBezTo>
                    <a:pt x="157" y="845"/>
                    <a:pt x="155" y="841"/>
                    <a:pt x="151" y="835"/>
                  </a:cubicBezTo>
                  <a:cubicBezTo>
                    <a:pt x="111" y="765"/>
                    <a:pt x="92" y="696"/>
                    <a:pt x="92" y="615"/>
                  </a:cubicBezTo>
                  <a:cubicBezTo>
                    <a:pt x="92" y="614"/>
                    <a:pt x="92" y="613"/>
                    <a:pt x="92" y="612"/>
                  </a:cubicBezTo>
                  <a:cubicBezTo>
                    <a:pt x="92" y="396"/>
                    <a:pt x="241" y="220"/>
                    <a:pt x="423" y="220"/>
                  </a:cubicBezTo>
                  <a:lnTo>
                    <a:pt x="437" y="220"/>
                  </a:lnTo>
                  <a:lnTo>
                    <a:pt x="435" y="234"/>
                  </a:lnTo>
                  <a:cubicBezTo>
                    <a:pt x="419" y="392"/>
                    <a:pt x="506" y="423"/>
                    <a:pt x="599" y="455"/>
                  </a:cubicBezTo>
                  <a:cubicBezTo>
                    <a:pt x="675" y="482"/>
                    <a:pt x="753" y="509"/>
                    <a:pt x="753" y="612"/>
                  </a:cubicBezTo>
                  <a:cubicBezTo>
                    <a:pt x="753" y="613"/>
                    <a:pt x="753" y="614"/>
                    <a:pt x="753" y="615"/>
                  </a:cubicBezTo>
                  <a:cubicBezTo>
                    <a:pt x="753" y="696"/>
                    <a:pt x="735" y="765"/>
                    <a:pt x="694" y="835"/>
                  </a:cubicBezTo>
                  <a:cubicBezTo>
                    <a:pt x="691" y="841"/>
                    <a:pt x="688" y="846"/>
                    <a:pt x="684" y="851"/>
                  </a:cubicBezTo>
                  <a:lnTo>
                    <a:pt x="845" y="851"/>
                  </a:ln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11" name="Freeform: Shape 362"/>
            <p:cNvSpPr/>
            <p:nvPr/>
          </p:nvSpPr>
          <p:spPr>
            <a:xfrm>
              <a:off x="552960" y="4000320"/>
              <a:ext cx="134280" cy="120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4" h="336">
                  <a:moveTo>
                    <a:pt x="302" y="68"/>
                  </a:moveTo>
                  <a:lnTo>
                    <a:pt x="214" y="19"/>
                  </a:lnTo>
                  <a:cubicBezTo>
                    <a:pt x="191" y="6"/>
                    <a:pt x="169" y="0"/>
                    <a:pt x="142" y="0"/>
                  </a:cubicBezTo>
                  <a:cubicBezTo>
                    <a:pt x="117" y="0"/>
                    <a:pt x="95" y="6"/>
                    <a:pt x="73" y="18"/>
                  </a:cubicBezTo>
                  <a:cubicBezTo>
                    <a:pt x="51" y="31"/>
                    <a:pt x="35" y="47"/>
                    <a:pt x="23" y="69"/>
                  </a:cubicBezTo>
                  <a:cubicBezTo>
                    <a:pt x="22" y="71"/>
                    <a:pt x="21" y="72"/>
                    <a:pt x="20" y="73"/>
                  </a:cubicBezTo>
                  <a:cubicBezTo>
                    <a:pt x="20" y="74"/>
                    <a:pt x="19" y="75"/>
                    <a:pt x="19" y="75"/>
                  </a:cubicBezTo>
                  <a:cubicBezTo>
                    <a:pt x="6" y="97"/>
                    <a:pt x="0" y="119"/>
                    <a:pt x="0" y="145"/>
                  </a:cubicBezTo>
                  <a:cubicBezTo>
                    <a:pt x="0" y="170"/>
                    <a:pt x="6" y="192"/>
                    <a:pt x="19" y="214"/>
                  </a:cubicBezTo>
                  <a:cubicBezTo>
                    <a:pt x="32" y="236"/>
                    <a:pt x="48" y="252"/>
                    <a:pt x="70" y="265"/>
                  </a:cubicBezTo>
                  <a:cubicBezTo>
                    <a:pt x="71" y="266"/>
                    <a:pt x="73" y="267"/>
                    <a:pt x="74" y="267"/>
                  </a:cubicBezTo>
                  <a:lnTo>
                    <a:pt x="162" y="317"/>
                  </a:lnTo>
                  <a:cubicBezTo>
                    <a:pt x="185" y="330"/>
                    <a:pt x="207" y="336"/>
                    <a:pt x="234" y="336"/>
                  </a:cubicBezTo>
                  <a:cubicBezTo>
                    <a:pt x="259" y="335"/>
                    <a:pt x="280" y="329"/>
                    <a:pt x="302" y="317"/>
                  </a:cubicBezTo>
                  <a:cubicBezTo>
                    <a:pt x="325" y="303"/>
                    <a:pt x="342" y="287"/>
                    <a:pt x="355" y="264"/>
                  </a:cubicBezTo>
                  <a:cubicBezTo>
                    <a:pt x="368" y="241"/>
                    <a:pt x="374" y="218"/>
                    <a:pt x="374" y="192"/>
                  </a:cubicBezTo>
                  <a:cubicBezTo>
                    <a:pt x="374" y="165"/>
                    <a:pt x="368" y="144"/>
                    <a:pt x="355" y="121"/>
                  </a:cubicBezTo>
                  <a:cubicBezTo>
                    <a:pt x="342" y="98"/>
                    <a:pt x="325" y="82"/>
                    <a:pt x="302" y="68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12" name="Freeform: Shape 363"/>
            <p:cNvSpPr/>
            <p:nvPr/>
          </p:nvSpPr>
          <p:spPr>
            <a:xfrm>
              <a:off x="726479" y="3373560"/>
              <a:ext cx="219240" cy="246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0" h="687">
                  <a:moveTo>
                    <a:pt x="474" y="233"/>
                  </a:moveTo>
                  <a:cubicBezTo>
                    <a:pt x="383" y="201"/>
                    <a:pt x="280" y="165"/>
                    <a:pt x="292" y="0"/>
                  </a:cubicBezTo>
                  <a:cubicBezTo>
                    <a:pt x="130" y="9"/>
                    <a:pt x="0" y="170"/>
                    <a:pt x="0" y="366"/>
                  </a:cubicBezTo>
                  <a:cubicBezTo>
                    <a:pt x="0" y="367"/>
                    <a:pt x="0" y="368"/>
                    <a:pt x="0" y="369"/>
                  </a:cubicBezTo>
                  <a:cubicBezTo>
                    <a:pt x="0" y="445"/>
                    <a:pt x="18" y="510"/>
                    <a:pt x="56" y="576"/>
                  </a:cubicBezTo>
                  <a:cubicBezTo>
                    <a:pt x="59" y="582"/>
                    <a:pt x="62" y="587"/>
                    <a:pt x="66" y="593"/>
                  </a:cubicBezTo>
                  <a:cubicBezTo>
                    <a:pt x="86" y="613"/>
                    <a:pt x="106" y="627"/>
                    <a:pt x="130" y="641"/>
                  </a:cubicBezTo>
                  <a:cubicBezTo>
                    <a:pt x="185" y="673"/>
                    <a:pt x="239" y="687"/>
                    <a:pt x="303" y="687"/>
                  </a:cubicBezTo>
                  <a:cubicBezTo>
                    <a:pt x="366" y="687"/>
                    <a:pt x="420" y="673"/>
                    <a:pt x="475" y="641"/>
                  </a:cubicBezTo>
                  <a:cubicBezTo>
                    <a:pt x="506" y="623"/>
                    <a:pt x="529" y="605"/>
                    <a:pt x="554" y="579"/>
                  </a:cubicBezTo>
                  <a:cubicBezTo>
                    <a:pt x="554" y="578"/>
                    <a:pt x="554" y="578"/>
                    <a:pt x="554" y="577"/>
                  </a:cubicBezTo>
                  <a:cubicBezTo>
                    <a:pt x="593" y="511"/>
                    <a:pt x="610" y="445"/>
                    <a:pt x="610" y="369"/>
                  </a:cubicBezTo>
                  <a:cubicBezTo>
                    <a:pt x="610" y="368"/>
                    <a:pt x="610" y="367"/>
                    <a:pt x="610" y="366"/>
                  </a:cubicBezTo>
                  <a:cubicBezTo>
                    <a:pt x="611" y="281"/>
                    <a:pt x="547" y="259"/>
                    <a:pt x="474" y="233"/>
                  </a:cubicBezTo>
                  <a:close/>
                  <a:moveTo>
                    <a:pt x="149" y="397"/>
                  </a:moveTo>
                  <a:cubicBezTo>
                    <a:pt x="138" y="397"/>
                    <a:pt x="129" y="394"/>
                    <a:pt x="120" y="389"/>
                  </a:cubicBezTo>
                  <a:cubicBezTo>
                    <a:pt x="110" y="384"/>
                    <a:pt x="103" y="376"/>
                    <a:pt x="98" y="367"/>
                  </a:cubicBezTo>
                  <a:cubicBezTo>
                    <a:pt x="92" y="357"/>
                    <a:pt x="90" y="349"/>
                    <a:pt x="90" y="338"/>
                  </a:cubicBezTo>
                  <a:cubicBezTo>
                    <a:pt x="90" y="327"/>
                    <a:pt x="92" y="318"/>
                    <a:pt x="98" y="309"/>
                  </a:cubicBezTo>
                  <a:cubicBezTo>
                    <a:pt x="103" y="299"/>
                    <a:pt x="110" y="292"/>
                    <a:pt x="120" y="287"/>
                  </a:cubicBezTo>
                  <a:cubicBezTo>
                    <a:pt x="129" y="281"/>
                    <a:pt x="138" y="279"/>
                    <a:pt x="149" y="279"/>
                  </a:cubicBezTo>
                  <a:cubicBezTo>
                    <a:pt x="160" y="279"/>
                    <a:pt x="169" y="281"/>
                    <a:pt x="179" y="287"/>
                  </a:cubicBezTo>
                  <a:cubicBezTo>
                    <a:pt x="189" y="292"/>
                    <a:pt x="194" y="299"/>
                    <a:pt x="200" y="309"/>
                  </a:cubicBezTo>
                  <a:cubicBezTo>
                    <a:pt x="206" y="318"/>
                    <a:pt x="208" y="327"/>
                    <a:pt x="208" y="338"/>
                  </a:cubicBezTo>
                  <a:cubicBezTo>
                    <a:pt x="208" y="349"/>
                    <a:pt x="206" y="357"/>
                    <a:pt x="200" y="367"/>
                  </a:cubicBezTo>
                  <a:cubicBezTo>
                    <a:pt x="194" y="376"/>
                    <a:pt x="188" y="384"/>
                    <a:pt x="179" y="389"/>
                  </a:cubicBezTo>
                  <a:cubicBezTo>
                    <a:pt x="169" y="394"/>
                    <a:pt x="160" y="397"/>
                    <a:pt x="149" y="397"/>
                  </a:cubicBezTo>
                  <a:close/>
                  <a:moveTo>
                    <a:pt x="303" y="625"/>
                  </a:moveTo>
                  <a:cubicBezTo>
                    <a:pt x="216" y="625"/>
                    <a:pt x="145" y="582"/>
                    <a:pt x="145" y="529"/>
                  </a:cubicBezTo>
                  <a:lnTo>
                    <a:pt x="460" y="529"/>
                  </a:lnTo>
                  <a:cubicBezTo>
                    <a:pt x="460" y="581"/>
                    <a:pt x="390" y="625"/>
                    <a:pt x="303" y="625"/>
                  </a:cubicBezTo>
                  <a:close/>
                  <a:moveTo>
                    <a:pt x="440" y="397"/>
                  </a:moveTo>
                  <a:cubicBezTo>
                    <a:pt x="429" y="397"/>
                    <a:pt x="420" y="394"/>
                    <a:pt x="411" y="389"/>
                  </a:cubicBezTo>
                  <a:cubicBezTo>
                    <a:pt x="401" y="384"/>
                    <a:pt x="394" y="376"/>
                    <a:pt x="389" y="367"/>
                  </a:cubicBezTo>
                  <a:cubicBezTo>
                    <a:pt x="383" y="357"/>
                    <a:pt x="381" y="349"/>
                    <a:pt x="381" y="338"/>
                  </a:cubicBezTo>
                  <a:cubicBezTo>
                    <a:pt x="381" y="327"/>
                    <a:pt x="383" y="318"/>
                    <a:pt x="389" y="309"/>
                  </a:cubicBezTo>
                  <a:cubicBezTo>
                    <a:pt x="394" y="299"/>
                    <a:pt x="401" y="292"/>
                    <a:pt x="411" y="287"/>
                  </a:cubicBezTo>
                  <a:cubicBezTo>
                    <a:pt x="420" y="281"/>
                    <a:pt x="429" y="279"/>
                    <a:pt x="440" y="279"/>
                  </a:cubicBezTo>
                  <a:cubicBezTo>
                    <a:pt x="451" y="279"/>
                    <a:pt x="460" y="281"/>
                    <a:pt x="470" y="287"/>
                  </a:cubicBezTo>
                  <a:cubicBezTo>
                    <a:pt x="479" y="292"/>
                    <a:pt x="485" y="299"/>
                    <a:pt x="491" y="309"/>
                  </a:cubicBezTo>
                  <a:cubicBezTo>
                    <a:pt x="496" y="318"/>
                    <a:pt x="499" y="327"/>
                    <a:pt x="499" y="338"/>
                  </a:cubicBezTo>
                  <a:cubicBezTo>
                    <a:pt x="499" y="349"/>
                    <a:pt x="496" y="357"/>
                    <a:pt x="491" y="367"/>
                  </a:cubicBezTo>
                  <a:cubicBezTo>
                    <a:pt x="485" y="376"/>
                    <a:pt x="479" y="384"/>
                    <a:pt x="470" y="389"/>
                  </a:cubicBezTo>
                  <a:cubicBezTo>
                    <a:pt x="460" y="394"/>
                    <a:pt x="451" y="397"/>
                    <a:pt x="441" y="397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13" name="Freeform: Shape 364"/>
            <p:cNvSpPr/>
            <p:nvPr/>
          </p:nvSpPr>
          <p:spPr>
            <a:xfrm>
              <a:off x="820440" y="3823920"/>
              <a:ext cx="108000" cy="137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1" h="384">
                  <a:moveTo>
                    <a:pt x="299" y="164"/>
                  </a:moveTo>
                  <a:cubicBezTo>
                    <a:pt x="301" y="156"/>
                    <a:pt x="301" y="148"/>
                    <a:pt x="301" y="140"/>
                  </a:cubicBezTo>
                  <a:cubicBezTo>
                    <a:pt x="301" y="114"/>
                    <a:pt x="295" y="92"/>
                    <a:pt x="283" y="70"/>
                  </a:cubicBezTo>
                  <a:cubicBezTo>
                    <a:pt x="270" y="48"/>
                    <a:pt x="254" y="32"/>
                    <a:pt x="232" y="19"/>
                  </a:cubicBezTo>
                  <a:cubicBezTo>
                    <a:pt x="215" y="9"/>
                    <a:pt x="199" y="4"/>
                    <a:pt x="180" y="1"/>
                  </a:cubicBezTo>
                  <a:cubicBezTo>
                    <a:pt x="171" y="0"/>
                    <a:pt x="164" y="0"/>
                    <a:pt x="155" y="0"/>
                  </a:cubicBezTo>
                  <a:lnTo>
                    <a:pt x="154" y="0"/>
                  </a:lnTo>
                  <a:cubicBezTo>
                    <a:pt x="129" y="0"/>
                    <a:pt x="107" y="5"/>
                    <a:pt x="85" y="18"/>
                  </a:cubicBezTo>
                  <a:cubicBezTo>
                    <a:pt x="63" y="31"/>
                    <a:pt x="48" y="47"/>
                    <a:pt x="35" y="69"/>
                  </a:cubicBezTo>
                  <a:cubicBezTo>
                    <a:pt x="26" y="85"/>
                    <a:pt x="20" y="101"/>
                    <a:pt x="17" y="120"/>
                  </a:cubicBezTo>
                  <a:lnTo>
                    <a:pt x="2" y="220"/>
                  </a:lnTo>
                  <a:cubicBezTo>
                    <a:pt x="0" y="228"/>
                    <a:pt x="0" y="235"/>
                    <a:pt x="0" y="244"/>
                  </a:cubicBezTo>
                  <a:cubicBezTo>
                    <a:pt x="0" y="270"/>
                    <a:pt x="5" y="291"/>
                    <a:pt x="18" y="314"/>
                  </a:cubicBezTo>
                  <a:cubicBezTo>
                    <a:pt x="31" y="336"/>
                    <a:pt x="47" y="352"/>
                    <a:pt x="70" y="365"/>
                  </a:cubicBezTo>
                  <a:cubicBezTo>
                    <a:pt x="86" y="374"/>
                    <a:pt x="102" y="380"/>
                    <a:pt x="121" y="382"/>
                  </a:cubicBezTo>
                  <a:cubicBezTo>
                    <a:pt x="129" y="384"/>
                    <a:pt x="137" y="384"/>
                    <a:pt x="146" y="384"/>
                  </a:cubicBezTo>
                  <a:cubicBezTo>
                    <a:pt x="172" y="384"/>
                    <a:pt x="194" y="378"/>
                    <a:pt x="216" y="366"/>
                  </a:cubicBezTo>
                  <a:cubicBezTo>
                    <a:pt x="238" y="353"/>
                    <a:pt x="253" y="337"/>
                    <a:pt x="266" y="315"/>
                  </a:cubicBezTo>
                  <a:cubicBezTo>
                    <a:pt x="276" y="298"/>
                    <a:pt x="281" y="282"/>
                    <a:pt x="284" y="263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14" name="Freeform: Shape 365"/>
            <p:cNvSpPr/>
            <p:nvPr/>
          </p:nvSpPr>
          <p:spPr>
            <a:xfrm>
              <a:off x="625680" y="3657600"/>
              <a:ext cx="378360" cy="10425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52" h="2897">
                  <a:moveTo>
                    <a:pt x="1018" y="286"/>
                  </a:moveTo>
                  <a:cubicBezTo>
                    <a:pt x="1010" y="248"/>
                    <a:pt x="997" y="217"/>
                    <a:pt x="978" y="184"/>
                  </a:cubicBezTo>
                  <a:cubicBezTo>
                    <a:pt x="944" y="125"/>
                    <a:pt x="902" y="82"/>
                    <a:pt x="844" y="49"/>
                  </a:cubicBezTo>
                  <a:cubicBezTo>
                    <a:pt x="785" y="15"/>
                    <a:pt x="728" y="0"/>
                    <a:pt x="660" y="0"/>
                  </a:cubicBezTo>
                  <a:lnTo>
                    <a:pt x="523" y="0"/>
                  </a:lnTo>
                  <a:lnTo>
                    <a:pt x="522" y="0"/>
                  </a:lnTo>
                  <a:cubicBezTo>
                    <a:pt x="455" y="0"/>
                    <a:pt x="397" y="16"/>
                    <a:pt x="339" y="49"/>
                  </a:cubicBezTo>
                  <a:cubicBezTo>
                    <a:pt x="310" y="66"/>
                    <a:pt x="288" y="83"/>
                    <a:pt x="264" y="107"/>
                  </a:cubicBezTo>
                  <a:cubicBezTo>
                    <a:pt x="276" y="107"/>
                    <a:pt x="286" y="110"/>
                    <a:pt x="297" y="116"/>
                  </a:cubicBezTo>
                  <a:cubicBezTo>
                    <a:pt x="306" y="122"/>
                    <a:pt x="313" y="128"/>
                    <a:pt x="319" y="136"/>
                  </a:cubicBezTo>
                  <a:lnTo>
                    <a:pt x="578" y="486"/>
                  </a:lnTo>
                  <a:cubicBezTo>
                    <a:pt x="590" y="475"/>
                    <a:pt x="601" y="466"/>
                    <a:pt x="615" y="458"/>
                  </a:cubicBezTo>
                  <a:cubicBezTo>
                    <a:pt x="641" y="443"/>
                    <a:pt x="666" y="436"/>
                    <a:pt x="696" y="436"/>
                  </a:cubicBezTo>
                  <a:lnTo>
                    <a:pt x="697" y="436"/>
                  </a:lnTo>
                  <a:cubicBezTo>
                    <a:pt x="707" y="436"/>
                    <a:pt x="716" y="437"/>
                    <a:pt x="726" y="438"/>
                  </a:cubicBezTo>
                  <a:cubicBezTo>
                    <a:pt x="748" y="441"/>
                    <a:pt x="766" y="448"/>
                    <a:pt x="786" y="459"/>
                  </a:cubicBezTo>
                  <a:cubicBezTo>
                    <a:pt x="812" y="474"/>
                    <a:pt x="831" y="493"/>
                    <a:pt x="846" y="519"/>
                  </a:cubicBezTo>
                  <a:cubicBezTo>
                    <a:pt x="861" y="545"/>
                    <a:pt x="868" y="571"/>
                    <a:pt x="868" y="601"/>
                  </a:cubicBezTo>
                  <a:cubicBezTo>
                    <a:pt x="868" y="611"/>
                    <a:pt x="867" y="620"/>
                    <a:pt x="866" y="630"/>
                  </a:cubicBezTo>
                  <a:lnTo>
                    <a:pt x="850" y="729"/>
                  </a:lnTo>
                  <a:cubicBezTo>
                    <a:pt x="847" y="751"/>
                    <a:pt x="841" y="770"/>
                    <a:pt x="830" y="790"/>
                  </a:cubicBezTo>
                  <a:cubicBezTo>
                    <a:pt x="815" y="816"/>
                    <a:pt x="796" y="834"/>
                    <a:pt x="770" y="849"/>
                  </a:cubicBezTo>
                  <a:cubicBezTo>
                    <a:pt x="744" y="864"/>
                    <a:pt x="718" y="871"/>
                    <a:pt x="688" y="871"/>
                  </a:cubicBezTo>
                  <a:lnTo>
                    <a:pt x="687" y="871"/>
                  </a:lnTo>
                  <a:cubicBezTo>
                    <a:pt x="677" y="871"/>
                    <a:pt x="669" y="871"/>
                    <a:pt x="659" y="869"/>
                  </a:cubicBezTo>
                  <a:cubicBezTo>
                    <a:pt x="637" y="866"/>
                    <a:pt x="618" y="859"/>
                    <a:pt x="599" y="848"/>
                  </a:cubicBezTo>
                  <a:cubicBezTo>
                    <a:pt x="579" y="837"/>
                    <a:pt x="565" y="824"/>
                    <a:pt x="551" y="806"/>
                  </a:cubicBezTo>
                  <a:lnTo>
                    <a:pt x="184" y="1076"/>
                  </a:lnTo>
                  <a:cubicBezTo>
                    <a:pt x="187" y="1083"/>
                    <a:pt x="190" y="1090"/>
                    <a:pt x="192" y="1098"/>
                  </a:cubicBezTo>
                  <a:cubicBezTo>
                    <a:pt x="196" y="1113"/>
                    <a:pt x="198" y="1127"/>
                    <a:pt x="198" y="1143"/>
                  </a:cubicBezTo>
                  <a:cubicBezTo>
                    <a:pt x="198" y="1174"/>
                    <a:pt x="191" y="1201"/>
                    <a:pt x="175" y="1229"/>
                  </a:cubicBezTo>
                  <a:cubicBezTo>
                    <a:pt x="159" y="1256"/>
                    <a:pt x="139" y="1276"/>
                    <a:pt x="112" y="1292"/>
                  </a:cubicBezTo>
                  <a:cubicBezTo>
                    <a:pt x="98" y="1300"/>
                    <a:pt x="86" y="1305"/>
                    <a:pt x="71" y="1309"/>
                  </a:cubicBezTo>
                  <a:lnTo>
                    <a:pt x="0" y="2058"/>
                  </a:lnTo>
                  <a:lnTo>
                    <a:pt x="125" y="2058"/>
                  </a:lnTo>
                  <a:lnTo>
                    <a:pt x="125" y="2652"/>
                  </a:lnTo>
                  <a:cubicBezTo>
                    <a:pt x="125" y="2794"/>
                    <a:pt x="212" y="2897"/>
                    <a:pt x="333" y="2897"/>
                  </a:cubicBezTo>
                  <a:cubicBezTo>
                    <a:pt x="451" y="2897"/>
                    <a:pt x="540" y="2791"/>
                    <a:pt x="540" y="2652"/>
                  </a:cubicBezTo>
                  <a:lnTo>
                    <a:pt x="540" y="2058"/>
                  </a:lnTo>
                  <a:lnTo>
                    <a:pt x="646" y="2058"/>
                  </a:lnTo>
                  <a:lnTo>
                    <a:pt x="646" y="2652"/>
                  </a:lnTo>
                  <a:cubicBezTo>
                    <a:pt x="646" y="2794"/>
                    <a:pt x="733" y="2897"/>
                    <a:pt x="854" y="2897"/>
                  </a:cubicBezTo>
                  <a:cubicBezTo>
                    <a:pt x="950" y="2897"/>
                    <a:pt x="1027" y="2827"/>
                    <a:pt x="1052" y="2726"/>
                  </a:cubicBezTo>
                  <a:lnTo>
                    <a:pt x="1052" y="593"/>
                  </a:lnTo>
                  <a:cubicBezTo>
                    <a:pt x="1052" y="484"/>
                    <a:pt x="1042" y="392"/>
                    <a:pt x="1018" y="286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15" name="Freeform: Shape 366"/>
            <p:cNvSpPr/>
            <p:nvPr/>
          </p:nvSpPr>
          <p:spPr>
            <a:xfrm>
              <a:off x="1086840" y="3829679"/>
              <a:ext cx="592200" cy="83447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46" h="2319">
                  <a:moveTo>
                    <a:pt x="1440" y="1098"/>
                  </a:moveTo>
                  <a:lnTo>
                    <a:pt x="918" y="1098"/>
                  </a:lnTo>
                  <a:lnTo>
                    <a:pt x="918" y="152"/>
                  </a:lnTo>
                  <a:cubicBezTo>
                    <a:pt x="917" y="125"/>
                    <a:pt x="911" y="102"/>
                    <a:pt x="897" y="78"/>
                  </a:cubicBezTo>
                  <a:cubicBezTo>
                    <a:pt x="883" y="53"/>
                    <a:pt x="865" y="35"/>
                    <a:pt x="840" y="21"/>
                  </a:cubicBezTo>
                  <a:cubicBezTo>
                    <a:pt x="815" y="6"/>
                    <a:pt x="790" y="0"/>
                    <a:pt x="761" y="0"/>
                  </a:cubicBezTo>
                  <a:lnTo>
                    <a:pt x="267" y="0"/>
                  </a:lnTo>
                  <a:lnTo>
                    <a:pt x="157" y="0"/>
                  </a:lnTo>
                  <a:cubicBezTo>
                    <a:pt x="128" y="0"/>
                    <a:pt x="104" y="7"/>
                    <a:pt x="79" y="21"/>
                  </a:cubicBezTo>
                  <a:cubicBezTo>
                    <a:pt x="53" y="36"/>
                    <a:pt x="35" y="53"/>
                    <a:pt x="21" y="78"/>
                  </a:cubicBezTo>
                  <a:cubicBezTo>
                    <a:pt x="7" y="102"/>
                    <a:pt x="1" y="125"/>
                    <a:pt x="0" y="152"/>
                  </a:cubicBezTo>
                  <a:lnTo>
                    <a:pt x="0" y="444"/>
                  </a:lnTo>
                  <a:lnTo>
                    <a:pt x="435" y="444"/>
                  </a:lnTo>
                  <a:cubicBezTo>
                    <a:pt x="450" y="444"/>
                    <a:pt x="462" y="447"/>
                    <a:pt x="476" y="455"/>
                  </a:cubicBezTo>
                  <a:cubicBezTo>
                    <a:pt x="489" y="462"/>
                    <a:pt x="499" y="472"/>
                    <a:pt x="507" y="485"/>
                  </a:cubicBezTo>
                  <a:cubicBezTo>
                    <a:pt x="514" y="498"/>
                    <a:pt x="518" y="511"/>
                    <a:pt x="518" y="526"/>
                  </a:cubicBezTo>
                  <a:lnTo>
                    <a:pt x="518" y="959"/>
                  </a:lnTo>
                  <a:cubicBezTo>
                    <a:pt x="518" y="974"/>
                    <a:pt x="514" y="987"/>
                    <a:pt x="507" y="1000"/>
                  </a:cubicBezTo>
                  <a:cubicBezTo>
                    <a:pt x="499" y="1013"/>
                    <a:pt x="489" y="1022"/>
                    <a:pt x="476" y="1030"/>
                  </a:cubicBezTo>
                  <a:cubicBezTo>
                    <a:pt x="462" y="1037"/>
                    <a:pt x="450" y="1041"/>
                    <a:pt x="435" y="1041"/>
                  </a:cubicBezTo>
                  <a:lnTo>
                    <a:pt x="115" y="1041"/>
                  </a:lnTo>
                  <a:lnTo>
                    <a:pt x="115" y="1323"/>
                  </a:lnTo>
                  <a:lnTo>
                    <a:pt x="828" y="1323"/>
                  </a:lnTo>
                  <a:cubicBezTo>
                    <a:pt x="841" y="1323"/>
                    <a:pt x="851" y="1325"/>
                    <a:pt x="862" y="1332"/>
                  </a:cubicBezTo>
                  <a:cubicBezTo>
                    <a:pt x="872" y="1338"/>
                    <a:pt x="880" y="1346"/>
                    <a:pt x="886" y="1357"/>
                  </a:cubicBezTo>
                  <a:cubicBezTo>
                    <a:pt x="892" y="1368"/>
                    <a:pt x="895" y="1378"/>
                    <a:pt x="895" y="1390"/>
                  </a:cubicBezTo>
                  <a:lnTo>
                    <a:pt x="895" y="1576"/>
                  </a:lnTo>
                  <a:lnTo>
                    <a:pt x="1177" y="1576"/>
                  </a:lnTo>
                  <a:lnTo>
                    <a:pt x="1177" y="2113"/>
                  </a:lnTo>
                  <a:cubicBezTo>
                    <a:pt x="1177" y="2151"/>
                    <a:pt x="1186" y="2183"/>
                    <a:pt x="1205" y="2215"/>
                  </a:cubicBezTo>
                  <a:cubicBezTo>
                    <a:pt x="1224" y="2248"/>
                    <a:pt x="1247" y="2272"/>
                    <a:pt x="1280" y="2291"/>
                  </a:cubicBezTo>
                  <a:cubicBezTo>
                    <a:pt x="1313" y="2310"/>
                    <a:pt x="1345" y="2319"/>
                    <a:pt x="1383" y="2319"/>
                  </a:cubicBezTo>
                  <a:lnTo>
                    <a:pt x="1437" y="2319"/>
                  </a:lnTo>
                  <a:cubicBezTo>
                    <a:pt x="1475" y="2319"/>
                    <a:pt x="1507" y="2310"/>
                    <a:pt x="1540" y="2291"/>
                  </a:cubicBezTo>
                  <a:cubicBezTo>
                    <a:pt x="1573" y="2272"/>
                    <a:pt x="1596" y="2248"/>
                    <a:pt x="1615" y="2215"/>
                  </a:cubicBezTo>
                  <a:cubicBezTo>
                    <a:pt x="1634" y="2183"/>
                    <a:pt x="1643" y="2151"/>
                    <a:pt x="1643" y="2113"/>
                  </a:cubicBezTo>
                  <a:lnTo>
                    <a:pt x="1646" y="1303"/>
                  </a:lnTo>
                  <a:cubicBezTo>
                    <a:pt x="1645" y="1266"/>
                    <a:pt x="1637" y="1234"/>
                    <a:pt x="1618" y="1201"/>
                  </a:cubicBezTo>
                  <a:cubicBezTo>
                    <a:pt x="1599" y="1168"/>
                    <a:pt x="1575" y="1144"/>
                    <a:pt x="1542" y="1125"/>
                  </a:cubicBezTo>
                  <a:cubicBezTo>
                    <a:pt x="1510" y="1107"/>
                    <a:pt x="1477" y="1098"/>
                    <a:pt x="1440" y="1098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16" name="Freeform: Shape 367"/>
            <p:cNvSpPr/>
            <p:nvPr/>
          </p:nvSpPr>
          <p:spPr>
            <a:xfrm>
              <a:off x="1605240" y="3970440"/>
              <a:ext cx="178200" cy="139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96" h="388">
                  <a:moveTo>
                    <a:pt x="493" y="154"/>
                  </a:moveTo>
                  <a:cubicBezTo>
                    <a:pt x="489" y="130"/>
                    <a:pt x="483" y="110"/>
                    <a:pt x="470" y="88"/>
                  </a:cubicBezTo>
                  <a:cubicBezTo>
                    <a:pt x="454" y="60"/>
                    <a:pt x="433" y="40"/>
                    <a:pt x="405" y="24"/>
                  </a:cubicBezTo>
                  <a:cubicBezTo>
                    <a:pt x="376" y="7"/>
                    <a:pt x="349" y="0"/>
                    <a:pt x="317" y="0"/>
                  </a:cubicBezTo>
                  <a:cubicBezTo>
                    <a:pt x="316" y="0"/>
                    <a:pt x="315" y="0"/>
                    <a:pt x="314" y="0"/>
                  </a:cubicBezTo>
                  <a:cubicBezTo>
                    <a:pt x="303" y="0"/>
                    <a:pt x="293" y="1"/>
                    <a:pt x="282" y="2"/>
                  </a:cubicBezTo>
                  <a:lnTo>
                    <a:pt x="155" y="23"/>
                  </a:lnTo>
                  <a:cubicBezTo>
                    <a:pt x="131" y="26"/>
                    <a:pt x="111" y="33"/>
                    <a:pt x="90" y="45"/>
                  </a:cubicBezTo>
                  <a:cubicBezTo>
                    <a:pt x="61" y="62"/>
                    <a:pt x="41" y="82"/>
                    <a:pt x="24" y="111"/>
                  </a:cubicBezTo>
                  <a:cubicBezTo>
                    <a:pt x="7" y="139"/>
                    <a:pt x="0" y="168"/>
                    <a:pt x="0" y="201"/>
                  </a:cubicBezTo>
                  <a:cubicBezTo>
                    <a:pt x="0" y="212"/>
                    <a:pt x="1" y="222"/>
                    <a:pt x="3" y="233"/>
                  </a:cubicBezTo>
                  <a:cubicBezTo>
                    <a:pt x="6" y="257"/>
                    <a:pt x="13" y="278"/>
                    <a:pt x="25" y="299"/>
                  </a:cubicBezTo>
                  <a:cubicBezTo>
                    <a:pt x="41" y="327"/>
                    <a:pt x="62" y="347"/>
                    <a:pt x="90" y="364"/>
                  </a:cubicBezTo>
                  <a:cubicBezTo>
                    <a:pt x="118" y="380"/>
                    <a:pt x="146" y="388"/>
                    <a:pt x="179" y="388"/>
                  </a:cubicBezTo>
                  <a:cubicBezTo>
                    <a:pt x="180" y="388"/>
                    <a:pt x="180" y="388"/>
                    <a:pt x="181" y="388"/>
                  </a:cubicBezTo>
                  <a:cubicBezTo>
                    <a:pt x="193" y="388"/>
                    <a:pt x="202" y="387"/>
                    <a:pt x="213" y="385"/>
                  </a:cubicBezTo>
                  <a:lnTo>
                    <a:pt x="341" y="365"/>
                  </a:lnTo>
                  <a:cubicBezTo>
                    <a:pt x="365" y="361"/>
                    <a:pt x="385" y="354"/>
                    <a:pt x="406" y="342"/>
                  </a:cubicBezTo>
                  <a:cubicBezTo>
                    <a:pt x="434" y="326"/>
                    <a:pt x="455" y="304"/>
                    <a:pt x="472" y="276"/>
                  </a:cubicBezTo>
                  <a:cubicBezTo>
                    <a:pt x="488" y="247"/>
                    <a:pt x="496" y="220"/>
                    <a:pt x="496" y="187"/>
                  </a:cubicBezTo>
                  <a:cubicBezTo>
                    <a:pt x="496" y="175"/>
                    <a:pt x="495" y="166"/>
                    <a:pt x="493" y="154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17" name="Freeform: Shape 368"/>
            <p:cNvSpPr/>
            <p:nvPr/>
          </p:nvSpPr>
          <p:spPr>
            <a:xfrm>
              <a:off x="1428120" y="3964320"/>
              <a:ext cx="131760" cy="151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7" h="422">
                  <a:moveTo>
                    <a:pt x="350" y="110"/>
                  </a:moveTo>
                  <a:cubicBezTo>
                    <a:pt x="346" y="102"/>
                    <a:pt x="343" y="95"/>
                    <a:pt x="339" y="88"/>
                  </a:cubicBezTo>
                  <a:cubicBezTo>
                    <a:pt x="323" y="60"/>
                    <a:pt x="302" y="40"/>
                    <a:pt x="274" y="23"/>
                  </a:cubicBezTo>
                  <a:cubicBezTo>
                    <a:pt x="246" y="7"/>
                    <a:pt x="218" y="0"/>
                    <a:pt x="186" y="0"/>
                  </a:cubicBezTo>
                  <a:cubicBezTo>
                    <a:pt x="157" y="0"/>
                    <a:pt x="133" y="5"/>
                    <a:pt x="108" y="17"/>
                  </a:cubicBezTo>
                  <a:lnTo>
                    <a:pt x="0" y="65"/>
                  </a:lnTo>
                  <a:lnTo>
                    <a:pt x="0" y="411"/>
                  </a:lnTo>
                  <a:cubicBezTo>
                    <a:pt x="20" y="419"/>
                    <a:pt x="39" y="422"/>
                    <a:pt x="60" y="422"/>
                  </a:cubicBezTo>
                  <a:cubicBezTo>
                    <a:pt x="89" y="422"/>
                    <a:pt x="113" y="416"/>
                    <a:pt x="139" y="405"/>
                  </a:cubicBezTo>
                  <a:lnTo>
                    <a:pt x="257" y="352"/>
                  </a:lnTo>
                  <a:cubicBezTo>
                    <a:pt x="264" y="349"/>
                    <a:pt x="270" y="346"/>
                    <a:pt x="277" y="342"/>
                  </a:cubicBezTo>
                  <a:cubicBezTo>
                    <a:pt x="306" y="326"/>
                    <a:pt x="326" y="305"/>
                    <a:pt x="343" y="277"/>
                  </a:cubicBezTo>
                  <a:cubicBezTo>
                    <a:pt x="359" y="248"/>
                    <a:pt x="367" y="220"/>
                    <a:pt x="367" y="187"/>
                  </a:cubicBezTo>
                  <a:cubicBezTo>
                    <a:pt x="367" y="159"/>
                    <a:pt x="362" y="135"/>
                    <a:pt x="350" y="110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18" name="Freeform: Shape 369"/>
            <p:cNvSpPr/>
            <p:nvPr/>
          </p:nvSpPr>
          <p:spPr>
            <a:xfrm>
              <a:off x="1120680" y="3484440"/>
              <a:ext cx="310320" cy="31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63" h="864">
                  <a:moveTo>
                    <a:pt x="567" y="691"/>
                  </a:moveTo>
                  <a:lnTo>
                    <a:pt x="777" y="691"/>
                  </a:lnTo>
                  <a:cubicBezTo>
                    <a:pt x="788" y="677"/>
                    <a:pt x="796" y="664"/>
                    <a:pt x="805" y="648"/>
                  </a:cubicBezTo>
                  <a:cubicBezTo>
                    <a:pt x="845" y="579"/>
                    <a:pt x="863" y="511"/>
                    <a:pt x="863" y="432"/>
                  </a:cubicBezTo>
                  <a:cubicBezTo>
                    <a:pt x="863" y="352"/>
                    <a:pt x="844" y="285"/>
                    <a:pt x="805" y="216"/>
                  </a:cubicBezTo>
                  <a:cubicBezTo>
                    <a:pt x="765" y="147"/>
                    <a:pt x="716" y="98"/>
                    <a:pt x="647" y="58"/>
                  </a:cubicBezTo>
                  <a:cubicBezTo>
                    <a:pt x="579" y="18"/>
                    <a:pt x="511" y="0"/>
                    <a:pt x="432" y="0"/>
                  </a:cubicBezTo>
                  <a:cubicBezTo>
                    <a:pt x="353" y="0"/>
                    <a:pt x="285" y="18"/>
                    <a:pt x="216" y="58"/>
                  </a:cubicBezTo>
                  <a:cubicBezTo>
                    <a:pt x="147" y="98"/>
                    <a:pt x="98" y="147"/>
                    <a:pt x="58" y="216"/>
                  </a:cubicBezTo>
                  <a:cubicBezTo>
                    <a:pt x="18" y="285"/>
                    <a:pt x="0" y="352"/>
                    <a:pt x="0" y="432"/>
                  </a:cubicBezTo>
                  <a:cubicBezTo>
                    <a:pt x="0" y="511"/>
                    <a:pt x="18" y="579"/>
                    <a:pt x="58" y="648"/>
                  </a:cubicBezTo>
                  <a:cubicBezTo>
                    <a:pt x="98" y="717"/>
                    <a:pt x="147" y="766"/>
                    <a:pt x="216" y="806"/>
                  </a:cubicBezTo>
                  <a:cubicBezTo>
                    <a:pt x="285" y="846"/>
                    <a:pt x="353" y="864"/>
                    <a:pt x="432" y="864"/>
                  </a:cubicBezTo>
                  <a:cubicBezTo>
                    <a:pt x="511" y="864"/>
                    <a:pt x="579" y="846"/>
                    <a:pt x="647" y="806"/>
                  </a:cubicBezTo>
                  <a:cubicBezTo>
                    <a:pt x="655" y="802"/>
                    <a:pt x="662" y="798"/>
                    <a:pt x="669" y="793"/>
                  </a:cubicBezTo>
                  <a:cubicBezTo>
                    <a:pt x="632" y="781"/>
                    <a:pt x="567" y="733"/>
                    <a:pt x="567" y="691"/>
                  </a:cubicBezTo>
                  <a:close/>
                  <a:moveTo>
                    <a:pt x="730" y="470"/>
                  </a:moveTo>
                  <a:cubicBezTo>
                    <a:pt x="738" y="467"/>
                    <a:pt x="744" y="465"/>
                    <a:pt x="752" y="465"/>
                  </a:cubicBezTo>
                  <a:cubicBezTo>
                    <a:pt x="763" y="465"/>
                    <a:pt x="772" y="468"/>
                    <a:pt x="781" y="473"/>
                  </a:cubicBezTo>
                  <a:cubicBezTo>
                    <a:pt x="790" y="478"/>
                    <a:pt x="796" y="485"/>
                    <a:pt x="801" y="494"/>
                  </a:cubicBezTo>
                  <a:cubicBezTo>
                    <a:pt x="806" y="503"/>
                    <a:pt x="809" y="511"/>
                    <a:pt x="809" y="522"/>
                  </a:cubicBezTo>
                  <a:cubicBezTo>
                    <a:pt x="809" y="532"/>
                    <a:pt x="806" y="541"/>
                    <a:pt x="801" y="550"/>
                  </a:cubicBezTo>
                  <a:cubicBezTo>
                    <a:pt x="796" y="559"/>
                    <a:pt x="790" y="566"/>
                    <a:pt x="781" y="571"/>
                  </a:cubicBezTo>
                  <a:cubicBezTo>
                    <a:pt x="772" y="576"/>
                    <a:pt x="762" y="578"/>
                    <a:pt x="752" y="578"/>
                  </a:cubicBezTo>
                  <a:cubicBezTo>
                    <a:pt x="741" y="578"/>
                    <a:pt x="733" y="576"/>
                    <a:pt x="724" y="571"/>
                  </a:cubicBezTo>
                  <a:cubicBezTo>
                    <a:pt x="715" y="566"/>
                    <a:pt x="709" y="559"/>
                    <a:pt x="704" y="550"/>
                  </a:cubicBezTo>
                  <a:cubicBezTo>
                    <a:pt x="702" y="548"/>
                    <a:pt x="702" y="546"/>
                    <a:pt x="701" y="544"/>
                  </a:cubicBezTo>
                  <a:cubicBezTo>
                    <a:pt x="697" y="537"/>
                    <a:pt x="696" y="530"/>
                    <a:pt x="696" y="522"/>
                  </a:cubicBezTo>
                  <a:cubicBezTo>
                    <a:pt x="696" y="511"/>
                    <a:pt x="698" y="503"/>
                    <a:pt x="704" y="494"/>
                  </a:cubicBezTo>
                  <a:cubicBezTo>
                    <a:pt x="709" y="485"/>
                    <a:pt x="715" y="478"/>
                    <a:pt x="724" y="473"/>
                  </a:cubicBezTo>
                  <a:cubicBezTo>
                    <a:pt x="726" y="472"/>
                    <a:pt x="728" y="471"/>
                    <a:pt x="730" y="470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19" name="Freeform: Shape 370"/>
            <p:cNvSpPr/>
            <p:nvPr/>
          </p:nvSpPr>
          <p:spPr>
            <a:xfrm>
              <a:off x="1216079" y="3793319"/>
              <a:ext cx="35280" cy="26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9" h="75">
                  <a:moveTo>
                    <a:pt x="0" y="75"/>
                  </a:moveTo>
                  <a:lnTo>
                    <a:pt x="99" y="75"/>
                  </a:lnTo>
                  <a:lnTo>
                    <a:pt x="99" y="26"/>
                  </a:lnTo>
                  <a:cubicBezTo>
                    <a:pt x="63" y="21"/>
                    <a:pt x="34" y="13"/>
                    <a:pt x="0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20" name="Freeform: Shape 371"/>
            <p:cNvSpPr/>
            <p:nvPr/>
          </p:nvSpPr>
          <p:spPr>
            <a:xfrm>
              <a:off x="1560960" y="4000320"/>
              <a:ext cx="48240" cy="26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5" h="74">
                  <a:moveTo>
                    <a:pt x="135" y="0"/>
                  </a:moveTo>
                  <a:lnTo>
                    <a:pt x="0" y="0"/>
                  </a:lnTo>
                  <a:cubicBezTo>
                    <a:pt x="11" y="25"/>
                    <a:pt x="16" y="47"/>
                    <a:pt x="18" y="74"/>
                  </a:cubicBezTo>
                  <a:lnTo>
                    <a:pt x="102" y="74"/>
                  </a:lnTo>
                  <a:cubicBezTo>
                    <a:pt x="107" y="53"/>
                    <a:pt x="113" y="35"/>
                    <a:pt x="124" y="17"/>
                  </a:cubicBezTo>
                  <a:cubicBezTo>
                    <a:pt x="128" y="11"/>
                    <a:pt x="131" y="6"/>
                    <a:pt x="135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21" name="Freeform: Shape 372"/>
            <p:cNvSpPr/>
            <p:nvPr/>
          </p:nvSpPr>
          <p:spPr>
            <a:xfrm>
              <a:off x="1556639" y="4039559"/>
              <a:ext cx="43920" cy="30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3" h="85">
                  <a:moveTo>
                    <a:pt x="112" y="45"/>
                  </a:moveTo>
                  <a:cubicBezTo>
                    <a:pt x="110" y="33"/>
                    <a:pt x="110" y="22"/>
                    <a:pt x="110" y="9"/>
                  </a:cubicBezTo>
                  <a:cubicBezTo>
                    <a:pt x="110" y="6"/>
                    <a:pt x="110" y="3"/>
                    <a:pt x="110" y="0"/>
                  </a:cubicBezTo>
                  <a:lnTo>
                    <a:pt x="29" y="0"/>
                  </a:lnTo>
                  <a:cubicBezTo>
                    <a:pt x="27" y="18"/>
                    <a:pt x="24" y="33"/>
                    <a:pt x="17" y="50"/>
                  </a:cubicBezTo>
                  <a:cubicBezTo>
                    <a:pt x="13" y="61"/>
                    <a:pt x="9" y="69"/>
                    <a:pt x="4" y="79"/>
                  </a:cubicBezTo>
                  <a:cubicBezTo>
                    <a:pt x="2" y="81"/>
                    <a:pt x="1" y="83"/>
                    <a:pt x="0" y="85"/>
                  </a:cubicBezTo>
                  <a:lnTo>
                    <a:pt x="123" y="85"/>
                  </a:lnTo>
                  <a:cubicBezTo>
                    <a:pt x="118" y="72"/>
                    <a:pt x="115" y="59"/>
                    <a:pt x="112" y="45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22" name="Freeform: Shape 373"/>
            <p:cNvSpPr/>
            <p:nvPr/>
          </p:nvSpPr>
          <p:spPr>
            <a:xfrm>
              <a:off x="1784880" y="4039559"/>
              <a:ext cx="200520" cy="30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8" h="86">
                  <a:moveTo>
                    <a:pt x="545" y="0"/>
                  </a:moveTo>
                  <a:lnTo>
                    <a:pt x="21" y="0"/>
                  </a:lnTo>
                  <a:cubicBezTo>
                    <a:pt x="20" y="32"/>
                    <a:pt x="14" y="58"/>
                    <a:pt x="0" y="86"/>
                  </a:cubicBezTo>
                  <a:lnTo>
                    <a:pt x="545" y="86"/>
                  </a:lnTo>
                  <a:cubicBezTo>
                    <a:pt x="547" y="86"/>
                    <a:pt x="549" y="85"/>
                    <a:pt x="551" y="84"/>
                  </a:cubicBezTo>
                  <a:cubicBezTo>
                    <a:pt x="553" y="83"/>
                    <a:pt x="555" y="82"/>
                    <a:pt x="556" y="80"/>
                  </a:cubicBezTo>
                  <a:cubicBezTo>
                    <a:pt x="557" y="78"/>
                    <a:pt x="558" y="76"/>
                    <a:pt x="558" y="73"/>
                  </a:cubicBezTo>
                  <a:lnTo>
                    <a:pt x="558" y="13"/>
                  </a:lnTo>
                  <a:cubicBezTo>
                    <a:pt x="558" y="11"/>
                    <a:pt x="557" y="9"/>
                    <a:pt x="556" y="7"/>
                  </a:cubicBezTo>
                  <a:cubicBezTo>
                    <a:pt x="555" y="5"/>
                    <a:pt x="553" y="3"/>
                    <a:pt x="551" y="2"/>
                  </a:cubicBezTo>
                  <a:cubicBezTo>
                    <a:pt x="549" y="1"/>
                    <a:pt x="547" y="0"/>
                    <a:pt x="545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23" name="Freeform: Shape 374"/>
            <p:cNvSpPr/>
            <p:nvPr/>
          </p:nvSpPr>
          <p:spPr>
            <a:xfrm>
              <a:off x="1216439" y="3431520"/>
              <a:ext cx="894959" cy="559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87" h="1556">
                  <a:moveTo>
                    <a:pt x="2400" y="0"/>
                  </a:moveTo>
                  <a:lnTo>
                    <a:pt x="88" y="0"/>
                  </a:lnTo>
                  <a:cubicBezTo>
                    <a:pt x="39" y="0"/>
                    <a:pt x="0" y="47"/>
                    <a:pt x="0" y="96"/>
                  </a:cubicBezTo>
                  <a:lnTo>
                    <a:pt x="0" y="153"/>
                  </a:lnTo>
                  <a:cubicBezTo>
                    <a:pt x="55" y="132"/>
                    <a:pt x="105" y="123"/>
                    <a:pt x="164" y="123"/>
                  </a:cubicBezTo>
                  <a:cubicBezTo>
                    <a:pt x="164" y="123"/>
                    <a:pt x="165" y="123"/>
                    <a:pt x="166" y="123"/>
                  </a:cubicBezTo>
                  <a:cubicBezTo>
                    <a:pt x="258" y="125"/>
                    <a:pt x="336" y="146"/>
                    <a:pt x="417" y="189"/>
                  </a:cubicBezTo>
                  <a:lnTo>
                    <a:pt x="2392" y="189"/>
                  </a:lnTo>
                  <a:lnTo>
                    <a:pt x="2392" y="1385"/>
                  </a:lnTo>
                  <a:lnTo>
                    <a:pt x="584" y="1385"/>
                  </a:lnTo>
                  <a:lnTo>
                    <a:pt x="584" y="1516"/>
                  </a:lnTo>
                  <a:lnTo>
                    <a:pt x="685" y="1474"/>
                  </a:lnTo>
                  <a:cubicBezTo>
                    <a:pt x="714" y="1461"/>
                    <a:pt x="741" y="1455"/>
                    <a:pt x="772" y="1455"/>
                  </a:cubicBezTo>
                  <a:cubicBezTo>
                    <a:pt x="774" y="1455"/>
                    <a:pt x="776" y="1455"/>
                    <a:pt x="778" y="1455"/>
                  </a:cubicBezTo>
                  <a:cubicBezTo>
                    <a:pt x="813" y="1455"/>
                    <a:pt x="842" y="1463"/>
                    <a:pt x="871" y="1480"/>
                  </a:cubicBezTo>
                  <a:cubicBezTo>
                    <a:pt x="901" y="1498"/>
                    <a:pt x="923" y="1519"/>
                    <a:pt x="940" y="1549"/>
                  </a:cubicBezTo>
                  <a:cubicBezTo>
                    <a:pt x="941" y="1552"/>
                    <a:pt x="943" y="1554"/>
                    <a:pt x="944" y="1556"/>
                  </a:cubicBezTo>
                  <a:lnTo>
                    <a:pt x="1112" y="1556"/>
                  </a:lnTo>
                  <a:cubicBezTo>
                    <a:pt x="1143" y="1518"/>
                    <a:pt x="1184" y="1503"/>
                    <a:pt x="1231" y="1496"/>
                  </a:cubicBezTo>
                  <a:lnTo>
                    <a:pt x="1358" y="1476"/>
                  </a:lnTo>
                  <a:cubicBezTo>
                    <a:pt x="1371" y="1474"/>
                    <a:pt x="1381" y="1473"/>
                    <a:pt x="1394" y="1473"/>
                  </a:cubicBezTo>
                  <a:cubicBezTo>
                    <a:pt x="1395" y="1473"/>
                    <a:pt x="1395" y="1473"/>
                    <a:pt x="1396" y="1473"/>
                  </a:cubicBezTo>
                  <a:cubicBezTo>
                    <a:pt x="1434" y="1473"/>
                    <a:pt x="1466" y="1481"/>
                    <a:pt x="1499" y="1500"/>
                  </a:cubicBezTo>
                  <a:cubicBezTo>
                    <a:pt x="1509" y="1505"/>
                    <a:pt x="1517" y="1512"/>
                    <a:pt x="1527" y="1520"/>
                  </a:cubicBezTo>
                  <a:cubicBezTo>
                    <a:pt x="1541" y="1529"/>
                    <a:pt x="1552" y="1541"/>
                    <a:pt x="1561" y="1556"/>
                  </a:cubicBezTo>
                  <a:lnTo>
                    <a:pt x="2454" y="1556"/>
                  </a:lnTo>
                  <a:cubicBezTo>
                    <a:pt x="2460" y="1556"/>
                    <a:pt x="2465" y="1554"/>
                    <a:pt x="2471" y="1551"/>
                  </a:cubicBezTo>
                  <a:cubicBezTo>
                    <a:pt x="2476" y="1548"/>
                    <a:pt x="2480" y="1544"/>
                    <a:pt x="2483" y="1539"/>
                  </a:cubicBezTo>
                  <a:cubicBezTo>
                    <a:pt x="2486" y="1534"/>
                    <a:pt x="2487" y="1528"/>
                    <a:pt x="2487" y="1522"/>
                  </a:cubicBezTo>
                  <a:lnTo>
                    <a:pt x="2487" y="1521"/>
                  </a:lnTo>
                  <a:lnTo>
                    <a:pt x="2487" y="96"/>
                  </a:lnTo>
                  <a:cubicBezTo>
                    <a:pt x="2486" y="47"/>
                    <a:pt x="2449" y="0"/>
                    <a:pt x="2400" y="0"/>
                  </a:cubicBezTo>
                  <a:close/>
                  <a:moveTo>
                    <a:pt x="1239" y="136"/>
                  </a:moveTo>
                  <a:cubicBezTo>
                    <a:pt x="1233" y="136"/>
                    <a:pt x="1227" y="134"/>
                    <a:pt x="1221" y="131"/>
                  </a:cubicBezTo>
                  <a:cubicBezTo>
                    <a:pt x="1215" y="127"/>
                    <a:pt x="1210" y="124"/>
                    <a:pt x="1207" y="118"/>
                  </a:cubicBezTo>
                  <a:cubicBezTo>
                    <a:pt x="1203" y="112"/>
                    <a:pt x="1202" y="106"/>
                    <a:pt x="1202" y="99"/>
                  </a:cubicBezTo>
                  <a:cubicBezTo>
                    <a:pt x="1202" y="92"/>
                    <a:pt x="1203" y="86"/>
                    <a:pt x="1207" y="80"/>
                  </a:cubicBezTo>
                  <a:cubicBezTo>
                    <a:pt x="1210" y="74"/>
                    <a:pt x="1215" y="70"/>
                    <a:pt x="1221" y="67"/>
                  </a:cubicBezTo>
                  <a:cubicBezTo>
                    <a:pt x="1227" y="63"/>
                    <a:pt x="1232" y="62"/>
                    <a:pt x="1239" y="62"/>
                  </a:cubicBezTo>
                  <a:cubicBezTo>
                    <a:pt x="1245" y="62"/>
                    <a:pt x="1252" y="63"/>
                    <a:pt x="1258" y="67"/>
                  </a:cubicBezTo>
                  <a:cubicBezTo>
                    <a:pt x="1264" y="70"/>
                    <a:pt x="1268" y="74"/>
                    <a:pt x="1272" y="80"/>
                  </a:cubicBezTo>
                  <a:cubicBezTo>
                    <a:pt x="1275" y="86"/>
                    <a:pt x="1277" y="92"/>
                    <a:pt x="1277" y="99"/>
                  </a:cubicBezTo>
                  <a:cubicBezTo>
                    <a:pt x="1277" y="106"/>
                    <a:pt x="1275" y="112"/>
                    <a:pt x="1272" y="118"/>
                  </a:cubicBezTo>
                  <a:cubicBezTo>
                    <a:pt x="1268" y="124"/>
                    <a:pt x="1264" y="128"/>
                    <a:pt x="1258" y="131"/>
                  </a:cubicBezTo>
                  <a:cubicBezTo>
                    <a:pt x="1252" y="135"/>
                    <a:pt x="1246" y="136"/>
                    <a:pt x="1239" y="136"/>
                  </a:cubicBezTo>
                  <a:close/>
                  <a:moveTo>
                    <a:pt x="2202" y="1485"/>
                  </a:moveTo>
                  <a:cubicBezTo>
                    <a:pt x="2202" y="1487"/>
                    <a:pt x="2201" y="1490"/>
                    <a:pt x="2200" y="1492"/>
                  </a:cubicBezTo>
                  <a:cubicBezTo>
                    <a:pt x="2198" y="1494"/>
                    <a:pt x="2197" y="1496"/>
                    <a:pt x="2195" y="1497"/>
                  </a:cubicBezTo>
                  <a:cubicBezTo>
                    <a:pt x="2193" y="1498"/>
                    <a:pt x="2191" y="1499"/>
                    <a:pt x="2188" y="1499"/>
                  </a:cubicBezTo>
                  <a:lnTo>
                    <a:pt x="2159" y="1499"/>
                  </a:lnTo>
                  <a:cubicBezTo>
                    <a:pt x="2157" y="1499"/>
                    <a:pt x="2154" y="1498"/>
                    <a:pt x="2152" y="1497"/>
                  </a:cubicBezTo>
                  <a:cubicBezTo>
                    <a:pt x="2150" y="1496"/>
                    <a:pt x="2148" y="1494"/>
                    <a:pt x="2147" y="1492"/>
                  </a:cubicBezTo>
                  <a:cubicBezTo>
                    <a:pt x="2146" y="1490"/>
                    <a:pt x="2145" y="1487"/>
                    <a:pt x="2145" y="1485"/>
                  </a:cubicBezTo>
                  <a:lnTo>
                    <a:pt x="2145" y="1475"/>
                  </a:lnTo>
                  <a:cubicBezTo>
                    <a:pt x="2145" y="1473"/>
                    <a:pt x="2146" y="1470"/>
                    <a:pt x="2147" y="1468"/>
                  </a:cubicBezTo>
                  <a:cubicBezTo>
                    <a:pt x="2148" y="1466"/>
                    <a:pt x="2150" y="1464"/>
                    <a:pt x="2152" y="1463"/>
                  </a:cubicBezTo>
                  <a:cubicBezTo>
                    <a:pt x="2154" y="1462"/>
                    <a:pt x="2157" y="1461"/>
                    <a:pt x="2159" y="1461"/>
                  </a:cubicBezTo>
                  <a:lnTo>
                    <a:pt x="2188" y="1461"/>
                  </a:lnTo>
                  <a:cubicBezTo>
                    <a:pt x="2190" y="1461"/>
                    <a:pt x="2193" y="1462"/>
                    <a:pt x="2195" y="1463"/>
                  </a:cubicBezTo>
                  <a:cubicBezTo>
                    <a:pt x="2197" y="1464"/>
                    <a:pt x="2199" y="1466"/>
                    <a:pt x="2200" y="1468"/>
                  </a:cubicBezTo>
                  <a:cubicBezTo>
                    <a:pt x="2201" y="1470"/>
                    <a:pt x="2202" y="1473"/>
                    <a:pt x="2202" y="1475"/>
                  </a:cubicBezTo>
                  <a:close/>
                  <a:moveTo>
                    <a:pt x="2373" y="1485"/>
                  </a:moveTo>
                  <a:cubicBezTo>
                    <a:pt x="2373" y="1487"/>
                    <a:pt x="2372" y="1490"/>
                    <a:pt x="2371" y="1492"/>
                  </a:cubicBezTo>
                  <a:cubicBezTo>
                    <a:pt x="2370" y="1494"/>
                    <a:pt x="2368" y="1496"/>
                    <a:pt x="2366" y="1497"/>
                  </a:cubicBezTo>
                  <a:cubicBezTo>
                    <a:pt x="2364" y="1498"/>
                    <a:pt x="2361" y="1499"/>
                    <a:pt x="2359" y="1499"/>
                  </a:cubicBezTo>
                  <a:lnTo>
                    <a:pt x="2254" y="1499"/>
                  </a:lnTo>
                  <a:cubicBezTo>
                    <a:pt x="2252" y="1499"/>
                    <a:pt x="2249" y="1498"/>
                    <a:pt x="2247" y="1497"/>
                  </a:cubicBezTo>
                  <a:cubicBezTo>
                    <a:pt x="2245" y="1496"/>
                    <a:pt x="2243" y="1494"/>
                    <a:pt x="2242" y="1492"/>
                  </a:cubicBezTo>
                  <a:cubicBezTo>
                    <a:pt x="2241" y="1490"/>
                    <a:pt x="2240" y="1487"/>
                    <a:pt x="2240" y="1485"/>
                  </a:cubicBezTo>
                  <a:lnTo>
                    <a:pt x="2240" y="1475"/>
                  </a:lnTo>
                  <a:cubicBezTo>
                    <a:pt x="2240" y="1473"/>
                    <a:pt x="2241" y="1470"/>
                    <a:pt x="2242" y="1468"/>
                  </a:cubicBezTo>
                  <a:cubicBezTo>
                    <a:pt x="2243" y="1466"/>
                    <a:pt x="2245" y="1464"/>
                    <a:pt x="2247" y="1463"/>
                  </a:cubicBezTo>
                  <a:cubicBezTo>
                    <a:pt x="2249" y="1462"/>
                    <a:pt x="2252" y="1461"/>
                    <a:pt x="2254" y="1461"/>
                  </a:cubicBezTo>
                  <a:lnTo>
                    <a:pt x="2359" y="1461"/>
                  </a:lnTo>
                  <a:cubicBezTo>
                    <a:pt x="2361" y="1461"/>
                    <a:pt x="2364" y="1462"/>
                    <a:pt x="2366" y="1463"/>
                  </a:cubicBezTo>
                  <a:cubicBezTo>
                    <a:pt x="2368" y="1464"/>
                    <a:pt x="2370" y="1466"/>
                    <a:pt x="2371" y="1468"/>
                  </a:cubicBezTo>
                  <a:cubicBezTo>
                    <a:pt x="2372" y="1470"/>
                    <a:pt x="2373" y="1473"/>
                    <a:pt x="2373" y="1475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24" name="Freeform: Shape 375"/>
            <p:cNvSpPr/>
            <p:nvPr/>
          </p:nvSpPr>
          <p:spPr>
            <a:xfrm>
              <a:off x="2082240" y="4123440"/>
              <a:ext cx="27720" cy="4517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8" h="1256">
                  <a:moveTo>
                    <a:pt x="19" y="1256"/>
                  </a:moveTo>
                  <a:lnTo>
                    <a:pt x="59" y="1256"/>
                  </a:lnTo>
                  <a:cubicBezTo>
                    <a:pt x="63" y="1256"/>
                    <a:pt x="66" y="1254"/>
                    <a:pt x="69" y="1253"/>
                  </a:cubicBezTo>
                  <a:cubicBezTo>
                    <a:pt x="72" y="1251"/>
                    <a:pt x="74" y="1249"/>
                    <a:pt x="76" y="1246"/>
                  </a:cubicBezTo>
                  <a:cubicBezTo>
                    <a:pt x="77" y="1243"/>
                    <a:pt x="78" y="1240"/>
                    <a:pt x="78" y="1237"/>
                  </a:cubicBezTo>
                  <a:lnTo>
                    <a:pt x="78" y="0"/>
                  </a:lnTo>
                  <a:lnTo>
                    <a:pt x="0" y="0"/>
                  </a:lnTo>
                  <a:lnTo>
                    <a:pt x="0" y="1237"/>
                  </a:lnTo>
                  <a:cubicBezTo>
                    <a:pt x="0" y="1240"/>
                    <a:pt x="1" y="1243"/>
                    <a:pt x="3" y="1246"/>
                  </a:cubicBezTo>
                  <a:cubicBezTo>
                    <a:pt x="5" y="1249"/>
                    <a:pt x="7" y="1251"/>
                    <a:pt x="10" y="1253"/>
                  </a:cubicBezTo>
                  <a:cubicBezTo>
                    <a:pt x="13" y="1254"/>
                    <a:pt x="16" y="1256"/>
                    <a:pt x="19" y="1256"/>
                  </a:cubicBez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25" name="Freeform: Shape 376"/>
            <p:cNvSpPr/>
            <p:nvPr/>
          </p:nvSpPr>
          <p:spPr>
            <a:xfrm>
              <a:off x="1319760" y="4635360"/>
              <a:ext cx="66240" cy="66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5" h="185">
                  <a:moveTo>
                    <a:pt x="185" y="93"/>
                  </a:moveTo>
                  <a:cubicBezTo>
                    <a:pt x="185" y="110"/>
                    <a:pt x="181" y="124"/>
                    <a:pt x="173" y="139"/>
                  </a:cubicBezTo>
                  <a:cubicBezTo>
                    <a:pt x="164" y="154"/>
                    <a:pt x="154" y="164"/>
                    <a:pt x="139" y="173"/>
                  </a:cubicBezTo>
                  <a:cubicBezTo>
                    <a:pt x="124" y="181"/>
                    <a:pt x="110" y="185"/>
                    <a:pt x="93" y="185"/>
                  </a:cubicBezTo>
                  <a:cubicBezTo>
                    <a:pt x="76" y="185"/>
                    <a:pt x="61" y="181"/>
                    <a:pt x="46" y="173"/>
                  </a:cubicBezTo>
                  <a:cubicBezTo>
                    <a:pt x="31" y="164"/>
                    <a:pt x="21" y="154"/>
                    <a:pt x="12" y="139"/>
                  </a:cubicBezTo>
                  <a:cubicBezTo>
                    <a:pt x="3" y="124"/>
                    <a:pt x="0" y="110"/>
                    <a:pt x="0" y="93"/>
                  </a:cubicBezTo>
                  <a:cubicBezTo>
                    <a:pt x="0" y="76"/>
                    <a:pt x="3" y="61"/>
                    <a:pt x="12" y="46"/>
                  </a:cubicBezTo>
                  <a:cubicBezTo>
                    <a:pt x="21" y="31"/>
                    <a:pt x="31" y="21"/>
                    <a:pt x="46" y="13"/>
                  </a:cubicBezTo>
                  <a:cubicBezTo>
                    <a:pt x="60" y="4"/>
                    <a:pt x="76" y="0"/>
                    <a:pt x="93" y="0"/>
                  </a:cubicBezTo>
                  <a:cubicBezTo>
                    <a:pt x="110" y="0"/>
                    <a:pt x="124" y="4"/>
                    <a:pt x="139" y="13"/>
                  </a:cubicBezTo>
                  <a:cubicBezTo>
                    <a:pt x="153" y="21"/>
                    <a:pt x="164" y="31"/>
                    <a:pt x="173" y="46"/>
                  </a:cubicBezTo>
                  <a:cubicBezTo>
                    <a:pt x="181" y="61"/>
                    <a:pt x="185" y="76"/>
                    <a:pt x="185" y="93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26" name="Freeform: Shape 377"/>
            <p:cNvSpPr/>
            <p:nvPr/>
          </p:nvSpPr>
          <p:spPr>
            <a:xfrm>
              <a:off x="1128240" y="4312440"/>
              <a:ext cx="273600" cy="84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61" h="235">
                  <a:moveTo>
                    <a:pt x="713" y="0"/>
                  </a:moveTo>
                  <a:lnTo>
                    <a:pt x="0" y="0"/>
                  </a:lnTo>
                  <a:lnTo>
                    <a:pt x="0" y="235"/>
                  </a:lnTo>
                  <a:lnTo>
                    <a:pt x="761" y="235"/>
                  </a:lnTo>
                  <a:lnTo>
                    <a:pt x="761" y="48"/>
                  </a:lnTo>
                  <a:cubicBezTo>
                    <a:pt x="761" y="39"/>
                    <a:pt x="760" y="32"/>
                    <a:pt x="755" y="24"/>
                  </a:cubicBezTo>
                  <a:cubicBezTo>
                    <a:pt x="751" y="17"/>
                    <a:pt x="745" y="12"/>
                    <a:pt x="737" y="7"/>
                  </a:cubicBezTo>
                  <a:cubicBezTo>
                    <a:pt x="730" y="3"/>
                    <a:pt x="722" y="0"/>
                    <a:pt x="713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27" name="Freeform: Shape 378"/>
            <p:cNvSpPr/>
            <p:nvPr/>
          </p:nvSpPr>
          <p:spPr>
            <a:xfrm>
              <a:off x="1012319" y="4461840"/>
              <a:ext cx="373680" cy="164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39" h="457">
                  <a:moveTo>
                    <a:pt x="1013" y="363"/>
                  </a:moveTo>
                  <a:lnTo>
                    <a:pt x="502" y="278"/>
                  </a:lnTo>
                  <a:lnTo>
                    <a:pt x="502" y="72"/>
                  </a:lnTo>
                  <a:lnTo>
                    <a:pt x="687" y="72"/>
                  </a:lnTo>
                  <a:cubicBezTo>
                    <a:pt x="690" y="72"/>
                    <a:pt x="693" y="72"/>
                    <a:pt x="696" y="70"/>
                  </a:cubicBezTo>
                  <a:cubicBezTo>
                    <a:pt x="699" y="68"/>
                    <a:pt x="701" y="66"/>
                    <a:pt x="703" y="63"/>
                  </a:cubicBezTo>
                  <a:cubicBezTo>
                    <a:pt x="705" y="60"/>
                    <a:pt x="706" y="57"/>
                    <a:pt x="706" y="53"/>
                  </a:cubicBezTo>
                  <a:lnTo>
                    <a:pt x="706" y="0"/>
                  </a:lnTo>
                  <a:lnTo>
                    <a:pt x="186" y="0"/>
                  </a:lnTo>
                  <a:lnTo>
                    <a:pt x="186" y="53"/>
                  </a:lnTo>
                  <a:cubicBezTo>
                    <a:pt x="186" y="57"/>
                    <a:pt x="187" y="60"/>
                    <a:pt x="188" y="63"/>
                  </a:cubicBezTo>
                  <a:cubicBezTo>
                    <a:pt x="190" y="66"/>
                    <a:pt x="192" y="68"/>
                    <a:pt x="195" y="70"/>
                  </a:cubicBezTo>
                  <a:cubicBezTo>
                    <a:pt x="198" y="72"/>
                    <a:pt x="201" y="72"/>
                    <a:pt x="205" y="72"/>
                  </a:cubicBezTo>
                  <a:lnTo>
                    <a:pt x="407" y="72"/>
                  </a:lnTo>
                  <a:lnTo>
                    <a:pt x="407" y="278"/>
                  </a:lnTo>
                  <a:lnTo>
                    <a:pt x="0" y="346"/>
                  </a:lnTo>
                  <a:lnTo>
                    <a:pt x="0" y="442"/>
                  </a:lnTo>
                  <a:lnTo>
                    <a:pt x="450" y="368"/>
                  </a:lnTo>
                  <a:cubicBezTo>
                    <a:pt x="452" y="368"/>
                    <a:pt x="453" y="368"/>
                    <a:pt x="455" y="368"/>
                  </a:cubicBezTo>
                  <a:cubicBezTo>
                    <a:pt x="457" y="368"/>
                    <a:pt x="458" y="368"/>
                    <a:pt x="460" y="368"/>
                  </a:cubicBezTo>
                  <a:lnTo>
                    <a:pt x="1004" y="457"/>
                  </a:lnTo>
                  <a:cubicBezTo>
                    <a:pt x="1005" y="457"/>
                    <a:pt x="1005" y="457"/>
                    <a:pt x="1006" y="457"/>
                  </a:cubicBezTo>
                  <a:cubicBezTo>
                    <a:pt x="1007" y="457"/>
                    <a:pt x="1008" y="457"/>
                    <a:pt x="1009" y="457"/>
                  </a:cubicBezTo>
                  <a:cubicBezTo>
                    <a:pt x="1014" y="457"/>
                    <a:pt x="1019" y="456"/>
                    <a:pt x="1024" y="453"/>
                  </a:cubicBezTo>
                  <a:cubicBezTo>
                    <a:pt x="1028" y="451"/>
                    <a:pt x="1032" y="446"/>
                    <a:pt x="1035" y="442"/>
                  </a:cubicBezTo>
                  <a:cubicBezTo>
                    <a:pt x="1037" y="437"/>
                    <a:pt x="1039" y="433"/>
                    <a:pt x="1039" y="427"/>
                  </a:cubicBezTo>
                  <a:lnTo>
                    <a:pt x="1039" y="392"/>
                  </a:lnTo>
                  <a:cubicBezTo>
                    <a:pt x="1039" y="387"/>
                    <a:pt x="1037" y="382"/>
                    <a:pt x="1035" y="377"/>
                  </a:cubicBezTo>
                  <a:cubicBezTo>
                    <a:pt x="1032" y="372"/>
                    <a:pt x="1028" y="369"/>
                    <a:pt x="1024" y="366"/>
                  </a:cubicBezTo>
                  <a:cubicBezTo>
                    <a:pt x="1020" y="364"/>
                    <a:pt x="1017" y="363"/>
                    <a:pt x="1013" y="363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28" name="Freeform: Shape 379"/>
            <p:cNvSpPr/>
            <p:nvPr/>
          </p:nvSpPr>
          <p:spPr>
            <a:xfrm>
              <a:off x="1011959" y="4312440"/>
              <a:ext cx="52200" cy="84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6" h="235">
                  <a:moveTo>
                    <a:pt x="73" y="235"/>
                  </a:moveTo>
                  <a:lnTo>
                    <a:pt x="0" y="235"/>
                  </a:lnTo>
                  <a:lnTo>
                    <a:pt x="0" y="0"/>
                  </a:lnTo>
                  <a:lnTo>
                    <a:pt x="146" y="0"/>
                  </a:lnTo>
                  <a:lnTo>
                    <a:pt x="146" y="235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29" name="Freeform: Shape 380"/>
            <p:cNvSpPr/>
            <p:nvPr/>
          </p:nvSpPr>
          <p:spPr>
            <a:xfrm>
              <a:off x="1012319" y="3997439"/>
              <a:ext cx="252000" cy="198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01" h="553">
                  <a:moveTo>
                    <a:pt x="144" y="327"/>
                  </a:moveTo>
                  <a:cubicBezTo>
                    <a:pt x="144" y="273"/>
                    <a:pt x="178" y="238"/>
                    <a:pt x="233" y="238"/>
                  </a:cubicBezTo>
                  <a:cubicBezTo>
                    <a:pt x="287" y="238"/>
                    <a:pt x="322" y="273"/>
                    <a:pt x="322" y="327"/>
                  </a:cubicBezTo>
                  <a:lnTo>
                    <a:pt x="322" y="552"/>
                  </a:lnTo>
                  <a:lnTo>
                    <a:pt x="629" y="552"/>
                  </a:lnTo>
                  <a:cubicBezTo>
                    <a:pt x="678" y="552"/>
                    <a:pt x="701" y="528"/>
                    <a:pt x="701" y="480"/>
                  </a:cubicBezTo>
                  <a:lnTo>
                    <a:pt x="701" y="72"/>
                  </a:lnTo>
                  <a:cubicBezTo>
                    <a:pt x="701" y="22"/>
                    <a:pt x="677" y="0"/>
                    <a:pt x="629" y="0"/>
                  </a:cubicBezTo>
                  <a:lnTo>
                    <a:pt x="0" y="0"/>
                  </a:lnTo>
                  <a:lnTo>
                    <a:pt x="0" y="553"/>
                  </a:lnTo>
                  <a:lnTo>
                    <a:pt x="144" y="553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30" name="Freeform: Shape 381"/>
            <p:cNvSpPr/>
            <p:nvPr/>
          </p:nvSpPr>
          <p:spPr>
            <a:xfrm>
              <a:off x="1012319" y="4091040"/>
              <a:ext cx="389520" cy="358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83" h="998">
                  <a:moveTo>
                    <a:pt x="300" y="874"/>
                  </a:moveTo>
                  <a:lnTo>
                    <a:pt x="300" y="67"/>
                  </a:lnTo>
                  <a:cubicBezTo>
                    <a:pt x="300" y="55"/>
                    <a:pt x="297" y="44"/>
                    <a:pt x="291" y="34"/>
                  </a:cubicBezTo>
                  <a:cubicBezTo>
                    <a:pt x="285" y="23"/>
                    <a:pt x="277" y="15"/>
                    <a:pt x="267" y="9"/>
                  </a:cubicBezTo>
                  <a:cubicBezTo>
                    <a:pt x="256" y="3"/>
                    <a:pt x="245" y="0"/>
                    <a:pt x="233" y="0"/>
                  </a:cubicBezTo>
                  <a:cubicBezTo>
                    <a:pt x="221" y="0"/>
                    <a:pt x="210" y="3"/>
                    <a:pt x="200" y="9"/>
                  </a:cubicBezTo>
                  <a:cubicBezTo>
                    <a:pt x="189" y="15"/>
                    <a:pt x="181" y="23"/>
                    <a:pt x="175" y="34"/>
                  </a:cubicBezTo>
                  <a:cubicBezTo>
                    <a:pt x="169" y="44"/>
                    <a:pt x="166" y="55"/>
                    <a:pt x="166" y="67"/>
                  </a:cubicBezTo>
                  <a:lnTo>
                    <a:pt x="166" y="874"/>
                  </a:lnTo>
                  <a:lnTo>
                    <a:pt x="0" y="874"/>
                  </a:lnTo>
                  <a:lnTo>
                    <a:pt x="0" y="998"/>
                  </a:lnTo>
                  <a:lnTo>
                    <a:pt x="1011" y="998"/>
                  </a:lnTo>
                  <a:cubicBezTo>
                    <a:pt x="1024" y="998"/>
                    <a:pt x="1035" y="994"/>
                    <a:pt x="1047" y="988"/>
                  </a:cubicBezTo>
                  <a:cubicBezTo>
                    <a:pt x="1058" y="981"/>
                    <a:pt x="1066" y="973"/>
                    <a:pt x="1073" y="962"/>
                  </a:cubicBezTo>
                  <a:cubicBezTo>
                    <a:pt x="1079" y="950"/>
                    <a:pt x="1083" y="939"/>
                    <a:pt x="1083" y="926"/>
                  </a:cubicBezTo>
                  <a:lnTo>
                    <a:pt x="1083" y="874"/>
                  </a:ln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31" name="Freeform: Shape 382"/>
            <p:cNvSpPr/>
            <p:nvPr/>
          </p:nvSpPr>
          <p:spPr>
            <a:xfrm>
              <a:off x="1698119" y="4087800"/>
              <a:ext cx="460439" cy="27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80" h="77">
                  <a:moveTo>
                    <a:pt x="1261" y="0"/>
                  </a:moveTo>
                  <a:lnTo>
                    <a:pt x="208" y="0"/>
                  </a:lnTo>
                  <a:cubicBezTo>
                    <a:pt x="193" y="16"/>
                    <a:pt x="179" y="27"/>
                    <a:pt x="160" y="38"/>
                  </a:cubicBezTo>
                  <a:cubicBezTo>
                    <a:pt x="136" y="52"/>
                    <a:pt x="113" y="59"/>
                    <a:pt x="86" y="64"/>
                  </a:cubicBezTo>
                  <a:lnTo>
                    <a:pt x="0" y="77"/>
                  </a:lnTo>
                  <a:lnTo>
                    <a:pt x="1261" y="77"/>
                  </a:lnTo>
                  <a:cubicBezTo>
                    <a:pt x="1264" y="77"/>
                    <a:pt x="1267" y="77"/>
                    <a:pt x="1270" y="75"/>
                  </a:cubicBezTo>
                  <a:cubicBezTo>
                    <a:pt x="1274" y="73"/>
                    <a:pt x="1276" y="71"/>
                    <a:pt x="1277" y="68"/>
                  </a:cubicBezTo>
                  <a:cubicBezTo>
                    <a:pt x="1279" y="65"/>
                    <a:pt x="1280" y="62"/>
                    <a:pt x="1280" y="58"/>
                  </a:cubicBezTo>
                  <a:lnTo>
                    <a:pt x="1280" y="19"/>
                  </a:lnTo>
                  <a:cubicBezTo>
                    <a:pt x="1280" y="15"/>
                    <a:pt x="1278" y="12"/>
                    <a:pt x="1277" y="9"/>
                  </a:cubicBezTo>
                  <a:cubicBezTo>
                    <a:pt x="1275" y="6"/>
                    <a:pt x="1273" y="4"/>
                    <a:pt x="1270" y="2"/>
                  </a:cubicBezTo>
                  <a:cubicBezTo>
                    <a:pt x="1266" y="0"/>
                    <a:pt x="1264" y="0"/>
                    <a:pt x="1261" y="0"/>
                  </a:cubicBez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32" name="Freeform: Shape 383"/>
            <p:cNvSpPr/>
            <p:nvPr/>
          </p:nvSpPr>
          <p:spPr>
            <a:xfrm>
              <a:off x="1486079" y="4087800"/>
              <a:ext cx="161280" cy="27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9" h="77">
                  <a:moveTo>
                    <a:pt x="379" y="40"/>
                  </a:moveTo>
                  <a:cubicBezTo>
                    <a:pt x="365" y="28"/>
                    <a:pt x="354" y="16"/>
                    <a:pt x="343" y="0"/>
                  </a:cubicBezTo>
                  <a:lnTo>
                    <a:pt x="154" y="0"/>
                  </a:lnTo>
                  <a:cubicBezTo>
                    <a:pt x="143" y="8"/>
                    <a:pt x="134" y="15"/>
                    <a:pt x="123" y="22"/>
                  </a:cubicBezTo>
                  <a:cubicBezTo>
                    <a:pt x="115" y="26"/>
                    <a:pt x="109" y="29"/>
                    <a:pt x="101" y="32"/>
                  </a:cubicBezTo>
                  <a:lnTo>
                    <a:pt x="0" y="77"/>
                  </a:lnTo>
                  <a:lnTo>
                    <a:pt x="449" y="77"/>
                  </a:lnTo>
                  <a:cubicBezTo>
                    <a:pt x="433" y="73"/>
                    <a:pt x="421" y="67"/>
                    <a:pt x="407" y="60"/>
                  </a:cubicBezTo>
                  <a:cubicBezTo>
                    <a:pt x="397" y="54"/>
                    <a:pt x="389" y="48"/>
                    <a:pt x="379" y="40"/>
                  </a:cubicBez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33" name="Freeform: Shape 384"/>
            <p:cNvSpPr/>
            <p:nvPr/>
          </p:nvSpPr>
          <p:spPr>
            <a:xfrm>
              <a:off x="1265040" y="3511440"/>
              <a:ext cx="800640" cy="406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25" h="1131">
                  <a:moveTo>
                    <a:pt x="320" y="0"/>
                  </a:moveTo>
                  <a:cubicBezTo>
                    <a:pt x="366" y="37"/>
                    <a:pt x="399" y="76"/>
                    <a:pt x="429" y="128"/>
                  </a:cubicBezTo>
                  <a:cubicBezTo>
                    <a:pt x="471" y="201"/>
                    <a:pt x="490" y="272"/>
                    <a:pt x="490" y="357"/>
                  </a:cubicBezTo>
                  <a:cubicBezTo>
                    <a:pt x="490" y="441"/>
                    <a:pt x="471" y="513"/>
                    <a:pt x="429" y="587"/>
                  </a:cubicBezTo>
                  <a:cubicBezTo>
                    <a:pt x="419" y="604"/>
                    <a:pt x="410" y="617"/>
                    <a:pt x="398" y="633"/>
                  </a:cubicBezTo>
                  <a:lnTo>
                    <a:pt x="390" y="644"/>
                  </a:lnTo>
                  <a:lnTo>
                    <a:pt x="208" y="644"/>
                  </a:lnTo>
                  <a:cubicBezTo>
                    <a:pt x="222" y="659"/>
                    <a:pt x="235" y="670"/>
                    <a:pt x="252" y="680"/>
                  </a:cubicBezTo>
                  <a:cubicBezTo>
                    <a:pt x="260" y="684"/>
                    <a:pt x="267" y="688"/>
                    <a:pt x="276" y="691"/>
                  </a:cubicBezTo>
                  <a:lnTo>
                    <a:pt x="331" y="709"/>
                  </a:lnTo>
                  <a:lnTo>
                    <a:pt x="283" y="741"/>
                  </a:lnTo>
                  <a:cubicBezTo>
                    <a:pt x="275" y="746"/>
                    <a:pt x="268" y="750"/>
                    <a:pt x="260" y="755"/>
                  </a:cubicBezTo>
                  <a:cubicBezTo>
                    <a:pt x="187" y="797"/>
                    <a:pt x="115" y="816"/>
                    <a:pt x="31" y="816"/>
                  </a:cubicBezTo>
                  <a:cubicBezTo>
                    <a:pt x="21" y="816"/>
                    <a:pt x="11" y="816"/>
                    <a:pt x="0" y="815"/>
                  </a:cubicBezTo>
                  <a:lnTo>
                    <a:pt x="0" y="856"/>
                  </a:lnTo>
                  <a:lnTo>
                    <a:pt x="266" y="856"/>
                  </a:lnTo>
                  <a:cubicBezTo>
                    <a:pt x="267" y="856"/>
                    <a:pt x="267" y="856"/>
                    <a:pt x="267" y="856"/>
                  </a:cubicBezTo>
                  <a:cubicBezTo>
                    <a:pt x="301" y="856"/>
                    <a:pt x="329" y="863"/>
                    <a:pt x="359" y="880"/>
                  </a:cubicBezTo>
                  <a:cubicBezTo>
                    <a:pt x="388" y="897"/>
                    <a:pt x="410" y="918"/>
                    <a:pt x="427" y="948"/>
                  </a:cubicBezTo>
                  <a:cubicBezTo>
                    <a:pt x="438" y="967"/>
                    <a:pt x="444" y="984"/>
                    <a:pt x="448" y="1005"/>
                  </a:cubicBezTo>
                  <a:lnTo>
                    <a:pt x="452" y="1005"/>
                  </a:lnTo>
                  <a:lnTo>
                    <a:pt x="452" y="1131"/>
                  </a:lnTo>
                  <a:lnTo>
                    <a:pt x="2225" y="1131"/>
                  </a:lnTo>
                  <a:lnTo>
                    <a:pt x="2225" y="0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34" name="Freeform: Shape 385"/>
            <p:cNvSpPr/>
            <p:nvPr/>
          </p:nvSpPr>
          <p:spPr>
            <a:xfrm>
              <a:off x="556200" y="3822840"/>
              <a:ext cx="112320" cy="101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3" h="284">
                  <a:moveTo>
                    <a:pt x="199" y="200"/>
                  </a:moveTo>
                  <a:lnTo>
                    <a:pt x="85" y="284"/>
                  </a:lnTo>
                  <a:lnTo>
                    <a:pt x="0" y="167"/>
                  </a:lnTo>
                  <a:lnTo>
                    <a:pt x="228" y="0"/>
                  </a:lnTo>
                  <a:lnTo>
                    <a:pt x="313" y="117"/>
                  </a:ln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35" name="Freeform: Shape 386"/>
            <p:cNvSpPr/>
            <p:nvPr/>
          </p:nvSpPr>
          <p:spPr>
            <a:xfrm>
              <a:off x="601200" y="3884759"/>
              <a:ext cx="112320" cy="101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3" h="283">
                  <a:moveTo>
                    <a:pt x="199" y="200"/>
                  </a:moveTo>
                  <a:lnTo>
                    <a:pt x="85" y="283"/>
                  </a:lnTo>
                  <a:lnTo>
                    <a:pt x="0" y="167"/>
                  </a:lnTo>
                  <a:lnTo>
                    <a:pt x="228" y="0"/>
                  </a:lnTo>
                  <a:lnTo>
                    <a:pt x="313" y="117"/>
                  </a:ln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36" name="Freeform: Shape 387"/>
            <p:cNvSpPr/>
            <p:nvPr/>
          </p:nvSpPr>
          <p:spPr>
            <a:xfrm>
              <a:off x="730440" y="3885839"/>
              <a:ext cx="57960" cy="48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2" h="136">
                  <a:moveTo>
                    <a:pt x="95" y="87"/>
                  </a:moveTo>
                  <a:lnTo>
                    <a:pt x="28" y="136"/>
                  </a:lnTo>
                  <a:lnTo>
                    <a:pt x="0" y="98"/>
                  </a:lnTo>
                  <a:lnTo>
                    <a:pt x="134" y="0"/>
                  </a:lnTo>
                  <a:lnTo>
                    <a:pt x="162" y="39"/>
                  </a:ln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37" name="Freeform: Shape 388"/>
            <p:cNvSpPr/>
            <p:nvPr/>
          </p:nvSpPr>
          <p:spPr>
            <a:xfrm>
              <a:off x="654840" y="3758759"/>
              <a:ext cx="75960" cy="58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12" h="164">
                  <a:moveTo>
                    <a:pt x="113" y="92"/>
                  </a:moveTo>
                  <a:lnTo>
                    <a:pt x="14" y="164"/>
                  </a:lnTo>
                  <a:lnTo>
                    <a:pt x="0" y="145"/>
                  </a:lnTo>
                  <a:lnTo>
                    <a:pt x="198" y="0"/>
                  </a:lnTo>
                  <a:lnTo>
                    <a:pt x="212" y="19"/>
                  </a:ln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38" name="Freeform: Shape 389"/>
            <p:cNvSpPr/>
            <p:nvPr/>
          </p:nvSpPr>
          <p:spPr>
            <a:xfrm>
              <a:off x="666720" y="3780000"/>
              <a:ext cx="69120" cy="53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3" h="150">
                  <a:moveTo>
                    <a:pt x="103" y="85"/>
                  </a:moveTo>
                  <a:lnTo>
                    <a:pt x="14" y="150"/>
                  </a:lnTo>
                  <a:lnTo>
                    <a:pt x="0" y="131"/>
                  </a:lnTo>
                  <a:lnTo>
                    <a:pt x="179" y="0"/>
                  </a:lnTo>
                  <a:lnTo>
                    <a:pt x="193" y="20"/>
                  </a:ln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39" name="Freeform: Shape 390"/>
            <p:cNvSpPr/>
            <p:nvPr/>
          </p:nvSpPr>
          <p:spPr>
            <a:xfrm>
              <a:off x="678600" y="3802680"/>
              <a:ext cx="60120" cy="47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8" h="132">
                  <a:moveTo>
                    <a:pt x="91" y="76"/>
                  </a:moveTo>
                  <a:lnTo>
                    <a:pt x="14" y="132"/>
                  </a:lnTo>
                  <a:lnTo>
                    <a:pt x="0" y="113"/>
                  </a:lnTo>
                  <a:lnTo>
                    <a:pt x="154" y="0"/>
                  </a:lnTo>
                  <a:lnTo>
                    <a:pt x="168" y="20"/>
                  </a:ln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40" name="Freeform: Shape 391"/>
            <p:cNvSpPr/>
            <p:nvPr/>
          </p:nvSpPr>
          <p:spPr>
            <a:xfrm>
              <a:off x="699840" y="3825360"/>
              <a:ext cx="69120" cy="53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3" h="150">
                  <a:moveTo>
                    <a:pt x="103" y="85"/>
                  </a:moveTo>
                  <a:lnTo>
                    <a:pt x="14" y="150"/>
                  </a:lnTo>
                  <a:lnTo>
                    <a:pt x="0" y="131"/>
                  </a:lnTo>
                  <a:lnTo>
                    <a:pt x="179" y="0"/>
                  </a:lnTo>
                  <a:lnTo>
                    <a:pt x="193" y="20"/>
                  </a:ln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41" name="Freeform: Shape 392"/>
            <p:cNvSpPr/>
            <p:nvPr/>
          </p:nvSpPr>
          <p:spPr>
            <a:xfrm>
              <a:off x="711720" y="3840479"/>
              <a:ext cx="70560" cy="54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7" h="153">
                  <a:moveTo>
                    <a:pt x="106" y="86"/>
                  </a:moveTo>
                  <a:lnTo>
                    <a:pt x="14" y="153"/>
                  </a:lnTo>
                  <a:lnTo>
                    <a:pt x="0" y="134"/>
                  </a:lnTo>
                  <a:lnTo>
                    <a:pt x="183" y="0"/>
                  </a:lnTo>
                  <a:lnTo>
                    <a:pt x="197" y="19"/>
                  </a:ln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42" name="Freeform: Shape 393"/>
            <p:cNvSpPr/>
            <p:nvPr/>
          </p:nvSpPr>
          <p:spPr>
            <a:xfrm>
              <a:off x="4234320" y="4013639"/>
              <a:ext cx="210600" cy="210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86" h="586">
                  <a:moveTo>
                    <a:pt x="0" y="0"/>
                  </a:moveTo>
                  <a:lnTo>
                    <a:pt x="0" y="586"/>
                  </a:lnTo>
                  <a:lnTo>
                    <a:pt x="586" y="586"/>
                  </a:lnTo>
                  <a:lnTo>
                    <a:pt x="586" y="0"/>
                  </a:lnTo>
                  <a:close/>
                  <a:moveTo>
                    <a:pt x="537" y="536"/>
                  </a:moveTo>
                  <a:lnTo>
                    <a:pt x="50" y="536"/>
                  </a:lnTo>
                  <a:lnTo>
                    <a:pt x="50" y="49"/>
                  </a:lnTo>
                  <a:lnTo>
                    <a:pt x="537" y="49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43" name="Freeform: Shape 394"/>
            <p:cNvSpPr/>
            <p:nvPr/>
          </p:nvSpPr>
          <p:spPr>
            <a:xfrm>
              <a:off x="4285440" y="4097880"/>
              <a:ext cx="32760" cy="64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2" h="179">
                  <a:moveTo>
                    <a:pt x="0" y="22"/>
                  </a:moveTo>
                  <a:cubicBezTo>
                    <a:pt x="0" y="37"/>
                    <a:pt x="1" y="62"/>
                    <a:pt x="3" y="90"/>
                  </a:cubicBezTo>
                  <a:cubicBezTo>
                    <a:pt x="6" y="137"/>
                    <a:pt x="12" y="179"/>
                    <a:pt x="12" y="179"/>
                  </a:cubicBezTo>
                  <a:lnTo>
                    <a:pt x="90" y="104"/>
                  </a:lnTo>
                  <a:cubicBezTo>
                    <a:pt x="89" y="92"/>
                    <a:pt x="89" y="82"/>
                    <a:pt x="89" y="70"/>
                  </a:cubicBezTo>
                  <a:cubicBezTo>
                    <a:pt x="89" y="49"/>
                    <a:pt x="90" y="32"/>
                    <a:pt x="92" y="11"/>
                  </a:cubicBezTo>
                  <a:cubicBezTo>
                    <a:pt x="94" y="-10"/>
                    <a:pt x="5" y="1"/>
                    <a:pt x="0" y="22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44" name="Freeform: Shape 395"/>
            <p:cNvSpPr/>
            <p:nvPr/>
          </p:nvSpPr>
          <p:spPr>
            <a:xfrm>
              <a:off x="4294080" y="4140000"/>
              <a:ext cx="6156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2" h="93">
                  <a:moveTo>
                    <a:pt x="156" y="93"/>
                  </a:moveTo>
                  <a:cubicBezTo>
                    <a:pt x="177" y="87"/>
                    <a:pt x="171" y="2"/>
                    <a:pt x="171" y="2"/>
                  </a:cubicBezTo>
                  <a:cubicBezTo>
                    <a:pt x="161" y="3"/>
                    <a:pt x="153" y="3"/>
                    <a:pt x="143" y="3"/>
                  </a:cubicBezTo>
                  <a:cubicBezTo>
                    <a:pt x="120" y="3"/>
                    <a:pt x="101" y="2"/>
                    <a:pt x="78" y="0"/>
                  </a:cubicBezTo>
                  <a:lnTo>
                    <a:pt x="0" y="74"/>
                  </a:lnTo>
                  <a:cubicBezTo>
                    <a:pt x="0" y="74"/>
                    <a:pt x="41" y="82"/>
                    <a:pt x="88" y="87"/>
                  </a:cubicBezTo>
                  <a:cubicBezTo>
                    <a:pt x="114" y="90"/>
                    <a:pt x="150" y="93"/>
                    <a:pt x="155" y="93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45" name="Freeform: Shape 396"/>
            <p:cNvSpPr/>
            <p:nvPr/>
          </p:nvSpPr>
          <p:spPr>
            <a:xfrm>
              <a:off x="4285440" y="4062600"/>
              <a:ext cx="101160" cy="42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2" h="120">
                  <a:moveTo>
                    <a:pt x="0" y="115"/>
                  </a:moveTo>
                  <a:cubicBezTo>
                    <a:pt x="0" y="116"/>
                    <a:pt x="0" y="118"/>
                    <a:pt x="0" y="120"/>
                  </a:cubicBezTo>
                  <a:cubicBezTo>
                    <a:pt x="1" y="117"/>
                    <a:pt x="1" y="115"/>
                    <a:pt x="3" y="113"/>
                  </a:cubicBezTo>
                  <a:cubicBezTo>
                    <a:pt x="4" y="112"/>
                    <a:pt x="4" y="111"/>
                    <a:pt x="6" y="109"/>
                  </a:cubicBezTo>
                  <a:cubicBezTo>
                    <a:pt x="8" y="106"/>
                    <a:pt x="11" y="105"/>
                    <a:pt x="14" y="103"/>
                  </a:cubicBezTo>
                  <a:cubicBezTo>
                    <a:pt x="18" y="101"/>
                    <a:pt x="22" y="99"/>
                    <a:pt x="27" y="98"/>
                  </a:cubicBezTo>
                  <a:cubicBezTo>
                    <a:pt x="48" y="96"/>
                    <a:pt x="79" y="92"/>
                    <a:pt x="111" y="91"/>
                  </a:cubicBezTo>
                  <a:cubicBezTo>
                    <a:pt x="120" y="91"/>
                    <a:pt x="128" y="91"/>
                    <a:pt x="137" y="91"/>
                  </a:cubicBezTo>
                  <a:cubicBezTo>
                    <a:pt x="160" y="91"/>
                    <a:pt x="180" y="92"/>
                    <a:pt x="203" y="94"/>
                  </a:cubicBezTo>
                  <a:lnTo>
                    <a:pt x="282" y="20"/>
                  </a:lnTo>
                  <a:cubicBezTo>
                    <a:pt x="282" y="20"/>
                    <a:pt x="241" y="12"/>
                    <a:pt x="194" y="6"/>
                  </a:cubicBezTo>
                  <a:cubicBezTo>
                    <a:pt x="163" y="3"/>
                    <a:pt x="136" y="1"/>
                    <a:pt x="122" y="0"/>
                  </a:cubicBezTo>
                  <a:cubicBezTo>
                    <a:pt x="121" y="0"/>
                    <a:pt x="120" y="0"/>
                    <a:pt x="120" y="0"/>
                  </a:cubicBezTo>
                  <a:cubicBezTo>
                    <a:pt x="115" y="0"/>
                    <a:pt x="110" y="2"/>
                    <a:pt x="106" y="4"/>
                  </a:cubicBezTo>
                  <a:cubicBezTo>
                    <a:pt x="103" y="6"/>
                    <a:pt x="102" y="6"/>
                    <a:pt x="100" y="8"/>
                  </a:cubicBezTo>
                  <a:lnTo>
                    <a:pt x="10" y="93"/>
                  </a:lnTo>
                  <a:cubicBezTo>
                    <a:pt x="7" y="95"/>
                    <a:pt x="6" y="98"/>
                    <a:pt x="4" y="101"/>
                  </a:cubicBezTo>
                  <a:cubicBezTo>
                    <a:pt x="1" y="105"/>
                    <a:pt x="0" y="110"/>
                    <a:pt x="0" y="115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46" name="Freeform: Shape 397"/>
            <p:cNvSpPr/>
            <p:nvPr/>
          </p:nvSpPr>
          <p:spPr>
            <a:xfrm>
              <a:off x="4350240" y="4074120"/>
              <a:ext cx="44640" cy="99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5" h="277">
                  <a:moveTo>
                    <a:pt x="4" y="277"/>
                  </a:moveTo>
                  <a:lnTo>
                    <a:pt x="0" y="277"/>
                  </a:lnTo>
                  <a:cubicBezTo>
                    <a:pt x="2" y="276"/>
                    <a:pt x="5" y="275"/>
                    <a:pt x="7" y="274"/>
                  </a:cubicBezTo>
                  <a:cubicBezTo>
                    <a:pt x="8" y="273"/>
                    <a:pt x="9" y="272"/>
                    <a:pt x="10" y="272"/>
                  </a:cubicBezTo>
                  <a:cubicBezTo>
                    <a:pt x="14" y="269"/>
                    <a:pt x="15" y="266"/>
                    <a:pt x="18" y="262"/>
                  </a:cubicBezTo>
                  <a:cubicBezTo>
                    <a:pt x="20" y="259"/>
                    <a:pt x="22" y="255"/>
                    <a:pt x="22" y="251"/>
                  </a:cubicBezTo>
                  <a:cubicBezTo>
                    <a:pt x="26" y="230"/>
                    <a:pt x="31" y="199"/>
                    <a:pt x="34" y="167"/>
                  </a:cubicBezTo>
                  <a:cubicBezTo>
                    <a:pt x="36" y="147"/>
                    <a:pt x="36" y="129"/>
                    <a:pt x="36" y="109"/>
                  </a:cubicBezTo>
                  <a:cubicBezTo>
                    <a:pt x="36" y="97"/>
                    <a:pt x="36" y="86"/>
                    <a:pt x="35" y="74"/>
                  </a:cubicBezTo>
                  <a:lnTo>
                    <a:pt x="114" y="0"/>
                  </a:lnTo>
                  <a:cubicBezTo>
                    <a:pt x="114" y="0"/>
                    <a:pt x="119" y="41"/>
                    <a:pt x="123" y="88"/>
                  </a:cubicBezTo>
                  <a:cubicBezTo>
                    <a:pt x="125" y="119"/>
                    <a:pt x="125" y="146"/>
                    <a:pt x="125" y="161"/>
                  </a:cubicBezTo>
                  <a:lnTo>
                    <a:pt x="125" y="162"/>
                  </a:lnTo>
                  <a:cubicBezTo>
                    <a:pt x="125" y="167"/>
                    <a:pt x="125" y="171"/>
                    <a:pt x="122" y="176"/>
                  </a:cubicBezTo>
                  <a:cubicBezTo>
                    <a:pt x="121" y="178"/>
                    <a:pt x="118" y="180"/>
                    <a:pt x="116" y="183"/>
                  </a:cubicBezTo>
                  <a:lnTo>
                    <a:pt x="27" y="268"/>
                  </a:lnTo>
                  <a:cubicBezTo>
                    <a:pt x="25" y="270"/>
                    <a:pt x="23" y="271"/>
                    <a:pt x="20" y="273"/>
                  </a:cubicBezTo>
                  <a:cubicBezTo>
                    <a:pt x="16" y="276"/>
                    <a:pt x="11" y="277"/>
                    <a:pt x="6" y="277"/>
                  </a:cubicBezTo>
                  <a:cubicBezTo>
                    <a:pt x="6" y="277"/>
                    <a:pt x="5" y="277"/>
                    <a:pt x="4" y="277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47" name="Freeform: Shape 398"/>
            <p:cNvSpPr/>
            <p:nvPr/>
          </p:nvSpPr>
          <p:spPr>
            <a:xfrm>
              <a:off x="4252320" y="4003559"/>
              <a:ext cx="10800" cy="19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" h="54">
                  <a:moveTo>
                    <a:pt x="16" y="54"/>
                  </a:moveTo>
                  <a:lnTo>
                    <a:pt x="0" y="54"/>
                  </a:lnTo>
                  <a:lnTo>
                    <a:pt x="0" y="0"/>
                  </a:lnTo>
                  <a:lnTo>
                    <a:pt x="31" y="0"/>
                  </a:lnTo>
                  <a:lnTo>
                    <a:pt x="31" y="5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48" name="Freeform: Shape 399"/>
            <p:cNvSpPr/>
            <p:nvPr/>
          </p:nvSpPr>
          <p:spPr>
            <a:xfrm>
              <a:off x="4285440" y="4003559"/>
              <a:ext cx="10440" cy="19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" h="54">
                  <a:moveTo>
                    <a:pt x="15" y="54"/>
                  </a:moveTo>
                  <a:lnTo>
                    <a:pt x="0" y="54"/>
                  </a:lnTo>
                  <a:lnTo>
                    <a:pt x="0" y="0"/>
                  </a:lnTo>
                  <a:lnTo>
                    <a:pt x="30" y="0"/>
                  </a:lnTo>
                  <a:lnTo>
                    <a:pt x="30" y="5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49" name="Freeform: Shape 400"/>
            <p:cNvSpPr/>
            <p:nvPr/>
          </p:nvSpPr>
          <p:spPr>
            <a:xfrm>
              <a:off x="4318200" y="4003559"/>
              <a:ext cx="10440" cy="19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" h="54">
                  <a:moveTo>
                    <a:pt x="15" y="54"/>
                  </a:moveTo>
                  <a:lnTo>
                    <a:pt x="0" y="54"/>
                  </a:lnTo>
                  <a:lnTo>
                    <a:pt x="0" y="0"/>
                  </a:lnTo>
                  <a:lnTo>
                    <a:pt x="30" y="0"/>
                  </a:lnTo>
                  <a:lnTo>
                    <a:pt x="30" y="5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50" name="Freeform: Shape 401"/>
            <p:cNvSpPr/>
            <p:nvPr/>
          </p:nvSpPr>
          <p:spPr>
            <a:xfrm>
              <a:off x="4350960" y="4003559"/>
              <a:ext cx="10800" cy="19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" h="54">
                  <a:moveTo>
                    <a:pt x="16" y="54"/>
                  </a:moveTo>
                  <a:lnTo>
                    <a:pt x="0" y="54"/>
                  </a:lnTo>
                  <a:lnTo>
                    <a:pt x="0" y="0"/>
                  </a:lnTo>
                  <a:lnTo>
                    <a:pt x="31" y="0"/>
                  </a:lnTo>
                  <a:lnTo>
                    <a:pt x="31" y="5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51" name="Freeform: Shape 402"/>
            <p:cNvSpPr/>
            <p:nvPr/>
          </p:nvSpPr>
          <p:spPr>
            <a:xfrm>
              <a:off x="4384080" y="4003559"/>
              <a:ext cx="10440" cy="19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" h="54">
                  <a:moveTo>
                    <a:pt x="15" y="54"/>
                  </a:moveTo>
                  <a:lnTo>
                    <a:pt x="0" y="54"/>
                  </a:lnTo>
                  <a:lnTo>
                    <a:pt x="0" y="0"/>
                  </a:lnTo>
                  <a:lnTo>
                    <a:pt x="30" y="0"/>
                  </a:lnTo>
                  <a:lnTo>
                    <a:pt x="30" y="5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52" name="Freeform: Shape 403"/>
            <p:cNvSpPr/>
            <p:nvPr/>
          </p:nvSpPr>
          <p:spPr>
            <a:xfrm>
              <a:off x="4416840" y="4003559"/>
              <a:ext cx="10440" cy="19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" h="54">
                  <a:moveTo>
                    <a:pt x="15" y="54"/>
                  </a:moveTo>
                  <a:lnTo>
                    <a:pt x="0" y="54"/>
                  </a:lnTo>
                  <a:lnTo>
                    <a:pt x="0" y="0"/>
                  </a:lnTo>
                  <a:lnTo>
                    <a:pt x="30" y="0"/>
                  </a:lnTo>
                  <a:lnTo>
                    <a:pt x="30" y="5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53" name="Freeform: Shape 404"/>
            <p:cNvSpPr/>
            <p:nvPr/>
          </p:nvSpPr>
          <p:spPr>
            <a:xfrm>
              <a:off x="4252320" y="4215240"/>
              <a:ext cx="10800" cy="18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" h="53">
                  <a:moveTo>
                    <a:pt x="16" y="53"/>
                  </a:moveTo>
                  <a:lnTo>
                    <a:pt x="0" y="53"/>
                  </a:lnTo>
                  <a:lnTo>
                    <a:pt x="0" y="0"/>
                  </a:lnTo>
                  <a:lnTo>
                    <a:pt x="31" y="0"/>
                  </a:lnTo>
                  <a:lnTo>
                    <a:pt x="31" y="5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54" name="Freeform: Shape 405"/>
            <p:cNvSpPr/>
            <p:nvPr/>
          </p:nvSpPr>
          <p:spPr>
            <a:xfrm>
              <a:off x="4285440" y="4215240"/>
              <a:ext cx="10440" cy="18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" h="53">
                  <a:moveTo>
                    <a:pt x="15" y="53"/>
                  </a:moveTo>
                  <a:lnTo>
                    <a:pt x="0" y="53"/>
                  </a:lnTo>
                  <a:lnTo>
                    <a:pt x="0" y="0"/>
                  </a:lnTo>
                  <a:lnTo>
                    <a:pt x="30" y="0"/>
                  </a:lnTo>
                  <a:lnTo>
                    <a:pt x="30" y="5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55" name="Freeform: Shape 406"/>
            <p:cNvSpPr/>
            <p:nvPr/>
          </p:nvSpPr>
          <p:spPr>
            <a:xfrm>
              <a:off x="4318200" y="4215240"/>
              <a:ext cx="10440" cy="18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" h="53">
                  <a:moveTo>
                    <a:pt x="15" y="53"/>
                  </a:moveTo>
                  <a:lnTo>
                    <a:pt x="0" y="53"/>
                  </a:lnTo>
                  <a:lnTo>
                    <a:pt x="0" y="0"/>
                  </a:lnTo>
                  <a:lnTo>
                    <a:pt x="30" y="0"/>
                  </a:lnTo>
                  <a:lnTo>
                    <a:pt x="30" y="5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56" name="Freeform: Shape 407"/>
            <p:cNvSpPr/>
            <p:nvPr/>
          </p:nvSpPr>
          <p:spPr>
            <a:xfrm>
              <a:off x="4350960" y="4215240"/>
              <a:ext cx="10800" cy="18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" h="53">
                  <a:moveTo>
                    <a:pt x="16" y="53"/>
                  </a:moveTo>
                  <a:lnTo>
                    <a:pt x="0" y="53"/>
                  </a:lnTo>
                  <a:lnTo>
                    <a:pt x="0" y="0"/>
                  </a:lnTo>
                  <a:lnTo>
                    <a:pt x="31" y="0"/>
                  </a:lnTo>
                  <a:lnTo>
                    <a:pt x="31" y="5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57" name="Freeform: Shape 408"/>
            <p:cNvSpPr/>
            <p:nvPr/>
          </p:nvSpPr>
          <p:spPr>
            <a:xfrm>
              <a:off x="4384080" y="4215240"/>
              <a:ext cx="10440" cy="18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" h="53">
                  <a:moveTo>
                    <a:pt x="15" y="53"/>
                  </a:moveTo>
                  <a:lnTo>
                    <a:pt x="0" y="53"/>
                  </a:lnTo>
                  <a:lnTo>
                    <a:pt x="0" y="0"/>
                  </a:lnTo>
                  <a:lnTo>
                    <a:pt x="30" y="0"/>
                  </a:lnTo>
                  <a:lnTo>
                    <a:pt x="30" y="5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58" name="Freeform: Shape 409"/>
            <p:cNvSpPr/>
            <p:nvPr/>
          </p:nvSpPr>
          <p:spPr>
            <a:xfrm>
              <a:off x="4416840" y="4215240"/>
              <a:ext cx="10440" cy="18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" h="53">
                  <a:moveTo>
                    <a:pt x="15" y="53"/>
                  </a:moveTo>
                  <a:lnTo>
                    <a:pt x="0" y="53"/>
                  </a:lnTo>
                  <a:lnTo>
                    <a:pt x="0" y="0"/>
                  </a:lnTo>
                  <a:lnTo>
                    <a:pt x="30" y="0"/>
                  </a:lnTo>
                  <a:lnTo>
                    <a:pt x="30" y="5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59" name="Freeform: Shape 410"/>
            <p:cNvSpPr/>
            <p:nvPr/>
          </p:nvSpPr>
          <p:spPr>
            <a:xfrm>
              <a:off x="4224600" y="4195440"/>
              <a:ext cx="1908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31">
                  <a:moveTo>
                    <a:pt x="27" y="31"/>
                  </a:moveTo>
                  <a:lnTo>
                    <a:pt x="0" y="31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3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60" name="Freeform: Shape 411"/>
            <p:cNvSpPr/>
            <p:nvPr/>
          </p:nvSpPr>
          <p:spPr>
            <a:xfrm>
              <a:off x="4224600" y="4162680"/>
              <a:ext cx="1908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31">
                  <a:moveTo>
                    <a:pt x="27" y="31"/>
                  </a:moveTo>
                  <a:lnTo>
                    <a:pt x="0" y="31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3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61" name="Freeform: Shape 412"/>
            <p:cNvSpPr/>
            <p:nvPr/>
          </p:nvSpPr>
          <p:spPr>
            <a:xfrm>
              <a:off x="4224600" y="4129920"/>
              <a:ext cx="19080" cy="10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30">
                  <a:moveTo>
                    <a:pt x="27" y="30"/>
                  </a:moveTo>
                  <a:lnTo>
                    <a:pt x="0" y="30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3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62" name="Freeform: Shape 413"/>
            <p:cNvSpPr/>
            <p:nvPr/>
          </p:nvSpPr>
          <p:spPr>
            <a:xfrm>
              <a:off x="4224600" y="4097160"/>
              <a:ext cx="19080" cy="10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30">
                  <a:moveTo>
                    <a:pt x="27" y="30"/>
                  </a:moveTo>
                  <a:lnTo>
                    <a:pt x="0" y="30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3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63" name="Freeform: Shape 414"/>
            <p:cNvSpPr/>
            <p:nvPr/>
          </p:nvSpPr>
          <p:spPr>
            <a:xfrm>
              <a:off x="4224600" y="4064040"/>
              <a:ext cx="1908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31">
                  <a:moveTo>
                    <a:pt x="27" y="31"/>
                  </a:moveTo>
                  <a:lnTo>
                    <a:pt x="0" y="31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3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64" name="Freeform: Shape 415"/>
            <p:cNvSpPr/>
            <p:nvPr/>
          </p:nvSpPr>
          <p:spPr>
            <a:xfrm>
              <a:off x="4224600" y="4031279"/>
              <a:ext cx="1908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31">
                  <a:moveTo>
                    <a:pt x="27" y="31"/>
                  </a:moveTo>
                  <a:lnTo>
                    <a:pt x="0" y="31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3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65" name="Freeform: Shape 416"/>
            <p:cNvSpPr/>
            <p:nvPr/>
          </p:nvSpPr>
          <p:spPr>
            <a:xfrm>
              <a:off x="4435560" y="4195440"/>
              <a:ext cx="1908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31">
                  <a:moveTo>
                    <a:pt x="27" y="31"/>
                  </a:moveTo>
                  <a:lnTo>
                    <a:pt x="0" y="31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3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66" name="Freeform: Shape 417"/>
            <p:cNvSpPr/>
            <p:nvPr/>
          </p:nvSpPr>
          <p:spPr>
            <a:xfrm>
              <a:off x="4435560" y="4162680"/>
              <a:ext cx="1908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31">
                  <a:moveTo>
                    <a:pt x="27" y="31"/>
                  </a:moveTo>
                  <a:lnTo>
                    <a:pt x="0" y="31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3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67" name="Freeform: Shape 418"/>
            <p:cNvSpPr/>
            <p:nvPr/>
          </p:nvSpPr>
          <p:spPr>
            <a:xfrm>
              <a:off x="4435560" y="4129920"/>
              <a:ext cx="19080" cy="10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30">
                  <a:moveTo>
                    <a:pt x="27" y="30"/>
                  </a:moveTo>
                  <a:lnTo>
                    <a:pt x="0" y="30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3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68" name="Freeform: Shape 419"/>
            <p:cNvSpPr/>
            <p:nvPr/>
          </p:nvSpPr>
          <p:spPr>
            <a:xfrm>
              <a:off x="4435560" y="4097160"/>
              <a:ext cx="19080" cy="10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30">
                  <a:moveTo>
                    <a:pt x="27" y="30"/>
                  </a:moveTo>
                  <a:lnTo>
                    <a:pt x="0" y="30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3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69" name="Freeform: Shape 420"/>
            <p:cNvSpPr/>
            <p:nvPr/>
          </p:nvSpPr>
          <p:spPr>
            <a:xfrm>
              <a:off x="4435560" y="4064040"/>
              <a:ext cx="1908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31">
                  <a:moveTo>
                    <a:pt x="27" y="31"/>
                  </a:moveTo>
                  <a:lnTo>
                    <a:pt x="0" y="31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3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70" name="Freeform: Shape 421"/>
            <p:cNvSpPr/>
            <p:nvPr/>
          </p:nvSpPr>
          <p:spPr>
            <a:xfrm>
              <a:off x="4435560" y="4031279"/>
              <a:ext cx="1908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31">
                  <a:moveTo>
                    <a:pt x="27" y="31"/>
                  </a:moveTo>
                  <a:lnTo>
                    <a:pt x="0" y="31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3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71" name="Freeform: Shape 422"/>
            <p:cNvSpPr/>
            <p:nvPr/>
          </p:nvSpPr>
          <p:spPr>
            <a:xfrm>
              <a:off x="4446360" y="3526200"/>
              <a:ext cx="244800" cy="5129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81" h="1426">
                  <a:moveTo>
                    <a:pt x="87" y="1426"/>
                  </a:moveTo>
                  <a:lnTo>
                    <a:pt x="87" y="1396"/>
                  </a:lnTo>
                  <a:lnTo>
                    <a:pt x="151" y="1396"/>
                  </a:lnTo>
                  <a:lnTo>
                    <a:pt x="475" y="1073"/>
                  </a:lnTo>
                  <a:lnTo>
                    <a:pt x="399" y="1002"/>
                  </a:lnTo>
                  <a:lnTo>
                    <a:pt x="639" y="762"/>
                  </a:lnTo>
                  <a:lnTo>
                    <a:pt x="331" y="454"/>
                  </a:lnTo>
                  <a:lnTo>
                    <a:pt x="190" y="595"/>
                  </a:lnTo>
                  <a:lnTo>
                    <a:pt x="103" y="508"/>
                  </a:lnTo>
                  <a:lnTo>
                    <a:pt x="103" y="330"/>
                  </a:lnTo>
                  <a:lnTo>
                    <a:pt x="0" y="226"/>
                  </a:lnTo>
                  <a:lnTo>
                    <a:pt x="122" y="105"/>
                  </a:lnTo>
                  <a:lnTo>
                    <a:pt x="584" y="567"/>
                  </a:lnTo>
                  <a:lnTo>
                    <a:pt x="584" y="457"/>
                  </a:lnTo>
                  <a:lnTo>
                    <a:pt x="376" y="249"/>
                  </a:lnTo>
                  <a:lnTo>
                    <a:pt x="458" y="168"/>
                  </a:lnTo>
                  <a:lnTo>
                    <a:pt x="310" y="21"/>
                  </a:lnTo>
                  <a:lnTo>
                    <a:pt x="331" y="0"/>
                  </a:lnTo>
                  <a:lnTo>
                    <a:pt x="500" y="168"/>
                  </a:lnTo>
                  <a:lnTo>
                    <a:pt x="419" y="249"/>
                  </a:lnTo>
                  <a:lnTo>
                    <a:pt x="614" y="444"/>
                  </a:lnTo>
                  <a:lnTo>
                    <a:pt x="614" y="639"/>
                  </a:lnTo>
                  <a:lnTo>
                    <a:pt x="122" y="147"/>
                  </a:lnTo>
                  <a:lnTo>
                    <a:pt x="42" y="226"/>
                  </a:lnTo>
                  <a:lnTo>
                    <a:pt x="133" y="318"/>
                  </a:lnTo>
                  <a:lnTo>
                    <a:pt x="133" y="496"/>
                  </a:lnTo>
                  <a:lnTo>
                    <a:pt x="190" y="553"/>
                  </a:lnTo>
                  <a:lnTo>
                    <a:pt x="331" y="412"/>
                  </a:lnTo>
                  <a:lnTo>
                    <a:pt x="681" y="762"/>
                  </a:lnTo>
                  <a:lnTo>
                    <a:pt x="442" y="1002"/>
                  </a:lnTo>
                  <a:lnTo>
                    <a:pt x="518" y="1073"/>
                  </a:lnTo>
                  <a:lnTo>
                    <a:pt x="163" y="1426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72" name="Freeform: Shape 423"/>
            <p:cNvSpPr/>
            <p:nvPr/>
          </p:nvSpPr>
          <p:spPr>
            <a:xfrm>
              <a:off x="4360320" y="3486600"/>
              <a:ext cx="212040" cy="498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0" h="1386">
                  <a:moveTo>
                    <a:pt x="123" y="1386"/>
                  </a:moveTo>
                  <a:lnTo>
                    <a:pt x="123" y="1326"/>
                  </a:lnTo>
                  <a:lnTo>
                    <a:pt x="311" y="1326"/>
                  </a:lnTo>
                  <a:lnTo>
                    <a:pt x="411" y="1226"/>
                  </a:lnTo>
                  <a:lnTo>
                    <a:pt x="263" y="1078"/>
                  </a:lnTo>
                  <a:lnTo>
                    <a:pt x="67" y="1078"/>
                  </a:lnTo>
                  <a:lnTo>
                    <a:pt x="67" y="836"/>
                  </a:lnTo>
                  <a:lnTo>
                    <a:pt x="167" y="836"/>
                  </a:lnTo>
                  <a:lnTo>
                    <a:pt x="398" y="1067"/>
                  </a:lnTo>
                  <a:lnTo>
                    <a:pt x="524" y="940"/>
                  </a:lnTo>
                  <a:lnTo>
                    <a:pt x="270" y="686"/>
                  </a:lnTo>
                  <a:lnTo>
                    <a:pt x="31" y="686"/>
                  </a:lnTo>
                  <a:lnTo>
                    <a:pt x="31" y="395"/>
                  </a:lnTo>
                  <a:lnTo>
                    <a:pt x="216" y="210"/>
                  </a:lnTo>
                  <a:lnTo>
                    <a:pt x="165" y="159"/>
                  </a:lnTo>
                  <a:lnTo>
                    <a:pt x="0" y="324"/>
                  </a:lnTo>
                  <a:lnTo>
                    <a:pt x="0" y="105"/>
                  </a:lnTo>
                  <a:lnTo>
                    <a:pt x="105" y="0"/>
                  </a:lnTo>
                  <a:lnTo>
                    <a:pt x="267" y="0"/>
                  </a:lnTo>
                  <a:lnTo>
                    <a:pt x="534" y="267"/>
                  </a:lnTo>
                  <a:lnTo>
                    <a:pt x="569" y="231"/>
                  </a:lnTo>
                  <a:lnTo>
                    <a:pt x="590" y="252"/>
                  </a:lnTo>
                  <a:lnTo>
                    <a:pt x="534" y="309"/>
                  </a:lnTo>
                  <a:lnTo>
                    <a:pt x="255" y="30"/>
                  </a:lnTo>
                  <a:lnTo>
                    <a:pt x="117" y="30"/>
                  </a:lnTo>
                  <a:lnTo>
                    <a:pt x="30" y="117"/>
                  </a:lnTo>
                  <a:lnTo>
                    <a:pt x="30" y="252"/>
                  </a:lnTo>
                  <a:lnTo>
                    <a:pt x="165" y="117"/>
                  </a:lnTo>
                  <a:lnTo>
                    <a:pt x="258" y="210"/>
                  </a:lnTo>
                  <a:lnTo>
                    <a:pt x="61" y="408"/>
                  </a:lnTo>
                  <a:lnTo>
                    <a:pt x="61" y="656"/>
                  </a:lnTo>
                  <a:lnTo>
                    <a:pt x="282" y="656"/>
                  </a:lnTo>
                  <a:lnTo>
                    <a:pt x="567" y="940"/>
                  </a:lnTo>
                  <a:lnTo>
                    <a:pt x="398" y="1109"/>
                  </a:lnTo>
                  <a:lnTo>
                    <a:pt x="155" y="866"/>
                  </a:lnTo>
                  <a:lnTo>
                    <a:pt x="96" y="866"/>
                  </a:lnTo>
                  <a:lnTo>
                    <a:pt x="96" y="1048"/>
                  </a:lnTo>
                  <a:lnTo>
                    <a:pt x="276" y="1048"/>
                  </a:lnTo>
                  <a:lnTo>
                    <a:pt x="453" y="1226"/>
                  </a:lnTo>
                  <a:lnTo>
                    <a:pt x="323" y="1356"/>
                  </a:lnTo>
                  <a:lnTo>
                    <a:pt x="153" y="1356"/>
                  </a:lnTo>
                  <a:lnTo>
                    <a:pt x="153" y="1386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73" name="Freeform: Shape 424"/>
            <p:cNvSpPr/>
            <p:nvPr/>
          </p:nvSpPr>
          <p:spPr>
            <a:xfrm>
              <a:off x="4477680" y="3810600"/>
              <a:ext cx="271440" cy="254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55" h="707">
                  <a:moveTo>
                    <a:pt x="0" y="707"/>
                  </a:moveTo>
                  <a:lnTo>
                    <a:pt x="0" y="677"/>
                  </a:lnTo>
                  <a:lnTo>
                    <a:pt x="121" y="677"/>
                  </a:lnTo>
                  <a:lnTo>
                    <a:pt x="368" y="429"/>
                  </a:lnTo>
                  <a:lnTo>
                    <a:pt x="570" y="431"/>
                  </a:lnTo>
                  <a:lnTo>
                    <a:pt x="713" y="288"/>
                  </a:lnTo>
                  <a:lnTo>
                    <a:pt x="647" y="221"/>
                  </a:lnTo>
                  <a:lnTo>
                    <a:pt x="548" y="320"/>
                  </a:lnTo>
                  <a:lnTo>
                    <a:pt x="439" y="210"/>
                  </a:lnTo>
                  <a:lnTo>
                    <a:pt x="649" y="0"/>
                  </a:lnTo>
                  <a:lnTo>
                    <a:pt x="671" y="21"/>
                  </a:lnTo>
                  <a:lnTo>
                    <a:pt x="481" y="210"/>
                  </a:lnTo>
                  <a:lnTo>
                    <a:pt x="548" y="278"/>
                  </a:lnTo>
                  <a:lnTo>
                    <a:pt x="647" y="179"/>
                  </a:lnTo>
                  <a:lnTo>
                    <a:pt x="755" y="288"/>
                  </a:lnTo>
                  <a:lnTo>
                    <a:pt x="582" y="461"/>
                  </a:lnTo>
                  <a:lnTo>
                    <a:pt x="381" y="459"/>
                  </a:lnTo>
                  <a:lnTo>
                    <a:pt x="133" y="707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74" name="Freeform: Shape 425"/>
            <p:cNvSpPr/>
            <p:nvPr/>
          </p:nvSpPr>
          <p:spPr>
            <a:xfrm>
              <a:off x="4477680" y="4003920"/>
              <a:ext cx="227160" cy="160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32" h="448">
                  <a:moveTo>
                    <a:pt x="183" y="321"/>
                  </a:moveTo>
                  <a:lnTo>
                    <a:pt x="0" y="321"/>
                  </a:lnTo>
                  <a:lnTo>
                    <a:pt x="0" y="291"/>
                  </a:lnTo>
                  <a:lnTo>
                    <a:pt x="197" y="291"/>
                  </a:lnTo>
                  <a:lnTo>
                    <a:pt x="320" y="406"/>
                  </a:lnTo>
                  <a:lnTo>
                    <a:pt x="489" y="237"/>
                  </a:lnTo>
                  <a:lnTo>
                    <a:pt x="345" y="92"/>
                  </a:lnTo>
                  <a:lnTo>
                    <a:pt x="437" y="0"/>
                  </a:lnTo>
                  <a:lnTo>
                    <a:pt x="632" y="0"/>
                  </a:lnTo>
                  <a:lnTo>
                    <a:pt x="632" y="30"/>
                  </a:lnTo>
                  <a:lnTo>
                    <a:pt x="450" y="30"/>
                  </a:lnTo>
                  <a:lnTo>
                    <a:pt x="387" y="92"/>
                  </a:lnTo>
                  <a:lnTo>
                    <a:pt x="531" y="237"/>
                  </a:lnTo>
                  <a:lnTo>
                    <a:pt x="320" y="448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75" name="Freeform: Shape 426"/>
            <p:cNvSpPr/>
            <p:nvPr/>
          </p:nvSpPr>
          <p:spPr>
            <a:xfrm>
              <a:off x="4477680" y="4099680"/>
              <a:ext cx="214200" cy="218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6" h="608">
                  <a:moveTo>
                    <a:pt x="332" y="606"/>
                  </a:moveTo>
                  <a:lnTo>
                    <a:pt x="157" y="431"/>
                  </a:lnTo>
                  <a:lnTo>
                    <a:pt x="306" y="282"/>
                  </a:lnTo>
                  <a:lnTo>
                    <a:pt x="142" y="127"/>
                  </a:lnTo>
                  <a:lnTo>
                    <a:pt x="0" y="127"/>
                  </a:lnTo>
                  <a:lnTo>
                    <a:pt x="0" y="97"/>
                  </a:lnTo>
                  <a:lnTo>
                    <a:pt x="154" y="97"/>
                  </a:lnTo>
                  <a:lnTo>
                    <a:pt x="348" y="282"/>
                  </a:lnTo>
                  <a:lnTo>
                    <a:pt x="199" y="431"/>
                  </a:lnTo>
                  <a:lnTo>
                    <a:pt x="344" y="576"/>
                  </a:lnTo>
                  <a:lnTo>
                    <a:pt x="423" y="578"/>
                  </a:lnTo>
                  <a:lnTo>
                    <a:pt x="283" y="439"/>
                  </a:lnTo>
                  <a:lnTo>
                    <a:pt x="431" y="292"/>
                  </a:lnTo>
                  <a:lnTo>
                    <a:pt x="357" y="218"/>
                  </a:lnTo>
                  <a:lnTo>
                    <a:pt x="575" y="0"/>
                  </a:lnTo>
                  <a:lnTo>
                    <a:pt x="596" y="21"/>
                  </a:lnTo>
                  <a:lnTo>
                    <a:pt x="399" y="218"/>
                  </a:lnTo>
                  <a:lnTo>
                    <a:pt x="473" y="292"/>
                  </a:lnTo>
                  <a:lnTo>
                    <a:pt x="326" y="439"/>
                  </a:lnTo>
                  <a:lnTo>
                    <a:pt x="495" y="608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76" name="Freeform: Shape 427"/>
            <p:cNvSpPr/>
            <p:nvPr/>
          </p:nvSpPr>
          <p:spPr>
            <a:xfrm>
              <a:off x="4477680" y="3956760"/>
              <a:ext cx="280800" cy="388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81" h="1081">
                  <a:moveTo>
                    <a:pt x="290" y="1081"/>
                  </a:moveTo>
                  <a:lnTo>
                    <a:pt x="27" y="817"/>
                  </a:lnTo>
                  <a:lnTo>
                    <a:pt x="165" y="683"/>
                  </a:lnTo>
                  <a:lnTo>
                    <a:pt x="74" y="595"/>
                  </a:lnTo>
                  <a:lnTo>
                    <a:pt x="0" y="595"/>
                  </a:lnTo>
                  <a:lnTo>
                    <a:pt x="0" y="565"/>
                  </a:lnTo>
                  <a:lnTo>
                    <a:pt x="86" y="565"/>
                  </a:lnTo>
                  <a:lnTo>
                    <a:pt x="207" y="683"/>
                  </a:lnTo>
                  <a:lnTo>
                    <a:pt x="70" y="819"/>
                  </a:lnTo>
                  <a:lnTo>
                    <a:pt x="302" y="1051"/>
                  </a:lnTo>
                  <a:lnTo>
                    <a:pt x="529" y="1051"/>
                  </a:lnTo>
                  <a:lnTo>
                    <a:pt x="569" y="1011"/>
                  </a:lnTo>
                  <a:lnTo>
                    <a:pt x="390" y="832"/>
                  </a:lnTo>
                  <a:lnTo>
                    <a:pt x="492" y="731"/>
                  </a:lnTo>
                  <a:lnTo>
                    <a:pt x="492" y="584"/>
                  </a:lnTo>
                  <a:lnTo>
                    <a:pt x="674" y="402"/>
                  </a:lnTo>
                  <a:lnTo>
                    <a:pt x="674" y="107"/>
                  </a:lnTo>
                  <a:lnTo>
                    <a:pt x="781" y="0"/>
                  </a:lnTo>
                  <a:lnTo>
                    <a:pt x="781" y="599"/>
                  </a:lnTo>
                  <a:lnTo>
                    <a:pt x="546" y="834"/>
                  </a:lnTo>
                  <a:lnTo>
                    <a:pt x="580" y="865"/>
                  </a:lnTo>
                  <a:lnTo>
                    <a:pt x="629" y="816"/>
                  </a:lnTo>
                  <a:lnTo>
                    <a:pt x="650" y="837"/>
                  </a:lnTo>
                  <a:lnTo>
                    <a:pt x="580" y="907"/>
                  </a:lnTo>
                  <a:lnTo>
                    <a:pt x="503" y="834"/>
                  </a:lnTo>
                  <a:lnTo>
                    <a:pt x="751" y="586"/>
                  </a:lnTo>
                  <a:lnTo>
                    <a:pt x="751" y="72"/>
                  </a:lnTo>
                  <a:lnTo>
                    <a:pt x="704" y="120"/>
                  </a:lnTo>
                  <a:lnTo>
                    <a:pt x="704" y="414"/>
                  </a:lnTo>
                  <a:lnTo>
                    <a:pt x="522" y="596"/>
                  </a:lnTo>
                  <a:lnTo>
                    <a:pt x="522" y="743"/>
                  </a:lnTo>
                  <a:lnTo>
                    <a:pt x="432" y="832"/>
                  </a:lnTo>
                  <a:lnTo>
                    <a:pt x="611" y="1011"/>
                  </a:lnTo>
                  <a:lnTo>
                    <a:pt x="542" y="108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77" name="Freeform: Shape 428"/>
            <p:cNvSpPr/>
            <p:nvPr/>
          </p:nvSpPr>
          <p:spPr>
            <a:xfrm>
              <a:off x="4426560" y="4191120"/>
              <a:ext cx="205560" cy="186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72" h="519">
                  <a:moveTo>
                    <a:pt x="407" y="518"/>
                  </a:moveTo>
                  <a:lnTo>
                    <a:pt x="241" y="351"/>
                  </a:lnTo>
                  <a:lnTo>
                    <a:pt x="188" y="404"/>
                  </a:lnTo>
                  <a:lnTo>
                    <a:pt x="0" y="211"/>
                  </a:lnTo>
                  <a:lnTo>
                    <a:pt x="169" y="41"/>
                  </a:lnTo>
                  <a:lnTo>
                    <a:pt x="158" y="30"/>
                  </a:lnTo>
                  <a:lnTo>
                    <a:pt x="142" y="30"/>
                  </a:lnTo>
                  <a:lnTo>
                    <a:pt x="142" y="0"/>
                  </a:lnTo>
                  <a:lnTo>
                    <a:pt x="169" y="0"/>
                  </a:lnTo>
                  <a:lnTo>
                    <a:pt x="212" y="40"/>
                  </a:lnTo>
                  <a:lnTo>
                    <a:pt x="42" y="211"/>
                  </a:lnTo>
                  <a:lnTo>
                    <a:pt x="188" y="362"/>
                  </a:lnTo>
                  <a:lnTo>
                    <a:pt x="241" y="309"/>
                  </a:lnTo>
                  <a:lnTo>
                    <a:pt x="420" y="488"/>
                  </a:lnTo>
                  <a:lnTo>
                    <a:pt x="572" y="489"/>
                  </a:lnTo>
                  <a:lnTo>
                    <a:pt x="572" y="519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78" name="Freeform: Shape 429"/>
            <p:cNvSpPr/>
            <p:nvPr/>
          </p:nvSpPr>
          <p:spPr>
            <a:xfrm>
              <a:off x="4372560" y="4254480"/>
              <a:ext cx="190440" cy="268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30" h="748">
                  <a:moveTo>
                    <a:pt x="153" y="584"/>
                  </a:moveTo>
                  <a:lnTo>
                    <a:pt x="306" y="431"/>
                  </a:lnTo>
                  <a:lnTo>
                    <a:pt x="235" y="361"/>
                  </a:lnTo>
                  <a:lnTo>
                    <a:pt x="151" y="444"/>
                  </a:lnTo>
                  <a:lnTo>
                    <a:pt x="0" y="265"/>
                  </a:lnTo>
                  <a:lnTo>
                    <a:pt x="0" y="0"/>
                  </a:lnTo>
                  <a:lnTo>
                    <a:pt x="30" y="0"/>
                  </a:lnTo>
                  <a:lnTo>
                    <a:pt x="30" y="253"/>
                  </a:lnTo>
                  <a:lnTo>
                    <a:pt x="151" y="402"/>
                  </a:lnTo>
                  <a:lnTo>
                    <a:pt x="235" y="319"/>
                  </a:lnTo>
                  <a:lnTo>
                    <a:pt x="349" y="431"/>
                  </a:lnTo>
                  <a:lnTo>
                    <a:pt x="196" y="584"/>
                  </a:lnTo>
                  <a:lnTo>
                    <a:pt x="317" y="706"/>
                  </a:lnTo>
                  <a:lnTo>
                    <a:pt x="509" y="514"/>
                  </a:lnTo>
                  <a:lnTo>
                    <a:pt x="530" y="535"/>
                  </a:lnTo>
                  <a:lnTo>
                    <a:pt x="317" y="748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79" name="Freeform: Shape 430"/>
            <p:cNvSpPr/>
            <p:nvPr/>
          </p:nvSpPr>
          <p:spPr>
            <a:xfrm>
              <a:off x="4401719" y="4254480"/>
              <a:ext cx="159120" cy="219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3" h="612">
                  <a:moveTo>
                    <a:pt x="306" y="261"/>
                  </a:moveTo>
                  <a:lnTo>
                    <a:pt x="260" y="307"/>
                  </a:lnTo>
                  <a:lnTo>
                    <a:pt x="87" y="134"/>
                  </a:lnTo>
                  <a:lnTo>
                    <a:pt x="30" y="181"/>
                  </a:lnTo>
                  <a:lnTo>
                    <a:pt x="30" y="0"/>
                  </a:lnTo>
                  <a:lnTo>
                    <a:pt x="0" y="0"/>
                  </a:lnTo>
                  <a:lnTo>
                    <a:pt x="0" y="253"/>
                  </a:lnTo>
                  <a:lnTo>
                    <a:pt x="85" y="177"/>
                  </a:lnTo>
                  <a:lnTo>
                    <a:pt x="259" y="351"/>
                  </a:lnTo>
                  <a:lnTo>
                    <a:pt x="305" y="305"/>
                  </a:lnTo>
                  <a:lnTo>
                    <a:pt x="397" y="398"/>
                  </a:lnTo>
                  <a:lnTo>
                    <a:pt x="205" y="589"/>
                  </a:lnTo>
                  <a:lnTo>
                    <a:pt x="228" y="612"/>
                  </a:lnTo>
                  <a:lnTo>
                    <a:pt x="443" y="398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80" name="Freeform: Shape 431"/>
            <p:cNvSpPr/>
            <p:nvPr/>
          </p:nvSpPr>
          <p:spPr>
            <a:xfrm>
              <a:off x="4477680" y="4057559"/>
              <a:ext cx="131760" cy="46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7" h="131">
                  <a:moveTo>
                    <a:pt x="250" y="42"/>
                  </a:moveTo>
                  <a:lnTo>
                    <a:pt x="194" y="97"/>
                  </a:lnTo>
                  <a:lnTo>
                    <a:pt x="0" y="97"/>
                  </a:lnTo>
                  <a:lnTo>
                    <a:pt x="0" y="67"/>
                  </a:lnTo>
                  <a:lnTo>
                    <a:pt x="182" y="67"/>
                  </a:lnTo>
                  <a:lnTo>
                    <a:pt x="250" y="0"/>
                  </a:lnTo>
                  <a:lnTo>
                    <a:pt x="367" y="110"/>
                  </a:lnTo>
                  <a:lnTo>
                    <a:pt x="346" y="13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81" name="Freeform: Shape 432"/>
            <p:cNvSpPr/>
            <p:nvPr/>
          </p:nvSpPr>
          <p:spPr>
            <a:xfrm>
              <a:off x="4357080" y="3755880"/>
              <a:ext cx="145080" cy="229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4" h="638">
                  <a:moveTo>
                    <a:pt x="44" y="638"/>
                  </a:moveTo>
                  <a:lnTo>
                    <a:pt x="44" y="505"/>
                  </a:lnTo>
                  <a:lnTo>
                    <a:pt x="263" y="505"/>
                  </a:lnTo>
                  <a:lnTo>
                    <a:pt x="298" y="469"/>
                  </a:lnTo>
                  <a:lnTo>
                    <a:pt x="263" y="434"/>
                  </a:lnTo>
                  <a:lnTo>
                    <a:pt x="0" y="434"/>
                  </a:lnTo>
                  <a:lnTo>
                    <a:pt x="0" y="0"/>
                  </a:lnTo>
                  <a:lnTo>
                    <a:pt x="237" y="0"/>
                  </a:lnTo>
                  <a:lnTo>
                    <a:pt x="404" y="166"/>
                  </a:lnTo>
                  <a:lnTo>
                    <a:pt x="383" y="187"/>
                  </a:lnTo>
                  <a:lnTo>
                    <a:pt x="225" y="30"/>
                  </a:lnTo>
                  <a:lnTo>
                    <a:pt x="30" y="30"/>
                  </a:lnTo>
                  <a:lnTo>
                    <a:pt x="30" y="404"/>
                  </a:lnTo>
                  <a:lnTo>
                    <a:pt x="275" y="404"/>
                  </a:lnTo>
                  <a:lnTo>
                    <a:pt x="340" y="469"/>
                  </a:lnTo>
                  <a:lnTo>
                    <a:pt x="275" y="535"/>
                  </a:lnTo>
                  <a:lnTo>
                    <a:pt x="74" y="535"/>
                  </a:lnTo>
                  <a:lnTo>
                    <a:pt x="74" y="638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82" name="Freeform: Shape 433"/>
            <p:cNvSpPr/>
            <p:nvPr/>
          </p:nvSpPr>
          <p:spPr>
            <a:xfrm>
              <a:off x="4477680" y="3742560"/>
              <a:ext cx="145800" cy="267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6" h="744">
                  <a:moveTo>
                    <a:pt x="0" y="744"/>
                  </a:moveTo>
                  <a:lnTo>
                    <a:pt x="0" y="714"/>
                  </a:lnTo>
                  <a:lnTo>
                    <a:pt x="32" y="714"/>
                  </a:lnTo>
                  <a:lnTo>
                    <a:pt x="250" y="497"/>
                  </a:lnTo>
                  <a:lnTo>
                    <a:pt x="151" y="399"/>
                  </a:lnTo>
                  <a:lnTo>
                    <a:pt x="363" y="187"/>
                  </a:lnTo>
                  <a:lnTo>
                    <a:pt x="197" y="21"/>
                  </a:lnTo>
                  <a:lnTo>
                    <a:pt x="218" y="0"/>
                  </a:lnTo>
                  <a:lnTo>
                    <a:pt x="406" y="187"/>
                  </a:lnTo>
                  <a:lnTo>
                    <a:pt x="194" y="399"/>
                  </a:lnTo>
                  <a:lnTo>
                    <a:pt x="293" y="497"/>
                  </a:lnTo>
                  <a:lnTo>
                    <a:pt x="44" y="74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83" name="Freeform: Shape 434"/>
            <p:cNvSpPr/>
            <p:nvPr/>
          </p:nvSpPr>
          <p:spPr>
            <a:xfrm>
              <a:off x="4402799" y="3636000"/>
              <a:ext cx="58680" cy="67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4" h="188">
                  <a:moveTo>
                    <a:pt x="106" y="0"/>
                  </a:moveTo>
                  <a:lnTo>
                    <a:pt x="0" y="0"/>
                  </a:lnTo>
                  <a:lnTo>
                    <a:pt x="0" y="188"/>
                  </a:lnTo>
                  <a:lnTo>
                    <a:pt x="164" y="188"/>
                  </a:lnTo>
                  <a:lnTo>
                    <a:pt x="164" y="58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84" name="Freeform: Shape 435"/>
            <p:cNvSpPr/>
            <p:nvPr/>
          </p:nvSpPr>
          <p:spPr>
            <a:xfrm>
              <a:off x="4644720" y="4031999"/>
              <a:ext cx="58320" cy="41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3" h="116">
                  <a:moveTo>
                    <a:pt x="0" y="22"/>
                  </a:moveTo>
                  <a:lnTo>
                    <a:pt x="20" y="3"/>
                  </a:lnTo>
                  <a:lnTo>
                    <a:pt x="123" y="0"/>
                  </a:lnTo>
                  <a:lnTo>
                    <a:pt x="163" y="40"/>
                  </a:lnTo>
                  <a:lnTo>
                    <a:pt x="91" y="116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85" name="Freeform: Shape 436"/>
            <p:cNvSpPr/>
            <p:nvPr/>
          </p:nvSpPr>
          <p:spPr>
            <a:xfrm>
              <a:off x="4507920" y="3640680"/>
              <a:ext cx="41040" cy="58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5" h="164">
                  <a:moveTo>
                    <a:pt x="2" y="144"/>
                  </a:moveTo>
                  <a:lnTo>
                    <a:pt x="0" y="40"/>
                  </a:lnTo>
                  <a:lnTo>
                    <a:pt x="39" y="0"/>
                  </a:lnTo>
                  <a:lnTo>
                    <a:pt x="115" y="72"/>
                  </a:lnTo>
                  <a:lnTo>
                    <a:pt x="22" y="16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86" name="Freeform: Shape 437"/>
            <p:cNvSpPr/>
            <p:nvPr/>
          </p:nvSpPr>
          <p:spPr>
            <a:xfrm>
              <a:off x="4682160" y="4130640"/>
              <a:ext cx="47160" cy="79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2" h="223">
                  <a:moveTo>
                    <a:pt x="0" y="132"/>
                  </a:moveTo>
                  <a:lnTo>
                    <a:pt x="132" y="0"/>
                  </a:lnTo>
                  <a:lnTo>
                    <a:pt x="132" y="91"/>
                  </a:lnTo>
                  <a:lnTo>
                    <a:pt x="0" y="22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87" name="Freeform: Shape 438"/>
            <p:cNvSpPr/>
            <p:nvPr/>
          </p:nvSpPr>
          <p:spPr>
            <a:xfrm>
              <a:off x="3988440" y="3526200"/>
              <a:ext cx="244800" cy="5129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81" h="1426">
                  <a:moveTo>
                    <a:pt x="594" y="1426"/>
                  </a:moveTo>
                  <a:lnTo>
                    <a:pt x="594" y="1396"/>
                  </a:lnTo>
                  <a:lnTo>
                    <a:pt x="530" y="1396"/>
                  </a:lnTo>
                  <a:lnTo>
                    <a:pt x="205" y="1073"/>
                  </a:lnTo>
                  <a:lnTo>
                    <a:pt x="282" y="1002"/>
                  </a:lnTo>
                  <a:lnTo>
                    <a:pt x="42" y="762"/>
                  </a:lnTo>
                  <a:lnTo>
                    <a:pt x="350" y="454"/>
                  </a:lnTo>
                  <a:lnTo>
                    <a:pt x="491" y="595"/>
                  </a:lnTo>
                  <a:lnTo>
                    <a:pt x="577" y="508"/>
                  </a:lnTo>
                  <a:lnTo>
                    <a:pt x="577" y="330"/>
                  </a:lnTo>
                  <a:lnTo>
                    <a:pt x="681" y="226"/>
                  </a:lnTo>
                  <a:lnTo>
                    <a:pt x="559" y="105"/>
                  </a:lnTo>
                  <a:lnTo>
                    <a:pt x="97" y="567"/>
                  </a:lnTo>
                  <a:lnTo>
                    <a:pt x="97" y="457"/>
                  </a:lnTo>
                  <a:lnTo>
                    <a:pt x="305" y="249"/>
                  </a:lnTo>
                  <a:lnTo>
                    <a:pt x="223" y="168"/>
                  </a:lnTo>
                  <a:lnTo>
                    <a:pt x="371" y="21"/>
                  </a:lnTo>
                  <a:lnTo>
                    <a:pt x="349" y="0"/>
                  </a:lnTo>
                  <a:lnTo>
                    <a:pt x="181" y="168"/>
                  </a:lnTo>
                  <a:lnTo>
                    <a:pt x="262" y="249"/>
                  </a:lnTo>
                  <a:lnTo>
                    <a:pt x="67" y="444"/>
                  </a:lnTo>
                  <a:lnTo>
                    <a:pt x="67" y="639"/>
                  </a:lnTo>
                  <a:lnTo>
                    <a:pt x="559" y="147"/>
                  </a:lnTo>
                  <a:lnTo>
                    <a:pt x="639" y="226"/>
                  </a:lnTo>
                  <a:lnTo>
                    <a:pt x="547" y="318"/>
                  </a:lnTo>
                  <a:lnTo>
                    <a:pt x="547" y="496"/>
                  </a:lnTo>
                  <a:lnTo>
                    <a:pt x="491" y="553"/>
                  </a:lnTo>
                  <a:lnTo>
                    <a:pt x="350" y="412"/>
                  </a:lnTo>
                  <a:lnTo>
                    <a:pt x="0" y="762"/>
                  </a:lnTo>
                  <a:lnTo>
                    <a:pt x="239" y="1002"/>
                  </a:lnTo>
                  <a:lnTo>
                    <a:pt x="162" y="1073"/>
                  </a:lnTo>
                  <a:lnTo>
                    <a:pt x="518" y="1426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88" name="Freeform: Shape 439"/>
            <p:cNvSpPr/>
            <p:nvPr/>
          </p:nvSpPr>
          <p:spPr>
            <a:xfrm>
              <a:off x="4106880" y="3486600"/>
              <a:ext cx="212400" cy="498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1" h="1386">
                  <a:moveTo>
                    <a:pt x="468" y="1386"/>
                  </a:moveTo>
                  <a:lnTo>
                    <a:pt x="468" y="1326"/>
                  </a:lnTo>
                  <a:lnTo>
                    <a:pt x="280" y="1326"/>
                  </a:lnTo>
                  <a:lnTo>
                    <a:pt x="180" y="1226"/>
                  </a:lnTo>
                  <a:lnTo>
                    <a:pt x="328" y="1078"/>
                  </a:lnTo>
                  <a:lnTo>
                    <a:pt x="524" y="1078"/>
                  </a:lnTo>
                  <a:lnTo>
                    <a:pt x="524" y="836"/>
                  </a:lnTo>
                  <a:lnTo>
                    <a:pt x="424" y="836"/>
                  </a:lnTo>
                  <a:lnTo>
                    <a:pt x="193" y="1067"/>
                  </a:lnTo>
                  <a:lnTo>
                    <a:pt x="66" y="940"/>
                  </a:lnTo>
                  <a:lnTo>
                    <a:pt x="321" y="686"/>
                  </a:lnTo>
                  <a:lnTo>
                    <a:pt x="560" y="686"/>
                  </a:lnTo>
                  <a:lnTo>
                    <a:pt x="560" y="395"/>
                  </a:lnTo>
                  <a:lnTo>
                    <a:pt x="375" y="210"/>
                  </a:lnTo>
                  <a:lnTo>
                    <a:pt x="426" y="159"/>
                  </a:lnTo>
                  <a:lnTo>
                    <a:pt x="591" y="324"/>
                  </a:lnTo>
                  <a:lnTo>
                    <a:pt x="591" y="105"/>
                  </a:lnTo>
                  <a:lnTo>
                    <a:pt x="486" y="0"/>
                  </a:lnTo>
                  <a:lnTo>
                    <a:pt x="323" y="0"/>
                  </a:lnTo>
                  <a:lnTo>
                    <a:pt x="57" y="267"/>
                  </a:lnTo>
                  <a:lnTo>
                    <a:pt x="21" y="231"/>
                  </a:lnTo>
                  <a:lnTo>
                    <a:pt x="0" y="252"/>
                  </a:lnTo>
                  <a:lnTo>
                    <a:pt x="57" y="309"/>
                  </a:lnTo>
                  <a:lnTo>
                    <a:pt x="336" y="30"/>
                  </a:lnTo>
                  <a:lnTo>
                    <a:pt x="474" y="30"/>
                  </a:lnTo>
                  <a:lnTo>
                    <a:pt x="561" y="117"/>
                  </a:lnTo>
                  <a:lnTo>
                    <a:pt x="561" y="252"/>
                  </a:lnTo>
                  <a:lnTo>
                    <a:pt x="426" y="117"/>
                  </a:lnTo>
                  <a:lnTo>
                    <a:pt x="332" y="210"/>
                  </a:lnTo>
                  <a:lnTo>
                    <a:pt x="530" y="408"/>
                  </a:lnTo>
                  <a:lnTo>
                    <a:pt x="530" y="656"/>
                  </a:lnTo>
                  <a:lnTo>
                    <a:pt x="308" y="656"/>
                  </a:lnTo>
                  <a:lnTo>
                    <a:pt x="24" y="940"/>
                  </a:lnTo>
                  <a:lnTo>
                    <a:pt x="193" y="1109"/>
                  </a:lnTo>
                  <a:lnTo>
                    <a:pt x="436" y="866"/>
                  </a:lnTo>
                  <a:lnTo>
                    <a:pt x="494" y="866"/>
                  </a:lnTo>
                  <a:lnTo>
                    <a:pt x="494" y="1048"/>
                  </a:lnTo>
                  <a:lnTo>
                    <a:pt x="315" y="1048"/>
                  </a:lnTo>
                  <a:lnTo>
                    <a:pt x="137" y="1226"/>
                  </a:lnTo>
                  <a:lnTo>
                    <a:pt x="268" y="1356"/>
                  </a:lnTo>
                  <a:lnTo>
                    <a:pt x="438" y="1356"/>
                  </a:lnTo>
                  <a:lnTo>
                    <a:pt x="438" y="1386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89" name="Freeform: Shape 440"/>
            <p:cNvSpPr/>
            <p:nvPr/>
          </p:nvSpPr>
          <p:spPr>
            <a:xfrm>
              <a:off x="3930120" y="3810600"/>
              <a:ext cx="271800" cy="254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56" h="707">
                  <a:moveTo>
                    <a:pt x="756" y="707"/>
                  </a:moveTo>
                  <a:lnTo>
                    <a:pt x="756" y="677"/>
                  </a:lnTo>
                  <a:lnTo>
                    <a:pt x="635" y="677"/>
                  </a:lnTo>
                  <a:lnTo>
                    <a:pt x="387" y="429"/>
                  </a:lnTo>
                  <a:lnTo>
                    <a:pt x="186" y="431"/>
                  </a:lnTo>
                  <a:lnTo>
                    <a:pt x="42" y="288"/>
                  </a:lnTo>
                  <a:lnTo>
                    <a:pt x="109" y="221"/>
                  </a:lnTo>
                  <a:lnTo>
                    <a:pt x="208" y="320"/>
                  </a:lnTo>
                  <a:lnTo>
                    <a:pt x="317" y="210"/>
                  </a:lnTo>
                  <a:lnTo>
                    <a:pt x="107" y="0"/>
                  </a:lnTo>
                  <a:lnTo>
                    <a:pt x="85" y="21"/>
                  </a:lnTo>
                  <a:lnTo>
                    <a:pt x="275" y="210"/>
                  </a:lnTo>
                  <a:lnTo>
                    <a:pt x="208" y="278"/>
                  </a:lnTo>
                  <a:lnTo>
                    <a:pt x="109" y="179"/>
                  </a:lnTo>
                  <a:lnTo>
                    <a:pt x="0" y="288"/>
                  </a:lnTo>
                  <a:lnTo>
                    <a:pt x="173" y="461"/>
                  </a:lnTo>
                  <a:lnTo>
                    <a:pt x="375" y="459"/>
                  </a:lnTo>
                  <a:lnTo>
                    <a:pt x="622" y="707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90" name="Freeform: Shape 441"/>
            <p:cNvSpPr/>
            <p:nvPr/>
          </p:nvSpPr>
          <p:spPr>
            <a:xfrm>
              <a:off x="3974759" y="4003920"/>
              <a:ext cx="227160" cy="160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32" h="448">
                  <a:moveTo>
                    <a:pt x="449" y="321"/>
                  </a:moveTo>
                  <a:lnTo>
                    <a:pt x="632" y="321"/>
                  </a:lnTo>
                  <a:lnTo>
                    <a:pt x="632" y="291"/>
                  </a:lnTo>
                  <a:lnTo>
                    <a:pt x="434" y="291"/>
                  </a:lnTo>
                  <a:lnTo>
                    <a:pt x="312" y="406"/>
                  </a:lnTo>
                  <a:lnTo>
                    <a:pt x="143" y="237"/>
                  </a:lnTo>
                  <a:lnTo>
                    <a:pt x="287" y="92"/>
                  </a:lnTo>
                  <a:lnTo>
                    <a:pt x="195" y="0"/>
                  </a:lnTo>
                  <a:lnTo>
                    <a:pt x="0" y="0"/>
                  </a:lnTo>
                  <a:lnTo>
                    <a:pt x="0" y="30"/>
                  </a:lnTo>
                  <a:lnTo>
                    <a:pt x="182" y="30"/>
                  </a:lnTo>
                  <a:lnTo>
                    <a:pt x="245" y="92"/>
                  </a:lnTo>
                  <a:lnTo>
                    <a:pt x="101" y="237"/>
                  </a:lnTo>
                  <a:lnTo>
                    <a:pt x="312" y="448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91" name="Freeform: Shape 442"/>
            <p:cNvSpPr/>
            <p:nvPr/>
          </p:nvSpPr>
          <p:spPr>
            <a:xfrm>
              <a:off x="3987720" y="4099680"/>
              <a:ext cx="214200" cy="218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6" h="608">
                  <a:moveTo>
                    <a:pt x="264" y="606"/>
                  </a:moveTo>
                  <a:lnTo>
                    <a:pt x="439" y="431"/>
                  </a:lnTo>
                  <a:lnTo>
                    <a:pt x="290" y="282"/>
                  </a:lnTo>
                  <a:lnTo>
                    <a:pt x="454" y="127"/>
                  </a:lnTo>
                  <a:lnTo>
                    <a:pt x="596" y="127"/>
                  </a:lnTo>
                  <a:lnTo>
                    <a:pt x="596" y="97"/>
                  </a:lnTo>
                  <a:lnTo>
                    <a:pt x="442" y="97"/>
                  </a:lnTo>
                  <a:lnTo>
                    <a:pt x="248" y="282"/>
                  </a:lnTo>
                  <a:lnTo>
                    <a:pt x="396" y="431"/>
                  </a:lnTo>
                  <a:lnTo>
                    <a:pt x="252" y="576"/>
                  </a:lnTo>
                  <a:lnTo>
                    <a:pt x="173" y="578"/>
                  </a:lnTo>
                  <a:lnTo>
                    <a:pt x="312" y="439"/>
                  </a:lnTo>
                  <a:lnTo>
                    <a:pt x="165" y="292"/>
                  </a:lnTo>
                  <a:lnTo>
                    <a:pt x="239" y="218"/>
                  </a:lnTo>
                  <a:lnTo>
                    <a:pt x="21" y="0"/>
                  </a:lnTo>
                  <a:lnTo>
                    <a:pt x="0" y="21"/>
                  </a:lnTo>
                  <a:lnTo>
                    <a:pt x="197" y="218"/>
                  </a:lnTo>
                  <a:lnTo>
                    <a:pt x="123" y="292"/>
                  </a:lnTo>
                  <a:lnTo>
                    <a:pt x="270" y="439"/>
                  </a:lnTo>
                  <a:lnTo>
                    <a:pt x="101" y="608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92" name="Freeform: Shape 443"/>
            <p:cNvSpPr/>
            <p:nvPr/>
          </p:nvSpPr>
          <p:spPr>
            <a:xfrm>
              <a:off x="3921120" y="3956760"/>
              <a:ext cx="280800" cy="388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81" h="1081">
                  <a:moveTo>
                    <a:pt x="491" y="1081"/>
                  </a:moveTo>
                  <a:lnTo>
                    <a:pt x="754" y="817"/>
                  </a:lnTo>
                  <a:lnTo>
                    <a:pt x="616" y="683"/>
                  </a:lnTo>
                  <a:lnTo>
                    <a:pt x="707" y="595"/>
                  </a:lnTo>
                  <a:lnTo>
                    <a:pt x="781" y="595"/>
                  </a:lnTo>
                  <a:lnTo>
                    <a:pt x="781" y="565"/>
                  </a:lnTo>
                  <a:lnTo>
                    <a:pt x="695" y="565"/>
                  </a:lnTo>
                  <a:lnTo>
                    <a:pt x="574" y="683"/>
                  </a:lnTo>
                  <a:lnTo>
                    <a:pt x="711" y="819"/>
                  </a:lnTo>
                  <a:lnTo>
                    <a:pt x="479" y="1051"/>
                  </a:lnTo>
                  <a:lnTo>
                    <a:pt x="251" y="1051"/>
                  </a:lnTo>
                  <a:lnTo>
                    <a:pt x="212" y="1011"/>
                  </a:lnTo>
                  <a:lnTo>
                    <a:pt x="391" y="832"/>
                  </a:lnTo>
                  <a:lnTo>
                    <a:pt x="289" y="731"/>
                  </a:lnTo>
                  <a:lnTo>
                    <a:pt x="289" y="584"/>
                  </a:lnTo>
                  <a:lnTo>
                    <a:pt x="107" y="402"/>
                  </a:lnTo>
                  <a:lnTo>
                    <a:pt x="107" y="107"/>
                  </a:lnTo>
                  <a:lnTo>
                    <a:pt x="0" y="0"/>
                  </a:lnTo>
                  <a:lnTo>
                    <a:pt x="0" y="599"/>
                  </a:lnTo>
                  <a:lnTo>
                    <a:pt x="255" y="854"/>
                  </a:lnTo>
                  <a:lnTo>
                    <a:pt x="277" y="834"/>
                  </a:lnTo>
                  <a:lnTo>
                    <a:pt x="30" y="586"/>
                  </a:lnTo>
                  <a:lnTo>
                    <a:pt x="30" y="72"/>
                  </a:lnTo>
                  <a:lnTo>
                    <a:pt x="77" y="120"/>
                  </a:lnTo>
                  <a:lnTo>
                    <a:pt x="77" y="414"/>
                  </a:lnTo>
                  <a:lnTo>
                    <a:pt x="259" y="596"/>
                  </a:lnTo>
                  <a:lnTo>
                    <a:pt x="259" y="743"/>
                  </a:lnTo>
                  <a:lnTo>
                    <a:pt x="348" y="832"/>
                  </a:lnTo>
                  <a:lnTo>
                    <a:pt x="170" y="1011"/>
                  </a:lnTo>
                  <a:lnTo>
                    <a:pt x="239" y="108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93" name="Freeform: Shape 444"/>
            <p:cNvSpPr/>
            <p:nvPr/>
          </p:nvSpPr>
          <p:spPr>
            <a:xfrm>
              <a:off x="4047479" y="4191120"/>
              <a:ext cx="205560" cy="186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72" h="519">
                  <a:moveTo>
                    <a:pt x="164" y="518"/>
                  </a:moveTo>
                  <a:lnTo>
                    <a:pt x="331" y="351"/>
                  </a:lnTo>
                  <a:lnTo>
                    <a:pt x="384" y="404"/>
                  </a:lnTo>
                  <a:lnTo>
                    <a:pt x="572" y="211"/>
                  </a:lnTo>
                  <a:lnTo>
                    <a:pt x="402" y="41"/>
                  </a:lnTo>
                  <a:lnTo>
                    <a:pt x="414" y="30"/>
                  </a:lnTo>
                  <a:lnTo>
                    <a:pt x="430" y="30"/>
                  </a:lnTo>
                  <a:lnTo>
                    <a:pt x="430" y="0"/>
                  </a:lnTo>
                  <a:lnTo>
                    <a:pt x="402" y="0"/>
                  </a:lnTo>
                  <a:lnTo>
                    <a:pt x="359" y="40"/>
                  </a:lnTo>
                  <a:lnTo>
                    <a:pt x="530" y="211"/>
                  </a:lnTo>
                  <a:lnTo>
                    <a:pt x="384" y="362"/>
                  </a:lnTo>
                  <a:lnTo>
                    <a:pt x="331" y="309"/>
                  </a:lnTo>
                  <a:lnTo>
                    <a:pt x="152" y="488"/>
                  </a:lnTo>
                  <a:lnTo>
                    <a:pt x="0" y="489"/>
                  </a:lnTo>
                  <a:lnTo>
                    <a:pt x="0" y="519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94" name="Freeform: Shape 445"/>
            <p:cNvSpPr/>
            <p:nvPr/>
          </p:nvSpPr>
          <p:spPr>
            <a:xfrm>
              <a:off x="4116600" y="4254480"/>
              <a:ext cx="190080" cy="268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29" h="748">
                  <a:moveTo>
                    <a:pt x="376" y="584"/>
                  </a:moveTo>
                  <a:lnTo>
                    <a:pt x="223" y="431"/>
                  </a:lnTo>
                  <a:lnTo>
                    <a:pt x="295" y="361"/>
                  </a:lnTo>
                  <a:lnTo>
                    <a:pt x="379" y="444"/>
                  </a:lnTo>
                  <a:lnTo>
                    <a:pt x="529" y="265"/>
                  </a:lnTo>
                  <a:lnTo>
                    <a:pt x="529" y="0"/>
                  </a:lnTo>
                  <a:lnTo>
                    <a:pt x="499" y="0"/>
                  </a:lnTo>
                  <a:lnTo>
                    <a:pt x="499" y="253"/>
                  </a:lnTo>
                  <a:lnTo>
                    <a:pt x="379" y="402"/>
                  </a:lnTo>
                  <a:lnTo>
                    <a:pt x="295" y="319"/>
                  </a:lnTo>
                  <a:lnTo>
                    <a:pt x="181" y="431"/>
                  </a:lnTo>
                  <a:lnTo>
                    <a:pt x="334" y="584"/>
                  </a:lnTo>
                  <a:lnTo>
                    <a:pt x="213" y="706"/>
                  </a:lnTo>
                  <a:lnTo>
                    <a:pt x="21" y="514"/>
                  </a:lnTo>
                  <a:lnTo>
                    <a:pt x="0" y="535"/>
                  </a:lnTo>
                  <a:lnTo>
                    <a:pt x="213" y="748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95" name="Freeform: Shape 446"/>
            <p:cNvSpPr/>
            <p:nvPr/>
          </p:nvSpPr>
          <p:spPr>
            <a:xfrm>
              <a:off x="4118759" y="4254480"/>
              <a:ext cx="159120" cy="219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3" h="612">
                  <a:moveTo>
                    <a:pt x="136" y="261"/>
                  </a:moveTo>
                  <a:lnTo>
                    <a:pt x="182" y="307"/>
                  </a:lnTo>
                  <a:lnTo>
                    <a:pt x="356" y="134"/>
                  </a:lnTo>
                  <a:lnTo>
                    <a:pt x="413" y="181"/>
                  </a:lnTo>
                  <a:lnTo>
                    <a:pt x="413" y="0"/>
                  </a:lnTo>
                  <a:lnTo>
                    <a:pt x="443" y="0"/>
                  </a:lnTo>
                  <a:lnTo>
                    <a:pt x="443" y="253"/>
                  </a:lnTo>
                  <a:lnTo>
                    <a:pt x="358" y="177"/>
                  </a:lnTo>
                  <a:lnTo>
                    <a:pt x="184" y="351"/>
                  </a:lnTo>
                  <a:lnTo>
                    <a:pt x="138" y="305"/>
                  </a:lnTo>
                  <a:lnTo>
                    <a:pt x="46" y="398"/>
                  </a:lnTo>
                  <a:lnTo>
                    <a:pt x="238" y="589"/>
                  </a:lnTo>
                  <a:lnTo>
                    <a:pt x="215" y="612"/>
                  </a:lnTo>
                  <a:lnTo>
                    <a:pt x="0" y="398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96" name="Freeform: Shape 447"/>
            <p:cNvSpPr/>
            <p:nvPr/>
          </p:nvSpPr>
          <p:spPr>
            <a:xfrm>
              <a:off x="4070160" y="4057559"/>
              <a:ext cx="131760" cy="46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7" h="131">
                  <a:moveTo>
                    <a:pt x="117" y="42"/>
                  </a:moveTo>
                  <a:lnTo>
                    <a:pt x="173" y="97"/>
                  </a:lnTo>
                  <a:lnTo>
                    <a:pt x="367" y="97"/>
                  </a:lnTo>
                  <a:lnTo>
                    <a:pt x="367" y="67"/>
                  </a:lnTo>
                  <a:lnTo>
                    <a:pt x="185" y="67"/>
                  </a:lnTo>
                  <a:lnTo>
                    <a:pt x="117" y="0"/>
                  </a:lnTo>
                  <a:lnTo>
                    <a:pt x="0" y="110"/>
                  </a:lnTo>
                  <a:lnTo>
                    <a:pt x="21" y="13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97" name="Freeform: Shape 448"/>
            <p:cNvSpPr/>
            <p:nvPr/>
          </p:nvSpPr>
          <p:spPr>
            <a:xfrm>
              <a:off x="4177439" y="3755880"/>
              <a:ext cx="145080" cy="229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4" h="638">
                  <a:moveTo>
                    <a:pt x="360" y="638"/>
                  </a:moveTo>
                  <a:lnTo>
                    <a:pt x="360" y="505"/>
                  </a:lnTo>
                  <a:lnTo>
                    <a:pt x="141" y="505"/>
                  </a:lnTo>
                  <a:lnTo>
                    <a:pt x="106" y="469"/>
                  </a:lnTo>
                  <a:lnTo>
                    <a:pt x="141" y="434"/>
                  </a:lnTo>
                  <a:lnTo>
                    <a:pt x="404" y="434"/>
                  </a:lnTo>
                  <a:lnTo>
                    <a:pt x="404" y="0"/>
                  </a:lnTo>
                  <a:lnTo>
                    <a:pt x="166" y="0"/>
                  </a:lnTo>
                  <a:lnTo>
                    <a:pt x="0" y="166"/>
                  </a:lnTo>
                  <a:lnTo>
                    <a:pt x="21" y="187"/>
                  </a:lnTo>
                  <a:lnTo>
                    <a:pt x="179" y="30"/>
                  </a:lnTo>
                  <a:lnTo>
                    <a:pt x="374" y="30"/>
                  </a:lnTo>
                  <a:lnTo>
                    <a:pt x="374" y="404"/>
                  </a:lnTo>
                  <a:lnTo>
                    <a:pt x="129" y="404"/>
                  </a:lnTo>
                  <a:lnTo>
                    <a:pt x="63" y="469"/>
                  </a:lnTo>
                  <a:lnTo>
                    <a:pt x="129" y="535"/>
                  </a:lnTo>
                  <a:lnTo>
                    <a:pt x="330" y="535"/>
                  </a:lnTo>
                  <a:lnTo>
                    <a:pt x="330" y="638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98" name="Freeform: Shape 449"/>
            <p:cNvSpPr/>
            <p:nvPr/>
          </p:nvSpPr>
          <p:spPr>
            <a:xfrm>
              <a:off x="4056120" y="3742560"/>
              <a:ext cx="145800" cy="267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6" h="744">
                  <a:moveTo>
                    <a:pt x="406" y="744"/>
                  </a:moveTo>
                  <a:lnTo>
                    <a:pt x="406" y="714"/>
                  </a:lnTo>
                  <a:lnTo>
                    <a:pt x="374" y="714"/>
                  </a:lnTo>
                  <a:lnTo>
                    <a:pt x="156" y="497"/>
                  </a:lnTo>
                  <a:lnTo>
                    <a:pt x="254" y="399"/>
                  </a:lnTo>
                  <a:lnTo>
                    <a:pt x="42" y="187"/>
                  </a:lnTo>
                  <a:lnTo>
                    <a:pt x="209" y="21"/>
                  </a:lnTo>
                  <a:lnTo>
                    <a:pt x="188" y="0"/>
                  </a:lnTo>
                  <a:lnTo>
                    <a:pt x="0" y="187"/>
                  </a:lnTo>
                  <a:lnTo>
                    <a:pt x="212" y="399"/>
                  </a:lnTo>
                  <a:lnTo>
                    <a:pt x="113" y="497"/>
                  </a:lnTo>
                  <a:lnTo>
                    <a:pt x="362" y="74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99" name="Freeform: Shape 450"/>
            <p:cNvSpPr/>
            <p:nvPr/>
          </p:nvSpPr>
          <p:spPr>
            <a:xfrm>
              <a:off x="4218120" y="3636000"/>
              <a:ext cx="58320" cy="67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3" h="188">
                  <a:moveTo>
                    <a:pt x="58" y="0"/>
                  </a:moveTo>
                  <a:lnTo>
                    <a:pt x="163" y="0"/>
                  </a:lnTo>
                  <a:lnTo>
                    <a:pt x="163" y="188"/>
                  </a:lnTo>
                  <a:lnTo>
                    <a:pt x="0" y="188"/>
                  </a:lnTo>
                  <a:lnTo>
                    <a:pt x="0" y="58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00" name="Freeform: Shape 451"/>
            <p:cNvSpPr/>
            <p:nvPr/>
          </p:nvSpPr>
          <p:spPr>
            <a:xfrm>
              <a:off x="3976560" y="4031999"/>
              <a:ext cx="58320" cy="41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3" h="116">
                  <a:moveTo>
                    <a:pt x="163" y="22"/>
                  </a:moveTo>
                  <a:lnTo>
                    <a:pt x="143" y="3"/>
                  </a:lnTo>
                  <a:lnTo>
                    <a:pt x="39" y="0"/>
                  </a:lnTo>
                  <a:lnTo>
                    <a:pt x="0" y="40"/>
                  </a:lnTo>
                  <a:lnTo>
                    <a:pt x="72" y="116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01" name="Freeform: Shape 452"/>
            <p:cNvSpPr/>
            <p:nvPr/>
          </p:nvSpPr>
          <p:spPr>
            <a:xfrm>
              <a:off x="4130640" y="3640680"/>
              <a:ext cx="41040" cy="58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5" h="164">
                  <a:moveTo>
                    <a:pt x="112" y="144"/>
                  </a:moveTo>
                  <a:lnTo>
                    <a:pt x="115" y="40"/>
                  </a:lnTo>
                  <a:lnTo>
                    <a:pt x="75" y="0"/>
                  </a:lnTo>
                  <a:lnTo>
                    <a:pt x="0" y="72"/>
                  </a:lnTo>
                  <a:lnTo>
                    <a:pt x="93" y="16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02" name="Freeform: Shape 453"/>
            <p:cNvSpPr/>
            <p:nvPr/>
          </p:nvSpPr>
          <p:spPr>
            <a:xfrm>
              <a:off x="3950280" y="4130640"/>
              <a:ext cx="47160" cy="79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2" h="223">
                  <a:moveTo>
                    <a:pt x="132" y="132"/>
                  </a:moveTo>
                  <a:lnTo>
                    <a:pt x="0" y="0"/>
                  </a:lnTo>
                  <a:lnTo>
                    <a:pt x="0" y="91"/>
                  </a:lnTo>
                  <a:lnTo>
                    <a:pt x="132" y="22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03" name="Freeform: Shape 454"/>
            <p:cNvSpPr/>
            <p:nvPr/>
          </p:nvSpPr>
          <p:spPr>
            <a:xfrm>
              <a:off x="6734879" y="3797640"/>
              <a:ext cx="25560" cy="21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2" h="61">
                  <a:moveTo>
                    <a:pt x="12" y="32"/>
                  </a:moveTo>
                  <a:cubicBezTo>
                    <a:pt x="20" y="21"/>
                    <a:pt x="28" y="14"/>
                    <a:pt x="39" y="7"/>
                  </a:cubicBezTo>
                  <a:cubicBezTo>
                    <a:pt x="45" y="4"/>
                    <a:pt x="49" y="2"/>
                    <a:pt x="55" y="0"/>
                  </a:cubicBezTo>
                  <a:lnTo>
                    <a:pt x="72" y="15"/>
                  </a:lnTo>
                  <a:lnTo>
                    <a:pt x="65" y="34"/>
                  </a:lnTo>
                  <a:cubicBezTo>
                    <a:pt x="62" y="35"/>
                    <a:pt x="59" y="36"/>
                    <a:pt x="57" y="38"/>
                  </a:cubicBezTo>
                  <a:cubicBezTo>
                    <a:pt x="48" y="44"/>
                    <a:pt x="42" y="49"/>
                    <a:pt x="36" y="58"/>
                  </a:cubicBezTo>
                  <a:cubicBezTo>
                    <a:pt x="35" y="59"/>
                    <a:pt x="35" y="60"/>
                    <a:pt x="35" y="61"/>
                  </a:cubicBezTo>
                  <a:lnTo>
                    <a:pt x="22" y="45"/>
                  </a:lnTo>
                  <a:lnTo>
                    <a:pt x="0" y="52"/>
                  </a:lnTo>
                  <a:cubicBezTo>
                    <a:pt x="2" y="48"/>
                    <a:pt x="4" y="45"/>
                    <a:pt x="6" y="41"/>
                  </a:cubicBezTo>
                  <a:cubicBezTo>
                    <a:pt x="8" y="38"/>
                    <a:pt x="10" y="35"/>
                    <a:pt x="12" y="32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04" name="Freeform: Shape 455"/>
            <p:cNvSpPr/>
            <p:nvPr/>
          </p:nvSpPr>
          <p:spPr>
            <a:xfrm>
              <a:off x="6732719" y="3819959"/>
              <a:ext cx="15480" cy="28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" h="80">
                  <a:moveTo>
                    <a:pt x="19" y="80"/>
                  </a:moveTo>
                  <a:cubicBezTo>
                    <a:pt x="16" y="77"/>
                    <a:pt x="14" y="74"/>
                    <a:pt x="12" y="70"/>
                  </a:cubicBezTo>
                  <a:cubicBezTo>
                    <a:pt x="4" y="55"/>
                    <a:pt x="0" y="41"/>
                    <a:pt x="0" y="24"/>
                  </a:cubicBezTo>
                  <a:cubicBezTo>
                    <a:pt x="0" y="18"/>
                    <a:pt x="0" y="13"/>
                    <a:pt x="1" y="7"/>
                  </a:cubicBezTo>
                  <a:lnTo>
                    <a:pt x="23" y="0"/>
                  </a:lnTo>
                  <a:lnTo>
                    <a:pt x="36" y="16"/>
                  </a:lnTo>
                  <a:cubicBezTo>
                    <a:pt x="35" y="19"/>
                    <a:pt x="35" y="21"/>
                    <a:pt x="35" y="24"/>
                  </a:cubicBezTo>
                  <a:cubicBezTo>
                    <a:pt x="35" y="35"/>
                    <a:pt x="37" y="43"/>
                    <a:pt x="42" y="52"/>
                  </a:cubicBezTo>
                  <a:cubicBezTo>
                    <a:pt x="43" y="53"/>
                    <a:pt x="43" y="54"/>
                    <a:pt x="44" y="55"/>
                  </a:cubicBezTo>
                  <a:lnTo>
                    <a:pt x="23" y="58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05" name="Freeform: Shape 456"/>
            <p:cNvSpPr/>
            <p:nvPr/>
          </p:nvSpPr>
          <p:spPr>
            <a:xfrm>
              <a:off x="6743880" y="3844440"/>
              <a:ext cx="25920" cy="16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3" h="48">
                  <a:moveTo>
                    <a:pt x="71" y="47"/>
                  </a:moveTo>
                  <a:cubicBezTo>
                    <a:pt x="67" y="47"/>
                    <a:pt x="64" y="48"/>
                    <a:pt x="60" y="48"/>
                  </a:cubicBezTo>
                  <a:cubicBezTo>
                    <a:pt x="43" y="48"/>
                    <a:pt x="29" y="44"/>
                    <a:pt x="14" y="35"/>
                  </a:cubicBezTo>
                  <a:cubicBezTo>
                    <a:pt x="9" y="32"/>
                    <a:pt x="5" y="29"/>
                    <a:pt x="0" y="26"/>
                  </a:cubicBezTo>
                  <a:lnTo>
                    <a:pt x="5" y="3"/>
                  </a:lnTo>
                  <a:lnTo>
                    <a:pt x="25" y="0"/>
                  </a:lnTo>
                  <a:cubicBezTo>
                    <a:pt x="27" y="2"/>
                    <a:pt x="29" y="3"/>
                    <a:pt x="32" y="5"/>
                  </a:cubicBezTo>
                  <a:cubicBezTo>
                    <a:pt x="40" y="10"/>
                    <a:pt x="49" y="12"/>
                    <a:pt x="60" y="12"/>
                  </a:cubicBezTo>
                  <a:cubicBezTo>
                    <a:pt x="61" y="12"/>
                    <a:pt x="62" y="12"/>
                    <a:pt x="63" y="12"/>
                  </a:cubicBezTo>
                  <a:lnTo>
                    <a:pt x="55" y="32"/>
                  </a:lnTo>
                  <a:lnTo>
                    <a:pt x="73" y="47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06" name="Freeform: Shape 457"/>
            <p:cNvSpPr/>
            <p:nvPr/>
          </p:nvSpPr>
          <p:spPr>
            <a:xfrm>
              <a:off x="6760799" y="3795839"/>
              <a:ext cx="25560" cy="16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2" h="48">
                  <a:moveTo>
                    <a:pt x="21" y="1"/>
                  </a:moveTo>
                  <a:cubicBezTo>
                    <a:pt x="35" y="2"/>
                    <a:pt x="47" y="6"/>
                    <a:pt x="58" y="13"/>
                  </a:cubicBezTo>
                  <a:cubicBezTo>
                    <a:pt x="64" y="16"/>
                    <a:pt x="68" y="18"/>
                    <a:pt x="72" y="22"/>
                  </a:cubicBezTo>
                  <a:lnTo>
                    <a:pt x="68" y="45"/>
                  </a:lnTo>
                  <a:lnTo>
                    <a:pt x="48" y="48"/>
                  </a:lnTo>
                  <a:cubicBezTo>
                    <a:pt x="46" y="46"/>
                    <a:pt x="44" y="45"/>
                    <a:pt x="41" y="43"/>
                  </a:cubicBezTo>
                  <a:cubicBezTo>
                    <a:pt x="32" y="38"/>
                    <a:pt x="23" y="36"/>
                    <a:pt x="13" y="36"/>
                  </a:cubicBezTo>
                  <a:cubicBezTo>
                    <a:pt x="12" y="36"/>
                    <a:pt x="11" y="36"/>
                    <a:pt x="10" y="36"/>
                  </a:cubicBezTo>
                  <a:lnTo>
                    <a:pt x="17" y="16"/>
                  </a:lnTo>
                  <a:lnTo>
                    <a:pt x="0" y="1"/>
                  </a:lnTo>
                  <a:cubicBezTo>
                    <a:pt x="5" y="1"/>
                    <a:pt x="9" y="0"/>
                    <a:pt x="13" y="0"/>
                  </a:cubicBezTo>
                  <a:cubicBezTo>
                    <a:pt x="16" y="0"/>
                    <a:pt x="19" y="0"/>
                    <a:pt x="21" y="1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07" name="Freeform: Shape 458"/>
            <p:cNvSpPr/>
            <p:nvPr/>
          </p:nvSpPr>
          <p:spPr>
            <a:xfrm>
              <a:off x="2681280" y="3287159"/>
              <a:ext cx="6663960" cy="1435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512" h="3989">
                  <a:moveTo>
                    <a:pt x="18416" y="669"/>
                  </a:moveTo>
                  <a:lnTo>
                    <a:pt x="15142" y="669"/>
                  </a:lnTo>
                  <a:cubicBezTo>
                    <a:pt x="15125" y="669"/>
                    <a:pt x="15110" y="673"/>
                    <a:pt x="15094" y="682"/>
                  </a:cubicBezTo>
                  <a:cubicBezTo>
                    <a:pt x="15079" y="691"/>
                    <a:pt x="15068" y="701"/>
                    <a:pt x="15059" y="717"/>
                  </a:cubicBezTo>
                  <a:cubicBezTo>
                    <a:pt x="15050" y="732"/>
                    <a:pt x="15046" y="748"/>
                    <a:pt x="15046" y="766"/>
                  </a:cubicBezTo>
                  <a:lnTo>
                    <a:pt x="15046" y="1882"/>
                  </a:lnTo>
                  <a:cubicBezTo>
                    <a:pt x="15046" y="1882"/>
                    <a:pt x="15045" y="1983"/>
                    <a:pt x="14934" y="1983"/>
                  </a:cubicBezTo>
                  <a:cubicBezTo>
                    <a:pt x="14878" y="1983"/>
                    <a:pt x="14832" y="1943"/>
                    <a:pt x="14782" y="1878"/>
                  </a:cubicBezTo>
                  <a:cubicBezTo>
                    <a:pt x="14704" y="1739"/>
                    <a:pt x="14577" y="1620"/>
                    <a:pt x="14413" y="1539"/>
                  </a:cubicBezTo>
                  <a:cubicBezTo>
                    <a:pt x="14415" y="1523"/>
                    <a:pt x="14415" y="1506"/>
                    <a:pt x="14415" y="1490"/>
                  </a:cubicBezTo>
                  <a:cubicBezTo>
                    <a:pt x="14415" y="1353"/>
                    <a:pt x="14385" y="1236"/>
                    <a:pt x="14315" y="1116"/>
                  </a:cubicBezTo>
                  <a:cubicBezTo>
                    <a:pt x="14247" y="997"/>
                    <a:pt x="14160" y="911"/>
                    <a:pt x="14041" y="843"/>
                  </a:cubicBezTo>
                  <a:cubicBezTo>
                    <a:pt x="13922" y="774"/>
                    <a:pt x="13805" y="742"/>
                    <a:pt x="13667" y="742"/>
                  </a:cubicBezTo>
                  <a:cubicBezTo>
                    <a:pt x="13529" y="742"/>
                    <a:pt x="13412" y="774"/>
                    <a:pt x="13293" y="843"/>
                  </a:cubicBezTo>
                  <a:cubicBezTo>
                    <a:pt x="13174" y="911"/>
                    <a:pt x="13088" y="997"/>
                    <a:pt x="13019" y="1116"/>
                  </a:cubicBezTo>
                  <a:cubicBezTo>
                    <a:pt x="13003" y="1144"/>
                    <a:pt x="12991" y="1168"/>
                    <a:pt x="12979" y="1197"/>
                  </a:cubicBezTo>
                  <a:cubicBezTo>
                    <a:pt x="12906" y="1171"/>
                    <a:pt x="12841" y="1159"/>
                    <a:pt x="12764" y="1159"/>
                  </a:cubicBezTo>
                  <a:cubicBezTo>
                    <a:pt x="12650" y="1159"/>
                    <a:pt x="12554" y="1185"/>
                    <a:pt x="12455" y="1242"/>
                  </a:cubicBezTo>
                  <a:cubicBezTo>
                    <a:pt x="12356" y="1299"/>
                    <a:pt x="12284" y="1370"/>
                    <a:pt x="12228" y="1469"/>
                  </a:cubicBezTo>
                  <a:cubicBezTo>
                    <a:pt x="12179" y="1553"/>
                    <a:pt x="12155" y="1633"/>
                    <a:pt x="12147" y="1729"/>
                  </a:cubicBezTo>
                  <a:cubicBezTo>
                    <a:pt x="12116" y="1742"/>
                    <a:pt x="12091" y="1754"/>
                    <a:pt x="12062" y="1771"/>
                  </a:cubicBezTo>
                  <a:cubicBezTo>
                    <a:pt x="12000" y="1807"/>
                    <a:pt x="11951" y="1845"/>
                    <a:pt x="11900" y="1896"/>
                  </a:cubicBezTo>
                  <a:cubicBezTo>
                    <a:pt x="11807" y="1982"/>
                    <a:pt x="11752" y="2011"/>
                    <a:pt x="11704" y="2011"/>
                  </a:cubicBezTo>
                  <a:cubicBezTo>
                    <a:pt x="11655" y="2011"/>
                    <a:pt x="11596" y="1984"/>
                    <a:pt x="11593" y="1838"/>
                  </a:cubicBezTo>
                  <a:lnTo>
                    <a:pt x="11593" y="924"/>
                  </a:lnTo>
                  <a:cubicBezTo>
                    <a:pt x="11593" y="891"/>
                    <a:pt x="11585" y="863"/>
                    <a:pt x="11569" y="834"/>
                  </a:cubicBezTo>
                  <a:cubicBezTo>
                    <a:pt x="11552" y="805"/>
                    <a:pt x="11532" y="784"/>
                    <a:pt x="11503" y="768"/>
                  </a:cubicBezTo>
                  <a:cubicBezTo>
                    <a:pt x="11474" y="751"/>
                    <a:pt x="11446" y="744"/>
                    <a:pt x="11413" y="744"/>
                  </a:cubicBezTo>
                  <a:lnTo>
                    <a:pt x="9252" y="744"/>
                  </a:lnTo>
                  <a:cubicBezTo>
                    <a:pt x="9080" y="630"/>
                    <a:pt x="8889" y="540"/>
                    <a:pt x="8698" y="471"/>
                  </a:cubicBezTo>
                  <a:cubicBezTo>
                    <a:pt x="8195" y="288"/>
                    <a:pt x="7656" y="259"/>
                    <a:pt x="7130" y="333"/>
                  </a:cubicBezTo>
                  <a:cubicBezTo>
                    <a:pt x="6766" y="385"/>
                    <a:pt x="6409" y="495"/>
                    <a:pt x="6070" y="639"/>
                  </a:cubicBezTo>
                  <a:cubicBezTo>
                    <a:pt x="5928" y="484"/>
                    <a:pt x="5787" y="372"/>
                    <a:pt x="5605" y="267"/>
                  </a:cubicBezTo>
                  <a:cubicBezTo>
                    <a:pt x="5287" y="83"/>
                    <a:pt x="4974" y="0"/>
                    <a:pt x="4607" y="0"/>
                  </a:cubicBezTo>
                  <a:cubicBezTo>
                    <a:pt x="4240" y="0"/>
                    <a:pt x="3927" y="83"/>
                    <a:pt x="3609" y="267"/>
                  </a:cubicBezTo>
                  <a:cubicBezTo>
                    <a:pt x="3400" y="388"/>
                    <a:pt x="3240" y="521"/>
                    <a:pt x="3084" y="705"/>
                  </a:cubicBezTo>
                  <a:cubicBezTo>
                    <a:pt x="2833" y="579"/>
                    <a:pt x="2606" y="500"/>
                    <a:pt x="2331" y="443"/>
                  </a:cubicBezTo>
                  <a:cubicBezTo>
                    <a:pt x="2148" y="406"/>
                    <a:pt x="1991" y="390"/>
                    <a:pt x="1805" y="390"/>
                  </a:cubicBezTo>
                  <a:cubicBezTo>
                    <a:pt x="1633" y="390"/>
                    <a:pt x="1487" y="404"/>
                    <a:pt x="1317" y="435"/>
                  </a:cubicBezTo>
                  <a:cubicBezTo>
                    <a:pt x="1066" y="482"/>
                    <a:pt x="859" y="549"/>
                    <a:pt x="628" y="658"/>
                  </a:cubicBezTo>
                  <a:cubicBezTo>
                    <a:pt x="405" y="762"/>
                    <a:pt x="185" y="893"/>
                    <a:pt x="0" y="1058"/>
                  </a:cubicBezTo>
                  <a:lnTo>
                    <a:pt x="31" y="1095"/>
                  </a:lnTo>
                  <a:cubicBezTo>
                    <a:pt x="240" y="943"/>
                    <a:pt x="484" y="830"/>
                    <a:pt x="729" y="750"/>
                  </a:cubicBezTo>
                  <a:cubicBezTo>
                    <a:pt x="1098" y="628"/>
                    <a:pt x="1503" y="577"/>
                    <a:pt x="1889" y="636"/>
                  </a:cubicBezTo>
                  <a:cubicBezTo>
                    <a:pt x="2234" y="690"/>
                    <a:pt x="2518" y="790"/>
                    <a:pt x="2820" y="964"/>
                  </a:cubicBezTo>
                  <a:cubicBezTo>
                    <a:pt x="2840" y="976"/>
                    <a:pt x="2858" y="986"/>
                    <a:pt x="2878" y="999"/>
                  </a:cubicBezTo>
                  <a:cubicBezTo>
                    <a:pt x="2695" y="1316"/>
                    <a:pt x="2611" y="1628"/>
                    <a:pt x="2611" y="1994"/>
                  </a:cubicBezTo>
                  <a:cubicBezTo>
                    <a:pt x="2611" y="2362"/>
                    <a:pt x="2695" y="2674"/>
                    <a:pt x="2879" y="2992"/>
                  </a:cubicBezTo>
                  <a:cubicBezTo>
                    <a:pt x="3062" y="3310"/>
                    <a:pt x="3291" y="3538"/>
                    <a:pt x="3609" y="3722"/>
                  </a:cubicBezTo>
                  <a:cubicBezTo>
                    <a:pt x="3927" y="3905"/>
                    <a:pt x="4239" y="3989"/>
                    <a:pt x="4607" y="3989"/>
                  </a:cubicBezTo>
                  <a:cubicBezTo>
                    <a:pt x="4974" y="3989"/>
                    <a:pt x="5287" y="3905"/>
                    <a:pt x="5605" y="3722"/>
                  </a:cubicBezTo>
                  <a:cubicBezTo>
                    <a:pt x="5923" y="3538"/>
                    <a:pt x="6151" y="3310"/>
                    <a:pt x="6335" y="2992"/>
                  </a:cubicBezTo>
                  <a:cubicBezTo>
                    <a:pt x="6518" y="2674"/>
                    <a:pt x="6603" y="2361"/>
                    <a:pt x="6603" y="1994"/>
                  </a:cubicBezTo>
                  <a:cubicBezTo>
                    <a:pt x="6603" y="1626"/>
                    <a:pt x="6519" y="1315"/>
                    <a:pt x="6335" y="997"/>
                  </a:cubicBezTo>
                  <a:cubicBezTo>
                    <a:pt x="6319" y="967"/>
                    <a:pt x="6304" y="943"/>
                    <a:pt x="6285" y="914"/>
                  </a:cubicBezTo>
                  <a:cubicBezTo>
                    <a:pt x="6469" y="822"/>
                    <a:pt x="6629" y="753"/>
                    <a:pt x="6823" y="686"/>
                  </a:cubicBezTo>
                  <a:cubicBezTo>
                    <a:pt x="7202" y="555"/>
                    <a:pt x="7601" y="482"/>
                    <a:pt x="8004" y="492"/>
                  </a:cubicBezTo>
                  <a:cubicBezTo>
                    <a:pt x="8275" y="499"/>
                    <a:pt x="8504" y="537"/>
                    <a:pt x="8764" y="617"/>
                  </a:cubicBezTo>
                  <a:cubicBezTo>
                    <a:pt x="8882" y="654"/>
                    <a:pt x="8980" y="691"/>
                    <a:pt x="9093" y="743"/>
                  </a:cubicBezTo>
                  <a:lnTo>
                    <a:pt x="7491" y="743"/>
                  </a:lnTo>
                  <a:cubicBezTo>
                    <a:pt x="7458" y="743"/>
                    <a:pt x="7429" y="750"/>
                    <a:pt x="7401" y="767"/>
                  </a:cubicBezTo>
                  <a:cubicBezTo>
                    <a:pt x="7372" y="783"/>
                    <a:pt x="7351" y="804"/>
                    <a:pt x="7335" y="833"/>
                  </a:cubicBezTo>
                  <a:cubicBezTo>
                    <a:pt x="7318" y="861"/>
                    <a:pt x="7311" y="890"/>
                    <a:pt x="7311" y="924"/>
                  </a:cubicBezTo>
                  <a:lnTo>
                    <a:pt x="7311" y="3329"/>
                  </a:lnTo>
                  <a:lnTo>
                    <a:pt x="6993" y="3329"/>
                  </a:lnTo>
                  <a:cubicBezTo>
                    <a:pt x="6978" y="3329"/>
                    <a:pt x="6966" y="3332"/>
                    <a:pt x="6953" y="3340"/>
                  </a:cubicBezTo>
                  <a:cubicBezTo>
                    <a:pt x="6940" y="3347"/>
                    <a:pt x="6931" y="3356"/>
                    <a:pt x="6923" y="3370"/>
                  </a:cubicBezTo>
                  <a:cubicBezTo>
                    <a:pt x="6916" y="3381"/>
                    <a:pt x="6912" y="3395"/>
                    <a:pt x="6912" y="3410"/>
                  </a:cubicBezTo>
                  <a:lnTo>
                    <a:pt x="6912" y="3419"/>
                  </a:lnTo>
                  <a:cubicBezTo>
                    <a:pt x="6912" y="3434"/>
                    <a:pt x="6915" y="3447"/>
                    <a:pt x="6923" y="3460"/>
                  </a:cubicBezTo>
                  <a:cubicBezTo>
                    <a:pt x="6930" y="3473"/>
                    <a:pt x="6940" y="3481"/>
                    <a:pt x="6953" y="3489"/>
                  </a:cubicBezTo>
                  <a:cubicBezTo>
                    <a:pt x="6958" y="3492"/>
                    <a:pt x="6964" y="3495"/>
                    <a:pt x="6970" y="3497"/>
                  </a:cubicBezTo>
                  <a:cubicBezTo>
                    <a:pt x="6970" y="3498"/>
                    <a:pt x="6971" y="3498"/>
                    <a:pt x="6972" y="3500"/>
                  </a:cubicBezTo>
                  <a:cubicBezTo>
                    <a:pt x="6987" y="3526"/>
                    <a:pt x="7007" y="3547"/>
                    <a:pt x="7035" y="3563"/>
                  </a:cubicBezTo>
                  <a:cubicBezTo>
                    <a:pt x="7062" y="3579"/>
                    <a:pt x="7089" y="3586"/>
                    <a:pt x="7121" y="3586"/>
                  </a:cubicBezTo>
                  <a:lnTo>
                    <a:pt x="11784" y="3586"/>
                  </a:lnTo>
                  <a:cubicBezTo>
                    <a:pt x="11816" y="3586"/>
                    <a:pt x="11842" y="3579"/>
                    <a:pt x="11870" y="3563"/>
                  </a:cubicBezTo>
                  <a:cubicBezTo>
                    <a:pt x="11897" y="3547"/>
                    <a:pt x="11916" y="3526"/>
                    <a:pt x="11933" y="3500"/>
                  </a:cubicBezTo>
                  <a:cubicBezTo>
                    <a:pt x="11933" y="3498"/>
                    <a:pt x="11935" y="3498"/>
                    <a:pt x="11935" y="3497"/>
                  </a:cubicBezTo>
                  <a:cubicBezTo>
                    <a:pt x="11941" y="3495"/>
                    <a:pt x="11945" y="3492"/>
                    <a:pt x="11952" y="3489"/>
                  </a:cubicBezTo>
                  <a:cubicBezTo>
                    <a:pt x="11964" y="3481"/>
                    <a:pt x="11974" y="3473"/>
                    <a:pt x="11982" y="3460"/>
                  </a:cubicBezTo>
                  <a:cubicBezTo>
                    <a:pt x="11989" y="3447"/>
                    <a:pt x="11993" y="3434"/>
                    <a:pt x="11993" y="3419"/>
                  </a:cubicBezTo>
                  <a:lnTo>
                    <a:pt x="11993" y="3410"/>
                  </a:lnTo>
                  <a:cubicBezTo>
                    <a:pt x="11993" y="3395"/>
                    <a:pt x="11989" y="3382"/>
                    <a:pt x="11982" y="3370"/>
                  </a:cubicBezTo>
                  <a:cubicBezTo>
                    <a:pt x="11974" y="3356"/>
                    <a:pt x="11964" y="3347"/>
                    <a:pt x="11952" y="3340"/>
                  </a:cubicBezTo>
                  <a:cubicBezTo>
                    <a:pt x="11938" y="3332"/>
                    <a:pt x="11927" y="3329"/>
                    <a:pt x="11912" y="3329"/>
                  </a:cubicBezTo>
                  <a:lnTo>
                    <a:pt x="11594" y="3329"/>
                  </a:lnTo>
                  <a:lnTo>
                    <a:pt x="11594" y="2454"/>
                  </a:lnTo>
                  <a:cubicBezTo>
                    <a:pt x="11595" y="2403"/>
                    <a:pt x="11604" y="2341"/>
                    <a:pt x="11657" y="2341"/>
                  </a:cubicBezTo>
                  <a:cubicBezTo>
                    <a:pt x="11704" y="2341"/>
                    <a:pt x="11722" y="2412"/>
                    <a:pt x="11724" y="2422"/>
                  </a:cubicBezTo>
                  <a:cubicBezTo>
                    <a:pt x="11781" y="2743"/>
                    <a:pt x="12113" y="2991"/>
                    <a:pt x="12511" y="2991"/>
                  </a:cubicBezTo>
                  <a:lnTo>
                    <a:pt x="13939" y="2991"/>
                  </a:lnTo>
                  <a:cubicBezTo>
                    <a:pt x="14186" y="2991"/>
                    <a:pt x="14419" y="2911"/>
                    <a:pt x="14594" y="2766"/>
                  </a:cubicBezTo>
                  <a:cubicBezTo>
                    <a:pt x="14672" y="2703"/>
                    <a:pt x="14728" y="2637"/>
                    <a:pt x="14778" y="2551"/>
                  </a:cubicBezTo>
                  <a:cubicBezTo>
                    <a:pt x="14793" y="2525"/>
                    <a:pt x="14805" y="2502"/>
                    <a:pt x="14817" y="2475"/>
                  </a:cubicBezTo>
                  <a:cubicBezTo>
                    <a:pt x="14845" y="2414"/>
                    <a:pt x="14885" y="2314"/>
                    <a:pt x="14940" y="2314"/>
                  </a:cubicBezTo>
                  <a:cubicBezTo>
                    <a:pt x="15039" y="2314"/>
                    <a:pt x="15046" y="2410"/>
                    <a:pt x="15047" y="2431"/>
                  </a:cubicBezTo>
                  <a:lnTo>
                    <a:pt x="15047" y="3647"/>
                  </a:lnTo>
                  <a:cubicBezTo>
                    <a:pt x="15047" y="3665"/>
                    <a:pt x="15051" y="3680"/>
                    <a:pt x="15059" y="3696"/>
                  </a:cubicBezTo>
                  <a:cubicBezTo>
                    <a:pt x="15068" y="3711"/>
                    <a:pt x="15080" y="3722"/>
                    <a:pt x="15095" y="3731"/>
                  </a:cubicBezTo>
                  <a:cubicBezTo>
                    <a:pt x="15111" y="3740"/>
                    <a:pt x="15125" y="3744"/>
                    <a:pt x="15143" y="3744"/>
                  </a:cubicBezTo>
                  <a:lnTo>
                    <a:pt x="18416" y="3744"/>
                  </a:lnTo>
                  <a:cubicBezTo>
                    <a:pt x="18434" y="3744"/>
                    <a:pt x="18449" y="3740"/>
                    <a:pt x="18464" y="3731"/>
                  </a:cubicBezTo>
                  <a:cubicBezTo>
                    <a:pt x="18480" y="3722"/>
                    <a:pt x="18491" y="3711"/>
                    <a:pt x="18499" y="3696"/>
                  </a:cubicBezTo>
                  <a:cubicBezTo>
                    <a:pt x="18508" y="3680"/>
                    <a:pt x="18512" y="3665"/>
                    <a:pt x="18512" y="3647"/>
                  </a:cubicBezTo>
                  <a:lnTo>
                    <a:pt x="18512" y="766"/>
                  </a:lnTo>
                  <a:cubicBezTo>
                    <a:pt x="18512" y="748"/>
                    <a:pt x="18508" y="732"/>
                    <a:pt x="18499" y="717"/>
                  </a:cubicBezTo>
                  <a:cubicBezTo>
                    <a:pt x="18491" y="701"/>
                    <a:pt x="18480" y="691"/>
                    <a:pt x="18464" y="682"/>
                  </a:cubicBezTo>
                  <a:cubicBezTo>
                    <a:pt x="18449" y="673"/>
                    <a:pt x="18434" y="669"/>
                    <a:pt x="18416" y="669"/>
                  </a:cubicBezTo>
                  <a:close/>
                  <a:moveTo>
                    <a:pt x="6478" y="1995"/>
                  </a:moveTo>
                  <a:cubicBezTo>
                    <a:pt x="6478" y="2340"/>
                    <a:pt x="6400" y="2632"/>
                    <a:pt x="6228" y="2931"/>
                  </a:cubicBezTo>
                  <a:cubicBezTo>
                    <a:pt x="6056" y="3229"/>
                    <a:pt x="5841" y="3442"/>
                    <a:pt x="5543" y="3615"/>
                  </a:cubicBezTo>
                  <a:cubicBezTo>
                    <a:pt x="5245" y="3787"/>
                    <a:pt x="4951" y="3865"/>
                    <a:pt x="4607" y="3865"/>
                  </a:cubicBezTo>
                  <a:cubicBezTo>
                    <a:pt x="4262" y="3865"/>
                    <a:pt x="3970" y="3787"/>
                    <a:pt x="3672" y="3615"/>
                  </a:cubicBezTo>
                  <a:cubicBezTo>
                    <a:pt x="3373" y="3442"/>
                    <a:pt x="3159" y="3229"/>
                    <a:pt x="2987" y="2931"/>
                  </a:cubicBezTo>
                  <a:cubicBezTo>
                    <a:pt x="2815" y="2632"/>
                    <a:pt x="2736" y="2339"/>
                    <a:pt x="2736" y="1995"/>
                  </a:cubicBezTo>
                  <a:cubicBezTo>
                    <a:pt x="2736" y="1650"/>
                    <a:pt x="2815" y="1358"/>
                    <a:pt x="2987" y="1060"/>
                  </a:cubicBezTo>
                  <a:cubicBezTo>
                    <a:pt x="3159" y="761"/>
                    <a:pt x="3373" y="547"/>
                    <a:pt x="3672" y="375"/>
                  </a:cubicBezTo>
                  <a:cubicBezTo>
                    <a:pt x="3970" y="203"/>
                    <a:pt x="4263" y="124"/>
                    <a:pt x="4607" y="124"/>
                  </a:cubicBezTo>
                  <a:cubicBezTo>
                    <a:pt x="4952" y="124"/>
                    <a:pt x="5245" y="203"/>
                    <a:pt x="5543" y="375"/>
                  </a:cubicBezTo>
                  <a:cubicBezTo>
                    <a:pt x="5841" y="547"/>
                    <a:pt x="6056" y="761"/>
                    <a:pt x="6228" y="1060"/>
                  </a:cubicBezTo>
                  <a:cubicBezTo>
                    <a:pt x="6400" y="1358"/>
                    <a:pt x="6479" y="1651"/>
                    <a:pt x="6479" y="1995"/>
                  </a:cubicBezTo>
                  <a:close/>
                  <a:moveTo>
                    <a:pt x="11896" y="3389"/>
                  </a:moveTo>
                  <a:lnTo>
                    <a:pt x="11911" y="3389"/>
                  </a:lnTo>
                  <a:cubicBezTo>
                    <a:pt x="11915" y="3389"/>
                    <a:pt x="11918" y="3390"/>
                    <a:pt x="11922" y="3392"/>
                  </a:cubicBezTo>
                  <a:cubicBezTo>
                    <a:pt x="11925" y="3394"/>
                    <a:pt x="11928" y="3396"/>
                    <a:pt x="11930" y="3400"/>
                  </a:cubicBezTo>
                  <a:cubicBezTo>
                    <a:pt x="11931" y="3403"/>
                    <a:pt x="11932" y="3406"/>
                    <a:pt x="11932" y="3410"/>
                  </a:cubicBezTo>
                  <a:lnTo>
                    <a:pt x="11932" y="3419"/>
                  </a:lnTo>
                  <a:cubicBezTo>
                    <a:pt x="11932" y="3423"/>
                    <a:pt x="11931" y="3426"/>
                    <a:pt x="11930" y="3430"/>
                  </a:cubicBezTo>
                  <a:cubicBezTo>
                    <a:pt x="11928" y="3433"/>
                    <a:pt x="11925" y="3435"/>
                    <a:pt x="11922" y="3437"/>
                  </a:cubicBezTo>
                  <a:cubicBezTo>
                    <a:pt x="11918" y="3439"/>
                    <a:pt x="11915" y="3440"/>
                    <a:pt x="11911" y="3440"/>
                  </a:cubicBezTo>
                  <a:lnTo>
                    <a:pt x="11893" y="3440"/>
                  </a:lnTo>
                  <a:cubicBezTo>
                    <a:pt x="11890" y="3451"/>
                    <a:pt x="11886" y="3459"/>
                    <a:pt x="11881" y="3470"/>
                  </a:cubicBezTo>
                  <a:cubicBezTo>
                    <a:pt x="11870" y="3487"/>
                    <a:pt x="11858" y="3501"/>
                    <a:pt x="11840" y="3511"/>
                  </a:cubicBezTo>
                  <a:cubicBezTo>
                    <a:pt x="11822" y="3521"/>
                    <a:pt x="11804" y="3526"/>
                    <a:pt x="11783" y="3526"/>
                  </a:cubicBezTo>
                  <a:lnTo>
                    <a:pt x="7122" y="3526"/>
                  </a:lnTo>
                  <a:cubicBezTo>
                    <a:pt x="7101" y="3526"/>
                    <a:pt x="7083" y="3521"/>
                    <a:pt x="7065" y="3511"/>
                  </a:cubicBezTo>
                  <a:cubicBezTo>
                    <a:pt x="7047" y="3501"/>
                    <a:pt x="7034" y="3487"/>
                    <a:pt x="7024" y="3470"/>
                  </a:cubicBezTo>
                  <a:cubicBezTo>
                    <a:pt x="7018" y="3459"/>
                    <a:pt x="7015" y="3451"/>
                    <a:pt x="7012" y="3440"/>
                  </a:cubicBezTo>
                  <a:lnTo>
                    <a:pt x="6994" y="3440"/>
                  </a:lnTo>
                  <a:cubicBezTo>
                    <a:pt x="6990" y="3440"/>
                    <a:pt x="6986" y="3439"/>
                    <a:pt x="6983" y="3437"/>
                  </a:cubicBezTo>
                  <a:cubicBezTo>
                    <a:pt x="6980" y="3435"/>
                    <a:pt x="6977" y="3433"/>
                    <a:pt x="6975" y="3430"/>
                  </a:cubicBezTo>
                  <a:cubicBezTo>
                    <a:pt x="6973" y="3426"/>
                    <a:pt x="6973" y="3423"/>
                    <a:pt x="6973" y="3419"/>
                  </a:cubicBezTo>
                  <a:lnTo>
                    <a:pt x="6973" y="3410"/>
                  </a:lnTo>
                  <a:cubicBezTo>
                    <a:pt x="6973" y="3406"/>
                    <a:pt x="6973" y="3403"/>
                    <a:pt x="6975" y="3400"/>
                  </a:cubicBezTo>
                  <a:cubicBezTo>
                    <a:pt x="6977" y="3396"/>
                    <a:pt x="6980" y="3394"/>
                    <a:pt x="6983" y="3392"/>
                  </a:cubicBezTo>
                  <a:cubicBezTo>
                    <a:pt x="6986" y="3390"/>
                    <a:pt x="6990" y="3389"/>
                    <a:pt x="6994" y="3389"/>
                  </a:cubicBezTo>
                  <a:lnTo>
                    <a:pt x="7372" y="3389"/>
                  </a:lnTo>
                  <a:lnTo>
                    <a:pt x="7372" y="924"/>
                  </a:lnTo>
                  <a:cubicBezTo>
                    <a:pt x="7372" y="901"/>
                    <a:pt x="7377" y="882"/>
                    <a:pt x="7388" y="863"/>
                  </a:cubicBezTo>
                  <a:cubicBezTo>
                    <a:pt x="7399" y="843"/>
                    <a:pt x="7413" y="830"/>
                    <a:pt x="7432" y="819"/>
                  </a:cubicBezTo>
                  <a:cubicBezTo>
                    <a:pt x="7451" y="808"/>
                    <a:pt x="7470" y="803"/>
                    <a:pt x="7492" y="803"/>
                  </a:cubicBezTo>
                  <a:lnTo>
                    <a:pt x="11414" y="803"/>
                  </a:lnTo>
                  <a:cubicBezTo>
                    <a:pt x="11436" y="803"/>
                    <a:pt x="11455" y="808"/>
                    <a:pt x="11474" y="819"/>
                  </a:cubicBezTo>
                  <a:cubicBezTo>
                    <a:pt x="11493" y="830"/>
                    <a:pt x="11507" y="843"/>
                    <a:pt x="11518" y="863"/>
                  </a:cubicBezTo>
                  <a:cubicBezTo>
                    <a:pt x="11529" y="882"/>
                    <a:pt x="11534" y="901"/>
                    <a:pt x="11534" y="924"/>
                  </a:cubicBezTo>
                  <a:lnTo>
                    <a:pt x="11534" y="3389"/>
                  </a:lnTo>
                  <a:close/>
                  <a:moveTo>
                    <a:pt x="13939" y="2931"/>
                  </a:moveTo>
                  <a:lnTo>
                    <a:pt x="12511" y="2931"/>
                  </a:lnTo>
                  <a:cubicBezTo>
                    <a:pt x="12104" y="2931"/>
                    <a:pt x="11775" y="2659"/>
                    <a:pt x="11775" y="2323"/>
                  </a:cubicBezTo>
                  <a:cubicBezTo>
                    <a:pt x="11775" y="2077"/>
                    <a:pt x="11951" y="1866"/>
                    <a:pt x="12205" y="1770"/>
                  </a:cubicBezTo>
                  <a:cubicBezTo>
                    <a:pt x="12207" y="1670"/>
                    <a:pt x="12229" y="1586"/>
                    <a:pt x="12280" y="1499"/>
                  </a:cubicBezTo>
                  <a:cubicBezTo>
                    <a:pt x="12331" y="1410"/>
                    <a:pt x="12396" y="1346"/>
                    <a:pt x="12485" y="1294"/>
                  </a:cubicBezTo>
                  <a:cubicBezTo>
                    <a:pt x="12574" y="1242"/>
                    <a:pt x="12661" y="1219"/>
                    <a:pt x="12764" y="1219"/>
                  </a:cubicBezTo>
                  <a:cubicBezTo>
                    <a:pt x="12855" y="1219"/>
                    <a:pt x="12932" y="1237"/>
                    <a:pt x="13013" y="1277"/>
                  </a:cubicBezTo>
                  <a:cubicBezTo>
                    <a:pt x="13029" y="1229"/>
                    <a:pt x="13046" y="1190"/>
                    <a:pt x="13071" y="1146"/>
                  </a:cubicBezTo>
                  <a:cubicBezTo>
                    <a:pt x="13135" y="1036"/>
                    <a:pt x="13213" y="957"/>
                    <a:pt x="13323" y="894"/>
                  </a:cubicBezTo>
                  <a:cubicBezTo>
                    <a:pt x="13433" y="831"/>
                    <a:pt x="13540" y="802"/>
                    <a:pt x="13667" y="802"/>
                  </a:cubicBezTo>
                  <a:cubicBezTo>
                    <a:pt x="13794" y="802"/>
                    <a:pt x="13901" y="831"/>
                    <a:pt x="14011" y="894"/>
                  </a:cubicBezTo>
                  <a:cubicBezTo>
                    <a:pt x="14121" y="957"/>
                    <a:pt x="14200" y="1036"/>
                    <a:pt x="14263" y="1146"/>
                  </a:cubicBezTo>
                  <a:cubicBezTo>
                    <a:pt x="14326" y="1255"/>
                    <a:pt x="14355" y="1363"/>
                    <a:pt x="14355" y="1490"/>
                  </a:cubicBezTo>
                  <a:cubicBezTo>
                    <a:pt x="14355" y="1520"/>
                    <a:pt x="14354" y="1546"/>
                    <a:pt x="14350" y="1575"/>
                  </a:cubicBezTo>
                  <a:cubicBezTo>
                    <a:pt x="14624" y="1696"/>
                    <a:pt x="14811" y="1935"/>
                    <a:pt x="14811" y="2210"/>
                  </a:cubicBezTo>
                  <a:cubicBezTo>
                    <a:pt x="14810" y="2608"/>
                    <a:pt x="14420" y="2930"/>
                    <a:pt x="13939" y="2930"/>
                  </a:cubicBezTo>
                  <a:close/>
                  <a:moveTo>
                    <a:pt x="18452" y="1095"/>
                  </a:moveTo>
                  <a:lnTo>
                    <a:pt x="18452" y="3648"/>
                  </a:lnTo>
                  <a:cubicBezTo>
                    <a:pt x="18452" y="3654"/>
                    <a:pt x="18450" y="3660"/>
                    <a:pt x="18447" y="3666"/>
                  </a:cubicBezTo>
                  <a:cubicBezTo>
                    <a:pt x="18444" y="3671"/>
                    <a:pt x="18440" y="3676"/>
                    <a:pt x="18434" y="3679"/>
                  </a:cubicBezTo>
                  <a:cubicBezTo>
                    <a:pt x="18428" y="3682"/>
                    <a:pt x="18423" y="3684"/>
                    <a:pt x="18416" y="3684"/>
                  </a:cubicBezTo>
                  <a:lnTo>
                    <a:pt x="15142" y="3684"/>
                  </a:lnTo>
                  <a:cubicBezTo>
                    <a:pt x="15136" y="3684"/>
                    <a:pt x="15130" y="3682"/>
                    <a:pt x="15124" y="3679"/>
                  </a:cubicBezTo>
                  <a:cubicBezTo>
                    <a:pt x="15119" y="3676"/>
                    <a:pt x="15114" y="3671"/>
                    <a:pt x="15111" y="3666"/>
                  </a:cubicBezTo>
                  <a:cubicBezTo>
                    <a:pt x="15108" y="3660"/>
                    <a:pt x="15106" y="3654"/>
                    <a:pt x="15106" y="3648"/>
                  </a:cubicBezTo>
                  <a:lnTo>
                    <a:pt x="15106" y="766"/>
                  </a:lnTo>
                  <a:cubicBezTo>
                    <a:pt x="15106" y="759"/>
                    <a:pt x="15108" y="753"/>
                    <a:pt x="15111" y="748"/>
                  </a:cubicBezTo>
                  <a:cubicBezTo>
                    <a:pt x="15114" y="742"/>
                    <a:pt x="15119" y="737"/>
                    <a:pt x="15124" y="734"/>
                  </a:cubicBezTo>
                  <a:cubicBezTo>
                    <a:pt x="15130" y="730"/>
                    <a:pt x="15136" y="730"/>
                    <a:pt x="15142" y="730"/>
                  </a:cubicBezTo>
                  <a:lnTo>
                    <a:pt x="18416" y="730"/>
                  </a:lnTo>
                  <a:cubicBezTo>
                    <a:pt x="18422" y="730"/>
                    <a:pt x="18428" y="730"/>
                    <a:pt x="18434" y="734"/>
                  </a:cubicBezTo>
                  <a:cubicBezTo>
                    <a:pt x="18440" y="737"/>
                    <a:pt x="18444" y="742"/>
                    <a:pt x="18447" y="748"/>
                  </a:cubicBezTo>
                  <a:cubicBezTo>
                    <a:pt x="18450" y="753"/>
                    <a:pt x="18452" y="759"/>
                    <a:pt x="18452" y="766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08" name="Freeform: Shape 459"/>
            <p:cNvSpPr/>
            <p:nvPr/>
          </p:nvSpPr>
          <p:spPr>
            <a:xfrm>
              <a:off x="8744400" y="3781080"/>
              <a:ext cx="471240" cy="470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10" h="1309">
                  <a:moveTo>
                    <a:pt x="1117" y="193"/>
                  </a:moveTo>
                  <a:cubicBezTo>
                    <a:pt x="1202" y="278"/>
                    <a:pt x="1255" y="369"/>
                    <a:pt x="1286" y="486"/>
                  </a:cubicBezTo>
                  <a:cubicBezTo>
                    <a:pt x="1317" y="602"/>
                    <a:pt x="1317" y="708"/>
                    <a:pt x="1286" y="824"/>
                  </a:cubicBezTo>
                  <a:cubicBezTo>
                    <a:pt x="1255" y="940"/>
                    <a:pt x="1202" y="1032"/>
                    <a:pt x="1117" y="1117"/>
                  </a:cubicBezTo>
                  <a:cubicBezTo>
                    <a:pt x="1032" y="1202"/>
                    <a:pt x="940" y="1255"/>
                    <a:pt x="824" y="1286"/>
                  </a:cubicBezTo>
                  <a:cubicBezTo>
                    <a:pt x="708" y="1317"/>
                    <a:pt x="603" y="1317"/>
                    <a:pt x="486" y="1286"/>
                  </a:cubicBezTo>
                  <a:cubicBezTo>
                    <a:pt x="370" y="1255"/>
                    <a:pt x="279" y="1202"/>
                    <a:pt x="193" y="1117"/>
                  </a:cubicBezTo>
                  <a:cubicBezTo>
                    <a:pt x="108" y="1032"/>
                    <a:pt x="55" y="940"/>
                    <a:pt x="23" y="824"/>
                  </a:cubicBezTo>
                  <a:cubicBezTo>
                    <a:pt x="-8" y="708"/>
                    <a:pt x="-8" y="602"/>
                    <a:pt x="23" y="486"/>
                  </a:cubicBezTo>
                  <a:cubicBezTo>
                    <a:pt x="55" y="369"/>
                    <a:pt x="108" y="278"/>
                    <a:pt x="193" y="193"/>
                  </a:cubicBezTo>
                  <a:cubicBezTo>
                    <a:pt x="279" y="108"/>
                    <a:pt x="370" y="55"/>
                    <a:pt x="486" y="24"/>
                  </a:cubicBezTo>
                  <a:cubicBezTo>
                    <a:pt x="603" y="-8"/>
                    <a:pt x="708" y="-8"/>
                    <a:pt x="824" y="24"/>
                  </a:cubicBezTo>
                  <a:cubicBezTo>
                    <a:pt x="940" y="55"/>
                    <a:pt x="1032" y="108"/>
                    <a:pt x="1117" y="193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09" name="Freeform: Shape 460"/>
            <p:cNvSpPr/>
            <p:nvPr/>
          </p:nvSpPr>
          <p:spPr>
            <a:xfrm>
              <a:off x="8684280" y="3720960"/>
              <a:ext cx="779040" cy="778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165" h="2164">
                  <a:moveTo>
                    <a:pt x="2109" y="1854"/>
                  </a:moveTo>
                  <a:lnTo>
                    <a:pt x="1556" y="1301"/>
                  </a:lnTo>
                  <a:cubicBezTo>
                    <a:pt x="1544" y="1289"/>
                    <a:pt x="1533" y="1281"/>
                    <a:pt x="1519" y="1273"/>
                  </a:cubicBezTo>
                  <a:cubicBezTo>
                    <a:pt x="1516" y="1271"/>
                    <a:pt x="1514" y="1270"/>
                    <a:pt x="1511" y="1268"/>
                  </a:cubicBezTo>
                  <a:cubicBezTo>
                    <a:pt x="1519" y="1256"/>
                    <a:pt x="1526" y="1245"/>
                    <a:pt x="1533" y="1232"/>
                  </a:cubicBezTo>
                  <a:cubicBezTo>
                    <a:pt x="1609" y="1101"/>
                    <a:pt x="1643" y="973"/>
                    <a:pt x="1643" y="822"/>
                  </a:cubicBezTo>
                  <a:cubicBezTo>
                    <a:pt x="1643" y="670"/>
                    <a:pt x="1608" y="542"/>
                    <a:pt x="1533" y="411"/>
                  </a:cubicBezTo>
                  <a:cubicBezTo>
                    <a:pt x="1457" y="280"/>
                    <a:pt x="1364" y="186"/>
                    <a:pt x="1233" y="110"/>
                  </a:cubicBezTo>
                  <a:cubicBezTo>
                    <a:pt x="1102" y="34"/>
                    <a:pt x="973" y="0"/>
                    <a:pt x="822" y="0"/>
                  </a:cubicBezTo>
                  <a:cubicBezTo>
                    <a:pt x="670" y="0"/>
                    <a:pt x="542" y="34"/>
                    <a:pt x="411" y="110"/>
                  </a:cubicBezTo>
                  <a:cubicBezTo>
                    <a:pt x="280" y="186"/>
                    <a:pt x="186" y="280"/>
                    <a:pt x="110" y="411"/>
                  </a:cubicBezTo>
                  <a:cubicBezTo>
                    <a:pt x="34" y="542"/>
                    <a:pt x="0" y="670"/>
                    <a:pt x="0" y="822"/>
                  </a:cubicBezTo>
                  <a:cubicBezTo>
                    <a:pt x="0" y="973"/>
                    <a:pt x="34" y="1101"/>
                    <a:pt x="110" y="1232"/>
                  </a:cubicBezTo>
                  <a:cubicBezTo>
                    <a:pt x="186" y="1363"/>
                    <a:pt x="280" y="1457"/>
                    <a:pt x="411" y="1533"/>
                  </a:cubicBezTo>
                  <a:cubicBezTo>
                    <a:pt x="542" y="1608"/>
                    <a:pt x="670" y="1643"/>
                    <a:pt x="822" y="1643"/>
                  </a:cubicBezTo>
                  <a:cubicBezTo>
                    <a:pt x="973" y="1643"/>
                    <a:pt x="1102" y="1609"/>
                    <a:pt x="1233" y="1533"/>
                  </a:cubicBezTo>
                  <a:cubicBezTo>
                    <a:pt x="1245" y="1526"/>
                    <a:pt x="1256" y="1519"/>
                    <a:pt x="1269" y="1511"/>
                  </a:cubicBezTo>
                  <a:cubicBezTo>
                    <a:pt x="1270" y="1513"/>
                    <a:pt x="1271" y="1515"/>
                    <a:pt x="1272" y="1518"/>
                  </a:cubicBezTo>
                  <a:cubicBezTo>
                    <a:pt x="1281" y="1532"/>
                    <a:pt x="1290" y="1544"/>
                    <a:pt x="1302" y="1556"/>
                  </a:cubicBezTo>
                  <a:lnTo>
                    <a:pt x="1855" y="2109"/>
                  </a:lnTo>
                  <a:cubicBezTo>
                    <a:pt x="1867" y="2122"/>
                    <a:pt x="1879" y="2131"/>
                    <a:pt x="1894" y="2140"/>
                  </a:cubicBezTo>
                  <a:cubicBezTo>
                    <a:pt x="1923" y="2156"/>
                    <a:pt x="1951" y="2164"/>
                    <a:pt x="1985" y="2164"/>
                  </a:cubicBezTo>
                  <a:cubicBezTo>
                    <a:pt x="2018" y="2164"/>
                    <a:pt x="2046" y="2156"/>
                    <a:pt x="2075" y="2140"/>
                  </a:cubicBezTo>
                  <a:cubicBezTo>
                    <a:pt x="2103" y="2123"/>
                    <a:pt x="2124" y="2103"/>
                    <a:pt x="2141" y="2074"/>
                  </a:cubicBezTo>
                  <a:cubicBezTo>
                    <a:pt x="2157" y="2045"/>
                    <a:pt x="2165" y="2017"/>
                    <a:pt x="2165" y="1984"/>
                  </a:cubicBezTo>
                  <a:cubicBezTo>
                    <a:pt x="2165" y="1951"/>
                    <a:pt x="2157" y="1922"/>
                    <a:pt x="2141" y="1894"/>
                  </a:cubicBezTo>
                  <a:cubicBezTo>
                    <a:pt x="2132" y="1878"/>
                    <a:pt x="2123" y="1866"/>
                    <a:pt x="2110" y="1854"/>
                  </a:cubicBezTo>
                  <a:close/>
                  <a:moveTo>
                    <a:pt x="360" y="1284"/>
                  </a:moveTo>
                  <a:cubicBezTo>
                    <a:pt x="317" y="1241"/>
                    <a:pt x="286" y="1201"/>
                    <a:pt x="256" y="1148"/>
                  </a:cubicBezTo>
                  <a:cubicBezTo>
                    <a:pt x="196" y="1044"/>
                    <a:pt x="168" y="942"/>
                    <a:pt x="168" y="822"/>
                  </a:cubicBezTo>
                  <a:cubicBezTo>
                    <a:pt x="168" y="701"/>
                    <a:pt x="196" y="599"/>
                    <a:pt x="256" y="495"/>
                  </a:cubicBezTo>
                  <a:cubicBezTo>
                    <a:pt x="316" y="391"/>
                    <a:pt x="391" y="316"/>
                    <a:pt x="495" y="256"/>
                  </a:cubicBezTo>
                  <a:cubicBezTo>
                    <a:pt x="599" y="196"/>
                    <a:pt x="701" y="168"/>
                    <a:pt x="822" y="168"/>
                  </a:cubicBezTo>
                  <a:cubicBezTo>
                    <a:pt x="942" y="168"/>
                    <a:pt x="1044" y="196"/>
                    <a:pt x="1149" y="256"/>
                  </a:cubicBezTo>
                  <a:cubicBezTo>
                    <a:pt x="1253" y="316"/>
                    <a:pt x="1328" y="391"/>
                    <a:pt x="1388" y="495"/>
                  </a:cubicBezTo>
                  <a:cubicBezTo>
                    <a:pt x="1448" y="599"/>
                    <a:pt x="1475" y="701"/>
                    <a:pt x="1475" y="822"/>
                  </a:cubicBezTo>
                  <a:cubicBezTo>
                    <a:pt x="1475" y="942"/>
                    <a:pt x="1448" y="1044"/>
                    <a:pt x="1388" y="1148"/>
                  </a:cubicBezTo>
                  <a:cubicBezTo>
                    <a:pt x="1358" y="1201"/>
                    <a:pt x="1326" y="1241"/>
                    <a:pt x="1284" y="1284"/>
                  </a:cubicBezTo>
                  <a:cubicBezTo>
                    <a:pt x="1241" y="1326"/>
                    <a:pt x="1201" y="1358"/>
                    <a:pt x="1149" y="1388"/>
                  </a:cubicBezTo>
                  <a:cubicBezTo>
                    <a:pt x="1044" y="1448"/>
                    <a:pt x="942" y="1475"/>
                    <a:pt x="822" y="1475"/>
                  </a:cubicBezTo>
                  <a:cubicBezTo>
                    <a:pt x="701" y="1475"/>
                    <a:pt x="599" y="1448"/>
                    <a:pt x="495" y="1388"/>
                  </a:cubicBezTo>
                  <a:cubicBezTo>
                    <a:pt x="443" y="1358"/>
                    <a:pt x="402" y="1326"/>
                    <a:pt x="360" y="1284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10" name="Freeform: Shape 461"/>
            <p:cNvSpPr/>
            <p:nvPr/>
          </p:nvSpPr>
          <p:spPr>
            <a:xfrm>
              <a:off x="9135000" y="4171320"/>
              <a:ext cx="138240" cy="138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85" h="385">
                  <a:moveTo>
                    <a:pt x="25" y="360"/>
                  </a:moveTo>
                  <a:cubicBezTo>
                    <a:pt x="58" y="393"/>
                    <a:pt x="112" y="393"/>
                    <a:pt x="145" y="360"/>
                  </a:cubicBezTo>
                  <a:lnTo>
                    <a:pt x="361" y="145"/>
                  </a:lnTo>
                  <a:cubicBezTo>
                    <a:pt x="394" y="111"/>
                    <a:pt x="394" y="59"/>
                    <a:pt x="361" y="25"/>
                  </a:cubicBezTo>
                  <a:cubicBezTo>
                    <a:pt x="328" y="-8"/>
                    <a:pt x="274" y="-9"/>
                    <a:pt x="241" y="25"/>
                  </a:cubicBezTo>
                  <a:lnTo>
                    <a:pt x="25" y="240"/>
                  </a:lnTo>
                  <a:cubicBezTo>
                    <a:pt x="-8" y="273"/>
                    <a:pt x="-8" y="327"/>
                    <a:pt x="25" y="360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11" name="Freeform: Shape 462"/>
            <p:cNvSpPr/>
            <p:nvPr/>
          </p:nvSpPr>
          <p:spPr>
            <a:xfrm>
              <a:off x="8857440" y="3801600"/>
              <a:ext cx="27360" cy="14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7" h="42">
                  <a:moveTo>
                    <a:pt x="77" y="0"/>
                  </a:moveTo>
                  <a:cubicBezTo>
                    <a:pt x="64" y="6"/>
                    <a:pt x="51" y="12"/>
                    <a:pt x="38" y="19"/>
                  </a:cubicBezTo>
                  <a:cubicBezTo>
                    <a:pt x="37" y="19"/>
                    <a:pt x="37" y="19"/>
                    <a:pt x="36" y="20"/>
                  </a:cubicBezTo>
                  <a:cubicBezTo>
                    <a:pt x="35" y="20"/>
                    <a:pt x="34" y="21"/>
                    <a:pt x="33" y="21"/>
                  </a:cubicBezTo>
                  <a:cubicBezTo>
                    <a:pt x="22" y="27"/>
                    <a:pt x="11" y="33"/>
                    <a:pt x="0" y="40"/>
                  </a:cubicBezTo>
                  <a:cubicBezTo>
                    <a:pt x="6" y="42"/>
                    <a:pt x="12" y="42"/>
                    <a:pt x="18" y="42"/>
                  </a:cubicBezTo>
                  <a:cubicBezTo>
                    <a:pt x="19" y="42"/>
                    <a:pt x="21" y="42"/>
                    <a:pt x="22" y="42"/>
                  </a:cubicBezTo>
                  <a:cubicBezTo>
                    <a:pt x="33" y="42"/>
                    <a:pt x="42" y="40"/>
                    <a:pt x="51" y="35"/>
                  </a:cubicBezTo>
                  <a:cubicBezTo>
                    <a:pt x="60" y="29"/>
                    <a:pt x="67" y="23"/>
                    <a:pt x="72" y="14"/>
                  </a:cubicBezTo>
                  <a:cubicBezTo>
                    <a:pt x="75" y="9"/>
                    <a:pt x="76" y="5"/>
                    <a:pt x="77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12" name="Freeform: Shape 463"/>
            <p:cNvSpPr/>
            <p:nvPr/>
          </p:nvSpPr>
          <p:spPr>
            <a:xfrm>
              <a:off x="8931240" y="3785039"/>
              <a:ext cx="8280" cy="30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" h="85">
                  <a:moveTo>
                    <a:pt x="24" y="85"/>
                  </a:moveTo>
                  <a:lnTo>
                    <a:pt x="24" y="4"/>
                  </a:lnTo>
                  <a:cubicBezTo>
                    <a:pt x="24" y="3"/>
                    <a:pt x="24" y="1"/>
                    <a:pt x="24" y="0"/>
                  </a:cubicBezTo>
                  <a:cubicBezTo>
                    <a:pt x="16" y="1"/>
                    <a:pt x="8" y="3"/>
                    <a:pt x="0" y="5"/>
                  </a:cubicBezTo>
                  <a:lnTo>
                    <a:pt x="0" y="85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13" name="Freeform: Shape 464"/>
            <p:cNvSpPr/>
            <p:nvPr/>
          </p:nvSpPr>
          <p:spPr>
            <a:xfrm>
              <a:off x="8899920" y="3792600"/>
              <a:ext cx="8280" cy="22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" h="64">
                  <a:moveTo>
                    <a:pt x="24" y="64"/>
                  </a:moveTo>
                  <a:lnTo>
                    <a:pt x="24" y="0"/>
                  </a:lnTo>
                  <a:cubicBezTo>
                    <a:pt x="16" y="3"/>
                    <a:pt x="8" y="6"/>
                    <a:pt x="0" y="8"/>
                  </a:cubicBezTo>
                  <a:lnTo>
                    <a:pt x="0" y="64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14" name="Freeform: Shape 465"/>
            <p:cNvSpPr/>
            <p:nvPr/>
          </p:nvSpPr>
          <p:spPr>
            <a:xfrm>
              <a:off x="8953200" y="3782160"/>
              <a:ext cx="20520" cy="47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8" h="133">
                  <a:moveTo>
                    <a:pt x="40" y="133"/>
                  </a:moveTo>
                  <a:lnTo>
                    <a:pt x="58" y="133"/>
                  </a:lnTo>
                  <a:cubicBezTo>
                    <a:pt x="58" y="133"/>
                    <a:pt x="24" y="91"/>
                    <a:pt x="24" y="14"/>
                  </a:cubicBezTo>
                  <a:cubicBezTo>
                    <a:pt x="24" y="10"/>
                    <a:pt x="24" y="5"/>
                    <a:pt x="24" y="0"/>
                  </a:cubicBezTo>
                  <a:cubicBezTo>
                    <a:pt x="16" y="1"/>
                    <a:pt x="8" y="2"/>
                    <a:pt x="0" y="3"/>
                  </a:cubicBezTo>
                  <a:cubicBezTo>
                    <a:pt x="0" y="7"/>
                    <a:pt x="0" y="10"/>
                    <a:pt x="0" y="15"/>
                  </a:cubicBezTo>
                  <a:cubicBezTo>
                    <a:pt x="0" y="16"/>
                    <a:pt x="0" y="16"/>
                    <a:pt x="0" y="17"/>
                  </a:cubicBezTo>
                  <a:cubicBezTo>
                    <a:pt x="0" y="51"/>
                    <a:pt x="8" y="81"/>
                    <a:pt x="25" y="110"/>
                  </a:cubicBezTo>
                  <a:cubicBezTo>
                    <a:pt x="30" y="118"/>
                    <a:pt x="34" y="125"/>
                    <a:pt x="40" y="133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15" name="Freeform: Shape 466"/>
            <p:cNvSpPr/>
            <p:nvPr/>
          </p:nvSpPr>
          <p:spPr>
            <a:xfrm>
              <a:off x="8984160" y="3782160"/>
              <a:ext cx="20520" cy="47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8" h="133">
                  <a:moveTo>
                    <a:pt x="0" y="133"/>
                  </a:moveTo>
                  <a:lnTo>
                    <a:pt x="18" y="133"/>
                  </a:lnTo>
                  <a:cubicBezTo>
                    <a:pt x="24" y="125"/>
                    <a:pt x="28" y="119"/>
                    <a:pt x="33" y="111"/>
                  </a:cubicBezTo>
                  <a:cubicBezTo>
                    <a:pt x="50" y="81"/>
                    <a:pt x="58" y="51"/>
                    <a:pt x="58" y="17"/>
                  </a:cubicBezTo>
                  <a:cubicBezTo>
                    <a:pt x="58" y="16"/>
                    <a:pt x="58" y="15"/>
                    <a:pt x="58" y="14"/>
                  </a:cubicBezTo>
                  <a:cubicBezTo>
                    <a:pt x="58" y="10"/>
                    <a:pt x="58" y="6"/>
                    <a:pt x="58" y="2"/>
                  </a:cubicBezTo>
                  <a:cubicBezTo>
                    <a:pt x="50" y="1"/>
                    <a:pt x="42" y="1"/>
                    <a:pt x="34" y="0"/>
                  </a:cubicBezTo>
                  <a:cubicBezTo>
                    <a:pt x="34" y="5"/>
                    <a:pt x="34" y="9"/>
                    <a:pt x="34" y="14"/>
                  </a:cubicBezTo>
                  <a:cubicBezTo>
                    <a:pt x="34" y="91"/>
                    <a:pt x="0" y="133"/>
                    <a:pt x="0" y="133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16" name="Freeform: Shape 467"/>
            <p:cNvSpPr/>
            <p:nvPr/>
          </p:nvSpPr>
          <p:spPr>
            <a:xfrm>
              <a:off x="9014040" y="3806280"/>
              <a:ext cx="1296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" h="66">
                  <a:moveTo>
                    <a:pt x="37" y="0"/>
                  </a:moveTo>
                  <a:lnTo>
                    <a:pt x="12" y="0"/>
                  </a:lnTo>
                  <a:lnTo>
                    <a:pt x="0" y="66"/>
                  </a:lnTo>
                  <a:lnTo>
                    <a:pt x="18" y="6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17" name="Freeform: Shape 468"/>
            <p:cNvSpPr/>
            <p:nvPr/>
          </p:nvSpPr>
          <p:spPr>
            <a:xfrm>
              <a:off x="8763480" y="3918240"/>
              <a:ext cx="2880" cy="6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" h="19">
                  <a:moveTo>
                    <a:pt x="8" y="0"/>
                  </a:moveTo>
                  <a:cubicBezTo>
                    <a:pt x="6" y="6"/>
                    <a:pt x="3" y="12"/>
                    <a:pt x="0" y="19"/>
                  </a:cubicBezTo>
                  <a:cubicBezTo>
                    <a:pt x="3" y="18"/>
                    <a:pt x="6" y="18"/>
                    <a:pt x="9" y="17"/>
                  </a:cubicBezTo>
                  <a:close/>
                </a:path>
              </a:pathLst>
            </a:custGeom>
            <a:solidFill>
              <a:srgbClr val="EBDCED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18" name="Freeform: Shape 469"/>
            <p:cNvSpPr/>
            <p:nvPr/>
          </p:nvSpPr>
          <p:spPr>
            <a:xfrm>
              <a:off x="8776080" y="3875400"/>
              <a:ext cx="38880" cy="50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9" h="140">
                  <a:moveTo>
                    <a:pt x="8" y="123"/>
                  </a:moveTo>
                  <a:cubicBezTo>
                    <a:pt x="11" y="128"/>
                    <a:pt x="15" y="131"/>
                    <a:pt x="21" y="134"/>
                  </a:cubicBezTo>
                  <a:cubicBezTo>
                    <a:pt x="28" y="138"/>
                    <a:pt x="34" y="140"/>
                    <a:pt x="42" y="140"/>
                  </a:cubicBezTo>
                  <a:cubicBezTo>
                    <a:pt x="43" y="140"/>
                    <a:pt x="44" y="140"/>
                    <a:pt x="46" y="140"/>
                  </a:cubicBezTo>
                  <a:cubicBezTo>
                    <a:pt x="70" y="140"/>
                    <a:pt x="82" y="129"/>
                    <a:pt x="85" y="113"/>
                  </a:cubicBezTo>
                  <a:lnTo>
                    <a:pt x="90" y="137"/>
                  </a:lnTo>
                  <a:lnTo>
                    <a:pt x="109" y="137"/>
                  </a:lnTo>
                  <a:lnTo>
                    <a:pt x="109" y="0"/>
                  </a:lnTo>
                  <a:lnTo>
                    <a:pt x="85" y="0"/>
                  </a:lnTo>
                  <a:lnTo>
                    <a:pt x="85" y="85"/>
                  </a:lnTo>
                  <a:cubicBezTo>
                    <a:pt x="85" y="98"/>
                    <a:pt x="82" y="120"/>
                    <a:pt x="55" y="120"/>
                  </a:cubicBezTo>
                  <a:cubicBezTo>
                    <a:pt x="54" y="120"/>
                    <a:pt x="53" y="120"/>
                    <a:pt x="53" y="120"/>
                  </a:cubicBezTo>
                  <a:cubicBezTo>
                    <a:pt x="48" y="120"/>
                    <a:pt x="43" y="119"/>
                    <a:pt x="39" y="117"/>
                  </a:cubicBezTo>
                  <a:cubicBezTo>
                    <a:pt x="35" y="115"/>
                    <a:pt x="32" y="112"/>
                    <a:pt x="30" y="108"/>
                  </a:cubicBezTo>
                  <a:cubicBezTo>
                    <a:pt x="26" y="101"/>
                    <a:pt x="24" y="95"/>
                    <a:pt x="24" y="87"/>
                  </a:cubicBezTo>
                  <a:cubicBezTo>
                    <a:pt x="24" y="85"/>
                    <a:pt x="24" y="83"/>
                    <a:pt x="24" y="81"/>
                  </a:cubicBezTo>
                  <a:lnTo>
                    <a:pt x="24" y="29"/>
                  </a:lnTo>
                  <a:cubicBezTo>
                    <a:pt x="16" y="42"/>
                    <a:pt x="8" y="55"/>
                    <a:pt x="0" y="68"/>
                  </a:cubicBezTo>
                  <a:lnTo>
                    <a:pt x="0" y="81"/>
                  </a:lnTo>
                  <a:cubicBezTo>
                    <a:pt x="0" y="84"/>
                    <a:pt x="0" y="86"/>
                    <a:pt x="0" y="90"/>
                  </a:cubicBezTo>
                  <a:cubicBezTo>
                    <a:pt x="0" y="102"/>
                    <a:pt x="2" y="112"/>
                    <a:pt x="8" y="123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19" name="Freeform: Shape 470"/>
            <p:cNvSpPr/>
            <p:nvPr/>
          </p:nvSpPr>
          <p:spPr>
            <a:xfrm>
              <a:off x="8831520" y="3853800"/>
              <a:ext cx="8280" cy="70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" h="197">
                  <a:moveTo>
                    <a:pt x="12" y="197"/>
                  </a:moveTo>
                  <a:lnTo>
                    <a:pt x="0" y="197"/>
                  </a:lnTo>
                  <a:lnTo>
                    <a:pt x="0" y="0"/>
                  </a:lnTo>
                  <a:lnTo>
                    <a:pt x="24" y="0"/>
                  </a:lnTo>
                  <a:lnTo>
                    <a:pt x="24" y="19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20" name="Freeform: Shape 471"/>
            <p:cNvSpPr/>
            <p:nvPr/>
          </p:nvSpPr>
          <p:spPr>
            <a:xfrm>
              <a:off x="8850599" y="3859559"/>
              <a:ext cx="32040" cy="65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0" h="183">
                  <a:moveTo>
                    <a:pt x="26" y="133"/>
                  </a:moveTo>
                  <a:cubicBezTo>
                    <a:pt x="26" y="136"/>
                    <a:pt x="25" y="139"/>
                    <a:pt x="25" y="141"/>
                  </a:cubicBezTo>
                  <a:cubicBezTo>
                    <a:pt x="25" y="151"/>
                    <a:pt x="27" y="160"/>
                    <a:pt x="32" y="168"/>
                  </a:cubicBezTo>
                  <a:cubicBezTo>
                    <a:pt x="35" y="172"/>
                    <a:pt x="38" y="175"/>
                    <a:pt x="43" y="178"/>
                  </a:cubicBezTo>
                  <a:cubicBezTo>
                    <a:pt x="49" y="181"/>
                    <a:pt x="55" y="183"/>
                    <a:pt x="62" y="183"/>
                  </a:cubicBezTo>
                  <a:cubicBezTo>
                    <a:pt x="64" y="183"/>
                    <a:pt x="65" y="183"/>
                    <a:pt x="67" y="183"/>
                  </a:cubicBezTo>
                  <a:cubicBezTo>
                    <a:pt x="75" y="183"/>
                    <a:pt x="82" y="182"/>
                    <a:pt x="90" y="180"/>
                  </a:cubicBezTo>
                  <a:lnTo>
                    <a:pt x="90" y="161"/>
                  </a:lnTo>
                  <a:lnTo>
                    <a:pt x="88" y="161"/>
                  </a:lnTo>
                  <a:cubicBezTo>
                    <a:pt x="82" y="163"/>
                    <a:pt x="76" y="164"/>
                    <a:pt x="69" y="164"/>
                  </a:cubicBezTo>
                  <a:cubicBezTo>
                    <a:pt x="69" y="164"/>
                    <a:pt x="68" y="165"/>
                    <a:pt x="67" y="165"/>
                  </a:cubicBezTo>
                  <a:cubicBezTo>
                    <a:pt x="64" y="165"/>
                    <a:pt x="62" y="164"/>
                    <a:pt x="59" y="162"/>
                  </a:cubicBezTo>
                  <a:cubicBezTo>
                    <a:pt x="56" y="161"/>
                    <a:pt x="55" y="159"/>
                    <a:pt x="53" y="157"/>
                  </a:cubicBezTo>
                  <a:cubicBezTo>
                    <a:pt x="51" y="151"/>
                    <a:pt x="50" y="145"/>
                    <a:pt x="50" y="139"/>
                  </a:cubicBezTo>
                  <a:cubicBezTo>
                    <a:pt x="50" y="136"/>
                    <a:pt x="50" y="135"/>
                    <a:pt x="50" y="133"/>
                  </a:cubicBezTo>
                  <a:lnTo>
                    <a:pt x="50" y="64"/>
                  </a:lnTo>
                  <a:lnTo>
                    <a:pt x="90" y="64"/>
                  </a:lnTo>
                  <a:lnTo>
                    <a:pt x="90" y="46"/>
                  </a:lnTo>
                  <a:lnTo>
                    <a:pt x="50" y="46"/>
                  </a:lnTo>
                  <a:lnTo>
                    <a:pt x="50" y="0"/>
                  </a:lnTo>
                  <a:lnTo>
                    <a:pt x="26" y="8"/>
                  </a:lnTo>
                  <a:lnTo>
                    <a:pt x="26" y="46"/>
                  </a:lnTo>
                  <a:lnTo>
                    <a:pt x="0" y="46"/>
                  </a:lnTo>
                  <a:lnTo>
                    <a:pt x="0" y="64"/>
                  </a:lnTo>
                  <a:lnTo>
                    <a:pt x="26" y="64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21" name="Freeform: Shape 472"/>
            <p:cNvSpPr/>
            <p:nvPr/>
          </p:nvSpPr>
          <p:spPr>
            <a:xfrm>
              <a:off x="8893440" y="3853800"/>
              <a:ext cx="20520" cy="84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8" h="236">
                  <a:moveTo>
                    <a:pt x="58" y="236"/>
                  </a:moveTo>
                  <a:cubicBezTo>
                    <a:pt x="58" y="236"/>
                    <a:pt x="24" y="195"/>
                    <a:pt x="24" y="118"/>
                  </a:cubicBezTo>
                  <a:cubicBezTo>
                    <a:pt x="24" y="41"/>
                    <a:pt x="58" y="0"/>
                    <a:pt x="58" y="0"/>
                  </a:cubicBezTo>
                  <a:lnTo>
                    <a:pt x="40" y="0"/>
                  </a:lnTo>
                  <a:cubicBezTo>
                    <a:pt x="35" y="7"/>
                    <a:pt x="30" y="13"/>
                    <a:pt x="26" y="20"/>
                  </a:cubicBezTo>
                  <a:cubicBezTo>
                    <a:pt x="7" y="52"/>
                    <a:pt x="0" y="82"/>
                    <a:pt x="0" y="118"/>
                  </a:cubicBezTo>
                  <a:cubicBezTo>
                    <a:pt x="0" y="154"/>
                    <a:pt x="7" y="185"/>
                    <a:pt x="26" y="216"/>
                  </a:cubicBezTo>
                  <a:cubicBezTo>
                    <a:pt x="30" y="223"/>
                    <a:pt x="35" y="229"/>
                    <a:pt x="40" y="236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22" name="Freeform: Shape 473"/>
            <p:cNvSpPr/>
            <p:nvPr/>
          </p:nvSpPr>
          <p:spPr>
            <a:xfrm>
              <a:off x="8924400" y="3853800"/>
              <a:ext cx="20880" cy="84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" h="237">
                  <a:moveTo>
                    <a:pt x="19" y="236"/>
                  </a:moveTo>
                  <a:cubicBezTo>
                    <a:pt x="24" y="230"/>
                    <a:pt x="28" y="223"/>
                    <a:pt x="32" y="216"/>
                  </a:cubicBezTo>
                  <a:cubicBezTo>
                    <a:pt x="50" y="185"/>
                    <a:pt x="59" y="154"/>
                    <a:pt x="59" y="118"/>
                  </a:cubicBezTo>
                  <a:cubicBezTo>
                    <a:pt x="59" y="82"/>
                    <a:pt x="50" y="52"/>
                    <a:pt x="32" y="21"/>
                  </a:cubicBezTo>
                  <a:cubicBezTo>
                    <a:pt x="28" y="13"/>
                    <a:pt x="24" y="7"/>
                    <a:pt x="19" y="0"/>
                  </a:cubicBezTo>
                  <a:lnTo>
                    <a:pt x="0" y="0"/>
                  </a:lnTo>
                  <a:cubicBezTo>
                    <a:pt x="0" y="0"/>
                    <a:pt x="35" y="41"/>
                    <a:pt x="35" y="118"/>
                  </a:cubicBezTo>
                  <a:cubicBezTo>
                    <a:pt x="35" y="195"/>
                    <a:pt x="0" y="237"/>
                    <a:pt x="0" y="237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23" name="Freeform: Shape 474"/>
            <p:cNvSpPr/>
            <p:nvPr/>
          </p:nvSpPr>
          <p:spPr>
            <a:xfrm>
              <a:off x="8957160" y="3875400"/>
              <a:ext cx="10800" cy="10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" h="30">
                  <a:moveTo>
                    <a:pt x="16" y="30"/>
                  </a:moveTo>
                  <a:cubicBezTo>
                    <a:pt x="18" y="30"/>
                    <a:pt x="20" y="29"/>
                    <a:pt x="23" y="28"/>
                  </a:cubicBezTo>
                  <a:cubicBezTo>
                    <a:pt x="26" y="27"/>
                    <a:pt x="27" y="25"/>
                    <a:pt x="29" y="22"/>
                  </a:cubicBezTo>
                  <a:cubicBezTo>
                    <a:pt x="31" y="19"/>
                    <a:pt x="31" y="18"/>
                    <a:pt x="31" y="15"/>
                  </a:cubicBezTo>
                  <a:cubicBezTo>
                    <a:pt x="31" y="12"/>
                    <a:pt x="31" y="10"/>
                    <a:pt x="29" y="7"/>
                  </a:cubicBezTo>
                  <a:cubicBezTo>
                    <a:pt x="27" y="4"/>
                    <a:pt x="26" y="4"/>
                    <a:pt x="23" y="2"/>
                  </a:cubicBezTo>
                  <a:cubicBezTo>
                    <a:pt x="20" y="0"/>
                    <a:pt x="18" y="0"/>
                    <a:pt x="16" y="0"/>
                  </a:cubicBezTo>
                  <a:cubicBezTo>
                    <a:pt x="13" y="0"/>
                    <a:pt x="10" y="0"/>
                    <a:pt x="8" y="2"/>
                  </a:cubicBezTo>
                  <a:cubicBezTo>
                    <a:pt x="6" y="4"/>
                    <a:pt x="4" y="4"/>
                    <a:pt x="2" y="7"/>
                  </a:cubicBezTo>
                  <a:cubicBezTo>
                    <a:pt x="0" y="10"/>
                    <a:pt x="0" y="12"/>
                    <a:pt x="0" y="15"/>
                  </a:cubicBezTo>
                  <a:lnTo>
                    <a:pt x="0" y="16"/>
                  </a:lnTo>
                  <a:cubicBezTo>
                    <a:pt x="0" y="18"/>
                    <a:pt x="0" y="21"/>
                    <a:pt x="2" y="23"/>
                  </a:cubicBezTo>
                  <a:cubicBezTo>
                    <a:pt x="4" y="25"/>
                    <a:pt x="4" y="27"/>
                    <a:pt x="7" y="28"/>
                  </a:cubicBezTo>
                  <a:cubicBezTo>
                    <a:pt x="10" y="29"/>
                    <a:pt x="12" y="30"/>
                    <a:pt x="15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24" name="Freeform: Shape 475"/>
            <p:cNvSpPr/>
            <p:nvPr/>
          </p:nvSpPr>
          <p:spPr>
            <a:xfrm>
              <a:off x="8954640" y="3915360"/>
              <a:ext cx="12600" cy="23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" h="65">
                  <a:moveTo>
                    <a:pt x="36" y="0"/>
                  </a:moveTo>
                  <a:lnTo>
                    <a:pt x="11" y="0"/>
                  </a:lnTo>
                  <a:lnTo>
                    <a:pt x="0" y="65"/>
                  </a:lnTo>
                  <a:lnTo>
                    <a:pt x="17" y="65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25" name="Freeform: Shape 476"/>
            <p:cNvSpPr/>
            <p:nvPr/>
          </p:nvSpPr>
          <p:spPr>
            <a:xfrm>
              <a:off x="8754120" y="3962520"/>
              <a:ext cx="20520" cy="84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8" h="236">
                  <a:moveTo>
                    <a:pt x="40" y="0"/>
                  </a:moveTo>
                  <a:cubicBezTo>
                    <a:pt x="34" y="7"/>
                    <a:pt x="30" y="13"/>
                    <a:pt x="26" y="20"/>
                  </a:cubicBezTo>
                  <a:cubicBezTo>
                    <a:pt x="8" y="51"/>
                    <a:pt x="0" y="82"/>
                    <a:pt x="0" y="118"/>
                  </a:cubicBezTo>
                  <a:cubicBezTo>
                    <a:pt x="0" y="154"/>
                    <a:pt x="8" y="185"/>
                    <a:pt x="26" y="216"/>
                  </a:cubicBezTo>
                  <a:cubicBezTo>
                    <a:pt x="30" y="223"/>
                    <a:pt x="34" y="229"/>
                    <a:pt x="40" y="236"/>
                  </a:cubicBezTo>
                  <a:lnTo>
                    <a:pt x="58" y="236"/>
                  </a:lnTo>
                  <a:cubicBezTo>
                    <a:pt x="58" y="236"/>
                    <a:pt x="24" y="195"/>
                    <a:pt x="24" y="118"/>
                  </a:cubicBezTo>
                  <a:cubicBezTo>
                    <a:pt x="24" y="41"/>
                    <a:pt x="58" y="0"/>
                    <a:pt x="58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26" name="Freeform: Shape 477"/>
            <p:cNvSpPr/>
            <p:nvPr/>
          </p:nvSpPr>
          <p:spPr>
            <a:xfrm>
              <a:off x="8788680" y="3962520"/>
              <a:ext cx="8280" cy="23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" h="65">
                  <a:moveTo>
                    <a:pt x="24" y="0"/>
                  </a:moveTo>
                  <a:lnTo>
                    <a:pt x="0" y="0"/>
                  </a:lnTo>
                  <a:lnTo>
                    <a:pt x="0" y="65"/>
                  </a:lnTo>
                  <a:lnTo>
                    <a:pt x="16" y="65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27" name="Freeform: Shape 478"/>
            <p:cNvSpPr/>
            <p:nvPr/>
          </p:nvSpPr>
          <p:spPr>
            <a:xfrm>
              <a:off x="8804520" y="3983400"/>
              <a:ext cx="31320" cy="50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8" h="141">
                  <a:moveTo>
                    <a:pt x="25" y="35"/>
                  </a:moveTo>
                  <a:cubicBezTo>
                    <a:pt x="25" y="25"/>
                    <a:pt x="33" y="18"/>
                    <a:pt x="49" y="18"/>
                  </a:cubicBezTo>
                  <a:cubicBezTo>
                    <a:pt x="60" y="18"/>
                    <a:pt x="70" y="20"/>
                    <a:pt x="80" y="25"/>
                  </a:cubicBezTo>
                  <a:lnTo>
                    <a:pt x="82" y="25"/>
                  </a:lnTo>
                  <a:lnTo>
                    <a:pt x="82" y="5"/>
                  </a:lnTo>
                  <a:cubicBezTo>
                    <a:pt x="71" y="1"/>
                    <a:pt x="62" y="0"/>
                    <a:pt x="50" y="0"/>
                  </a:cubicBezTo>
                  <a:cubicBezTo>
                    <a:pt x="19" y="0"/>
                    <a:pt x="1" y="15"/>
                    <a:pt x="1" y="38"/>
                  </a:cubicBezTo>
                  <a:cubicBezTo>
                    <a:pt x="1" y="81"/>
                    <a:pt x="64" y="73"/>
                    <a:pt x="64" y="103"/>
                  </a:cubicBezTo>
                  <a:cubicBezTo>
                    <a:pt x="64" y="115"/>
                    <a:pt x="55" y="122"/>
                    <a:pt x="38" y="122"/>
                  </a:cubicBezTo>
                  <a:cubicBezTo>
                    <a:pt x="25" y="122"/>
                    <a:pt x="14" y="119"/>
                    <a:pt x="2" y="114"/>
                  </a:cubicBezTo>
                  <a:lnTo>
                    <a:pt x="0" y="114"/>
                  </a:lnTo>
                  <a:lnTo>
                    <a:pt x="0" y="134"/>
                  </a:lnTo>
                  <a:cubicBezTo>
                    <a:pt x="12" y="139"/>
                    <a:pt x="22" y="141"/>
                    <a:pt x="34" y="141"/>
                  </a:cubicBezTo>
                  <a:cubicBezTo>
                    <a:pt x="35" y="141"/>
                    <a:pt x="36" y="141"/>
                    <a:pt x="36" y="141"/>
                  </a:cubicBezTo>
                  <a:cubicBezTo>
                    <a:pt x="66" y="141"/>
                    <a:pt x="88" y="129"/>
                    <a:pt x="88" y="101"/>
                  </a:cubicBezTo>
                  <a:cubicBezTo>
                    <a:pt x="88" y="54"/>
                    <a:pt x="25" y="62"/>
                    <a:pt x="25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28" name="Freeform: Shape 479"/>
            <p:cNvSpPr/>
            <p:nvPr/>
          </p:nvSpPr>
          <p:spPr>
            <a:xfrm>
              <a:off x="8845920" y="3983400"/>
              <a:ext cx="34200" cy="50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6" h="141">
                  <a:moveTo>
                    <a:pt x="96" y="117"/>
                  </a:moveTo>
                  <a:lnTo>
                    <a:pt x="94" y="117"/>
                  </a:lnTo>
                  <a:cubicBezTo>
                    <a:pt x="85" y="121"/>
                    <a:pt x="77" y="122"/>
                    <a:pt x="67" y="123"/>
                  </a:cubicBezTo>
                  <a:cubicBezTo>
                    <a:pt x="40" y="123"/>
                    <a:pt x="26" y="102"/>
                    <a:pt x="26" y="70"/>
                  </a:cubicBezTo>
                  <a:cubicBezTo>
                    <a:pt x="26" y="38"/>
                    <a:pt x="40" y="19"/>
                    <a:pt x="67" y="19"/>
                  </a:cubicBezTo>
                  <a:cubicBezTo>
                    <a:pt x="77" y="19"/>
                    <a:pt x="85" y="21"/>
                    <a:pt x="94" y="25"/>
                  </a:cubicBezTo>
                  <a:lnTo>
                    <a:pt x="96" y="25"/>
                  </a:lnTo>
                  <a:lnTo>
                    <a:pt x="96" y="5"/>
                  </a:lnTo>
                  <a:cubicBezTo>
                    <a:pt x="86" y="1"/>
                    <a:pt x="77" y="0"/>
                    <a:pt x="66" y="0"/>
                  </a:cubicBezTo>
                  <a:cubicBezTo>
                    <a:pt x="24" y="0"/>
                    <a:pt x="0" y="27"/>
                    <a:pt x="0" y="71"/>
                  </a:cubicBezTo>
                  <a:cubicBezTo>
                    <a:pt x="0" y="115"/>
                    <a:pt x="24" y="141"/>
                    <a:pt x="66" y="141"/>
                  </a:cubicBezTo>
                  <a:lnTo>
                    <a:pt x="67" y="141"/>
                  </a:lnTo>
                  <a:cubicBezTo>
                    <a:pt x="77" y="141"/>
                    <a:pt x="86" y="140"/>
                    <a:pt x="96" y="137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29" name="Freeform: Shape 480"/>
            <p:cNvSpPr/>
            <p:nvPr/>
          </p:nvSpPr>
          <p:spPr>
            <a:xfrm>
              <a:off x="8893080" y="3983760"/>
              <a:ext cx="24480" cy="49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9" h="138">
                  <a:moveTo>
                    <a:pt x="23" y="27"/>
                  </a:moveTo>
                  <a:lnTo>
                    <a:pt x="19" y="1"/>
                  </a:lnTo>
                  <a:lnTo>
                    <a:pt x="0" y="1"/>
                  </a:lnTo>
                  <a:lnTo>
                    <a:pt x="0" y="138"/>
                  </a:lnTo>
                  <a:lnTo>
                    <a:pt x="25" y="138"/>
                  </a:lnTo>
                  <a:lnTo>
                    <a:pt x="25" y="57"/>
                  </a:lnTo>
                  <a:cubicBezTo>
                    <a:pt x="25" y="45"/>
                    <a:pt x="25" y="21"/>
                    <a:pt x="56" y="21"/>
                  </a:cubicBezTo>
                  <a:cubicBezTo>
                    <a:pt x="61" y="21"/>
                    <a:pt x="65" y="22"/>
                    <a:pt x="69" y="23"/>
                  </a:cubicBezTo>
                  <a:lnTo>
                    <a:pt x="69" y="0"/>
                  </a:lnTo>
                  <a:lnTo>
                    <a:pt x="65" y="0"/>
                  </a:lnTo>
                  <a:cubicBezTo>
                    <a:pt x="46" y="-1"/>
                    <a:pt x="28" y="5"/>
                    <a:pt x="23" y="27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30" name="Freeform: Shape 481"/>
            <p:cNvSpPr/>
            <p:nvPr/>
          </p:nvSpPr>
          <p:spPr>
            <a:xfrm>
              <a:off x="8923679" y="3982680"/>
              <a:ext cx="45000" cy="51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6" h="144">
                  <a:moveTo>
                    <a:pt x="63" y="144"/>
                  </a:moveTo>
                  <a:cubicBezTo>
                    <a:pt x="103" y="144"/>
                    <a:pt x="126" y="118"/>
                    <a:pt x="126" y="72"/>
                  </a:cubicBezTo>
                  <a:cubicBezTo>
                    <a:pt x="126" y="26"/>
                    <a:pt x="102" y="0"/>
                    <a:pt x="63" y="0"/>
                  </a:cubicBezTo>
                  <a:cubicBezTo>
                    <a:pt x="24" y="0"/>
                    <a:pt x="0" y="27"/>
                    <a:pt x="0" y="73"/>
                  </a:cubicBezTo>
                  <a:cubicBezTo>
                    <a:pt x="0" y="118"/>
                    <a:pt x="23" y="144"/>
                    <a:pt x="63" y="144"/>
                  </a:cubicBezTo>
                  <a:close/>
                  <a:moveTo>
                    <a:pt x="63" y="18"/>
                  </a:moveTo>
                  <a:cubicBezTo>
                    <a:pt x="88" y="18"/>
                    <a:pt x="101" y="37"/>
                    <a:pt x="101" y="72"/>
                  </a:cubicBezTo>
                  <a:cubicBezTo>
                    <a:pt x="101" y="107"/>
                    <a:pt x="89" y="126"/>
                    <a:pt x="63" y="126"/>
                  </a:cubicBezTo>
                  <a:cubicBezTo>
                    <a:pt x="37" y="126"/>
                    <a:pt x="25" y="107"/>
                    <a:pt x="25" y="72"/>
                  </a:cubicBezTo>
                  <a:cubicBezTo>
                    <a:pt x="25" y="37"/>
                    <a:pt x="37" y="18"/>
                    <a:pt x="63" y="18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31" name="Freeform: Shape 482"/>
            <p:cNvSpPr/>
            <p:nvPr/>
          </p:nvSpPr>
          <p:spPr>
            <a:xfrm>
              <a:off x="8982360" y="3962520"/>
              <a:ext cx="8280" cy="70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" h="197">
                  <a:moveTo>
                    <a:pt x="12" y="197"/>
                  </a:moveTo>
                  <a:lnTo>
                    <a:pt x="0" y="197"/>
                  </a:lnTo>
                  <a:lnTo>
                    <a:pt x="0" y="0"/>
                  </a:lnTo>
                  <a:lnTo>
                    <a:pt x="24" y="0"/>
                  </a:lnTo>
                  <a:lnTo>
                    <a:pt x="24" y="19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32" name="Freeform: Shape 483"/>
            <p:cNvSpPr/>
            <p:nvPr/>
          </p:nvSpPr>
          <p:spPr>
            <a:xfrm>
              <a:off x="9007200" y="3962520"/>
              <a:ext cx="8280" cy="70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" h="197">
                  <a:moveTo>
                    <a:pt x="12" y="197"/>
                  </a:moveTo>
                  <a:lnTo>
                    <a:pt x="0" y="197"/>
                  </a:lnTo>
                  <a:lnTo>
                    <a:pt x="0" y="0"/>
                  </a:lnTo>
                  <a:lnTo>
                    <a:pt x="24" y="0"/>
                  </a:lnTo>
                  <a:lnTo>
                    <a:pt x="24" y="19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33" name="Freeform: Shape 484"/>
            <p:cNvSpPr/>
            <p:nvPr/>
          </p:nvSpPr>
          <p:spPr>
            <a:xfrm>
              <a:off x="9029880" y="4022640"/>
              <a:ext cx="1080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" h="31">
                  <a:moveTo>
                    <a:pt x="16" y="31"/>
                  </a:moveTo>
                  <a:cubicBezTo>
                    <a:pt x="19" y="31"/>
                    <a:pt x="20" y="30"/>
                    <a:pt x="23" y="29"/>
                  </a:cubicBezTo>
                  <a:cubicBezTo>
                    <a:pt x="26" y="28"/>
                    <a:pt x="27" y="26"/>
                    <a:pt x="29" y="23"/>
                  </a:cubicBezTo>
                  <a:cubicBezTo>
                    <a:pt x="31" y="20"/>
                    <a:pt x="31" y="18"/>
                    <a:pt x="31" y="16"/>
                  </a:cubicBezTo>
                  <a:cubicBezTo>
                    <a:pt x="31" y="13"/>
                    <a:pt x="31" y="11"/>
                    <a:pt x="29" y="8"/>
                  </a:cubicBezTo>
                  <a:cubicBezTo>
                    <a:pt x="27" y="5"/>
                    <a:pt x="26" y="4"/>
                    <a:pt x="23" y="2"/>
                  </a:cubicBezTo>
                  <a:cubicBezTo>
                    <a:pt x="20" y="0"/>
                    <a:pt x="19" y="0"/>
                    <a:pt x="16" y="0"/>
                  </a:cubicBezTo>
                  <a:cubicBezTo>
                    <a:pt x="13" y="0"/>
                    <a:pt x="11" y="0"/>
                    <a:pt x="8" y="2"/>
                  </a:cubicBezTo>
                  <a:cubicBezTo>
                    <a:pt x="5" y="4"/>
                    <a:pt x="4" y="5"/>
                    <a:pt x="2" y="8"/>
                  </a:cubicBezTo>
                  <a:cubicBezTo>
                    <a:pt x="0" y="11"/>
                    <a:pt x="0" y="13"/>
                    <a:pt x="0" y="16"/>
                  </a:cubicBezTo>
                  <a:cubicBezTo>
                    <a:pt x="0" y="19"/>
                    <a:pt x="0" y="21"/>
                    <a:pt x="2" y="24"/>
                  </a:cubicBezTo>
                  <a:cubicBezTo>
                    <a:pt x="4" y="27"/>
                    <a:pt x="5" y="28"/>
                    <a:pt x="8" y="29"/>
                  </a:cubicBezTo>
                  <a:cubicBezTo>
                    <a:pt x="11" y="30"/>
                    <a:pt x="12" y="31"/>
                    <a:pt x="15" y="31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34" name="Freeform: Shape 485"/>
            <p:cNvSpPr/>
            <p:nvPr/>
          </p:nvSpPr>
          <p:spPr>
            <a:xfrm>
              <a:off x="9055080" y="3982680"/>
              <a:ext cx="68400" cy="50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1" h="141">
                  <a:moveTo>
                    <a:pt x="191" y="141"/>
                  </a:moveTo>
                  <a:lnTo>
                    <a:pt x="191" y="60"/>
                  </a:lnTo>
                  <a:cubicBezTo>
                    <a:pt x="191" y="57"/>
                    <a:pt x="191" y="55"/>
                    <a:pt x="191" y="52"/>
                  </a:cubicBezTo>
                  <a:cubicBezTo>
                    <a:pt x="191" y="40"/>
                    <a:pt x="189" y="29"/>
                    <a:pt x="183" y="18"/>
                  </a:cubicBezTo>
                  <a:cubicBezTo>
                    <a:pt x="179" y="13"/>
                    <a:pt x="175" y="9"/>
                    <a:pt x="170" y="6"/>
                  </a:cubicBezTo>
                  <a:cubicBezTo>
                    <a:pt x="163" y="2"/>
                    <a:pt x="156" y="0"/>
                    <a:pt x="149" y="0"/>
                  </a:cubicBezTo>
                  <a:cubicBezTo>
                    <a:pt x="148" y="0"/>
                    <a:pt x="146" y="1"/>
                    <a:pt x="145" y="1"/>
                  </a:cubicBezTo>
                  <a:cubicBezTo>
                    <a:pt x="144" y="0"/>
                    <a:pt x="143" y="0"/>
                    <a:pt x="141" y="0"/>
                  </a:cubicBezTo>
                  <a:cubicBezTo>
                    <a:pt x="134" y="0"/>
                    <a:pt x="128" y="2"/>
                    <a:pt x="122" y="6"/>
                  </a:cubicBezTo>
                  <a:cubicBezTo>
                    <a:pt x="116" y="10"/>
                    <a:pt x="112" y="13"/>
                    <a:pt x="108" y="19"/>
                  </a:cubicBezTo>
                  <a:cubicBezTo>
                    <a:pt x="106" y="22"/>
                    <a:pt x="105" y="25"/>
                    <a:pt x="104" y="29"/>
                  </a:cubicBezTo>
                  <a:cubicBezTo>
                    <a:pt x="103" y="25"/>
                    <a:pt x="103" y="23"/>
                    <a:pt x="101" y="20"/>
                  </a:cubicBezTo>
                  <a:cubicBezTo>
                    <a:pt x="97" y="14"/>
                    <a:pt x="93" y="10"/>
                    <a:pt x="86" y="6"/>
                  </a:cubicBezTo>
                  <a:cubicBezTo>
                    <a:pt x="79" y="2"/>
                    <a:pt x="74" y="0"/>
                    <a:pt x="67" y="0"/>
                  </a:cubicBezTo>
                  <a:cubicBezTo>
                    <a:pt x="65" y="0"/>
                    <a:pt x="64" y="0"/>
                    <a:pt x="63" y="1"/>
                  </a:cubicBezTo>
                  <a:cubicBezTo>
                    <a:pt x="37" y="1"/>
                    <a:pt x="26" y="13"/>
                    <a:pt x="23" y="27"/>
                  </a:cubicBezTo>
                  <a:lnTo>
                    <a:pt x="18" y="3"/>
                  </a:lnTo>
                  <a:lnTo>
                    <a:pt x="0" y="3"/>
                  </a:lnTo>
                  <a:lnTo>
                    <a:pt x="0" y="140"/>
                  </a:lnTo>
                  <a:lnTo>
                    <a:pt x="24" y="140"/>
                  </a:lnTo>
                  <a:lnTo>
                    <a:pt x="24" y="55"/>
                  </a:lnTo>
                  <a:cubicBezTo>
                    <a:pt x="24" y="43"/>
                    <a:pt x="27" y="20"/>
                    <a:pt x="54" y="20"/>
                  </a:cubicBezTo>
                  <a:cubicBezTo>
                    <a:pt x="54" y="20"/>
                    <a:pt x="55" y="20"/>
                    <a:pt x="56" y="20"/>
                  </a:cubicBezTo>
                  <a:cubicBezTo>
                    <a:pt x="61" y="20"/>
                    <a:pt x="65" y="21"/>
                    <a:pt x="69" y="23"/>
                  </a:cubicBezTo>
                  <a:cubicBezTo>
                    <a:pt x="73" y="26"/>
                    <a:pt x="76" y="28"/>
                    <a:pt x="78" y="32"/>
                  </a:cubicBezTo>
                  <a:cubicBezTo>
                    <a:pt x="82" y="39"/>
                    <a:pt x="83" y="46"/>
                    <a:pt x="83" y="54"/>
                  </a:cubicBezTo>
                  <a:cubicBezTo>
                    <a:pt x="83" y="56"/>
                    <a:pt x="83" y="58"/>
                    <a:pt x="83" y="60"/>
                  </a:cubicBezTo>
                  <a:lnTo>
                    <a:pt x="83" y="141"/>
                  </a:lnTo>
                  <a:lnTo>
                    <a:pt x="107" y="141"/>
                  </a:lnTo>
                  <a:lnTo>
                    <a:pt x="107" y="56"/>
                  </a:lnTo>
                  <a:cubicBezTo>
                    <a:pt x="107" y="44"/>
                    <a:pt x="110" y="20"/>
                    <a:pt x="137" y="20"/>
                  </a:cubicBezTo>
                  <a:cubicBezTo>
                    <a:pt x="137" y="20"/>
                    <a:pt x="138" y="20"/>
                    <a:pt x="139" y="20"/>
                  </a:cubicBezTo>
                  <a:cubicBezTo>
                    <a:pt x="144" y="20"/>
                    <a:pt x="148" y="22"/>
                    <a:pt x="152" y="24"/>
                  </a:cubicBezTo>
                  <a:cubicBezTo>
                    <a:pt x="156" y="26"/>
                    <a:pt x="158" y="29"/>
                    <a:pt x="161" y="33"/>
                  </a:cubicBezTo>
                  <a:cubicBezTo>
                    <a:pt x="165" y="40"/>
                    <a:pt x="166" y="47"/>
                    <a:pt x="166" y="55"/>
                  </a:cubicBezTo>
                  <a:cubicBezTo>
                    <a:pt x="166" y="57"/>
                    <a:pt x="166" y="58"/>
                    <a:pt x="166" y="60"/>
                  </a:cubicBezTo>
                  <a:lnTo>
                    <a:pt x="166" y="141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35" name="Freeform: Shape 486"/>
            <p:cNvSpPr/>
            <p:nvPr/>
          </p:nvSpPr>
          <p:spPr>
            <a:xfrm>
              <a:off x="9139320" y="3984120"/>
              <a:ext cx="8280" cy="48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" h="137">
                  <a:moveTo>
                    <a:pt x="12" y="137"/>
                  </a:moveTo>
                  <a:lnTo>
                    <a:pt x="0" y="137"/>
                  </a:lnTo>
                  <a:lnTo>
                    <a:pt x="0" y="0"/>
                  </a:lnTo>
                  <a:lnTo>
                    <a:pt x="24" y="0"/>
                  </a:lnTo>
                  <a:lnTo>
                    <a:pt x="24" y="13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36" name="Freeform: Shape 487"/>
            <p:cNvSpPr/>
            <p:nvPr/>
          </p:nvSpPr>
          <p:spPr>
            <a:xfrm>
              <a:off x="9138240" y="3963959"/>
              <a:ext cx="10440" cy="10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" h="30">
                  <a:moveTo>
                    <a:pt x="15" y="30"/>
                  </a:moveTo>
                  <a:cubicBezTo>
                    <a:pt x="18" y="30"/>
                    <a:pt x="19" y="30"/>
                    <a:pt x="22" y="28"/>
                  </a:cubicBezTo>
                  <a:cubicBezTo>
                    <a:pt x="25" y="26"/>
                    <a:pt x="26" y="26"/>
                    <a:pt x="28" y="23"/>
                  </a:cubicBezTo>
                  <a:cubicBezTo>
                    <a:pt x="30" y="20"/>
                    <a:pt x="30" y="18"/>
                    <a:pt x="30" y="15"/>
                  </a:cubicBezTo>
                  <a:cubicBezTo>
                    <a:pt x="30" y="12"/>
                    <a:pt x="30" y="10"/>
                    <a:pt x="28" y="7"/>
                  </a:cubicBezTo>
                  <a:cubicBezTo>
                    <a:pt x="26" y="4"/>
                    <a:pt x="25" y="3"/>
                    <a:pt x="22" y="2"/>
                  </a:cubicBezTo>
                  <a:cubicBezTo>
                    <a:pt x="19" y="1"/>
                    <a:pt x="18" y="0"/>
                    <a:pt x="15" y="0"/>
                  </a:cubicBezTo>
                  <a:cubicBezTo>
                    <a:pt x="12" y="0"/>
                    <a:pt x="10" y="1"/>
                    <a:pt x="7" y="2"/>
                  </a:cubicBezTo>
                  <a:cubicBezTo>
                    <a:pt x="4" y="3"/>
                    <a:pt x="4" y="4"/>
                    <a:pt x="2" y="7"/>
                  </a:cubicBezTo>
                  <a:cubicBezTo>
                    <a:pt x="0" y="10"/>
                    <a:pt x="0" y="12"/>
                    <a:pt x="0" y="15"/>
                  </a:cubicBezTo>
                  <a:lnTo>
                    <a:pt x="0" y="16"/>
                  </a:lnTo>
                  <a:cubicBezTo>
                    <a:pt x="0" y="18"/>
                    <a:pt x="0" y="21"/>
                    <a:pt x="2" y="23"/>
                  </a:cubicBezTo>
                  <a:cubicBezTo>
                    <a:pt x="4" y="25"/>
                    <a:pt x="5" y="26"/>
                    <a:pt x="7" y="28"/>
                  </a:cubicBezTo>
                  <a:cubicBezTo>
                    <a:pt x="9" y="30"/>
                    <a:pt x="12" y="30"/>
                    <a:pt x="14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37" name="Freeform: Shape 488"/>
            <p:cNvSpPr/>
            <p:nvPr/>
          </p:nvSpPr>
          <p:spPr>
            <a:xfrm>
              <a:off x="9160920" y="3983400"/>
              <a:ext cx="34560" cy="50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7" h="141">
                  <a:moveTo>
                    <a:pt x="66" y="141"/>
                  </a:moveTo>
                  <a:cubicBezTo>
                    <a:pt x="67" y="141"/>
                    <a:pt x="67" y="141"/>
                    <a:pt x="67" y="141"/>
                  </a:cubicBezTo>
                  <a:cubicBezTo>
                    <a:pt x="78" y="141"/>
                    <a:pt x="87" y="139"/>
                    <a:pt x="97" y="136"/>
                  </a:cubicBezTo>
                  <a:lnTo>
                    <a:pt x="97" y="117"/>
                  </a:lnTo>
                  <a:lnTo>
                    <a:pt x="95" y="117"/>
                  </a:lnTo>
                  <a:cubicBezTo>
                    <a:pt x="85" y="121"/>
                    <a:pt x="77" y="122"/>
                    <a:pt x="67" y="123"/>
                  </a:cubicBezTo>
                  <a:cubicBezTo>
                    <a:pt x="41" y="123"/>
                    <a:pt x="26" y="102"/>
                    <a:pt x="26" y="70"/>
                  </a:cubicBezTo>
                  <a:cubicBezTo>
                    <a:pt x="26" y="38"/>
                    <a:pt x="41" y="19"/>
                    <a:pt x="67" y="19"/>
                  </a:cubicBezTo>
                  <a:cubicBezTo>
                    <a:pt x="77" y="19"/>
                    <a:pt x="85" y="21"/>
                    <a:pt x="95" y="25"/>
                  </a:cubicBezTo>
                  <a:lnTo>
                    <a:pt x="97" y="25"/>
                  </a:lnTo>
                  <a:lnTo>
                    <a:pt x="97" y="5"/>
                  </a:lnTo>
                  <a:cubicBezTo>
                    <a:pt x="86" y="1"/>
                    <a:pt x="77" y="0"/>
                    <a:pt x="67" y="0"/>
                  </a:cubicBezTo>
                  <a:lnTo>
                    <a:pt x="66" y="0"/>
                  </a:lnTo>
                  <a:cubicBezTo>
                    <a:pt x="24" y="0"/>
                    <a:pt x="0" y="27"/>
                    <a:pt x="0" y="71"/>
                  </a:cubicBezTo>
                  <a:cubicBezTo>
                    <a:pt x="0" y="115"/>
                    <a:pt x="24" y="141"/>
                    <a:pt x="66" y="141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38" name="Freeform: Shape 489"/>
            <p:cNvSpPr/>
            <p:nvPr/>
          </p:nvSpPr>
          <p:spPr>
            <a:xfrm>
              <a:off x="9208440" y="3984120"/>
              <a:ext cx="6480" cy="48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" h="137">
                  <a:moveTo>
                    <a:pt x="0" y="137"/>
                  </a:moveTo>
                  <a:lnTo>
                    <a:pt x="17" y="137"/>
                  </a:lnTo>
                  <a:cubicBezTo>
                    <a:pt x="19" y="120"/>
                    <a:pt x="19" y="106"/>
                    <a:pt x="19" y="89"/>
                  </a:cubicBezTo>
                  <a:cubicBezTo>
                    <a:pt x="19" y="58"/>
                    <a:pt x="17" y="31"/>
                    <a:pt x="1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39" name="Freeform: Shape 490"/>
            <p:cNvSpPr/>
            <p:nvPr/>
          </p:nvSpPr>
          <p:spPr>
            <a:xfrm>
              <a:off x="8762040" y="4071600"/>
              <a:ext cx="20160" cy="51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7" h="144">
                  <a:moveTo>
                    <a:pt x="57" y="0"/>
                  </a:moveTo>
                  <a:lnTo>
                    <a:pt x="38" y="0"/>
                  </a:lnTo>
                  <a:cubicBezTo>
                    <a:pt x="32" y="7"/>
                    <a:pt x="28" y="14"/>
                    <a:pt x="23" y="22"/>
                  </a:cubicBezTo>
                  <a:cubicBezTo>
                    <a:pt x="10" y="45"/>
                    <a:pt x="3" y="66"/>
                    <a:pt x="0" y="93"/>
                  </a:cubicBezTo>
                  <a:cubicBezTo>
                    <a:pt x="7" y="110"/>
                    <a:pt x="15" y="127"/>
                    <a:pt x="24" y="144"/>
                  </a:cubicBezTo>
                  <a:cubicBezTo>
                    <a:pt x="23" y="135"/>
                    <a:pt x="23" y="128"/>
                    <a:pt x="23" y="119"/>
                  </a:cubicBezTo>
                  <a:cubicBezTo>
                    <a:pt x="23" y="118"/>
                    <a:pt x="23" y="118"/>
                    <a:pt x="23" y="118"/>
                  </a:cubicBezTo>
                  <a:cubicBezTo>
                    <a:pt x="22" y="41"/>
                    <a:pt x="57" y="0"/>
                    <a:pt x="57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40" name="Freeform: Shape 491"/>
            <p:cNvSpPr/>
            <p:nvPr/>
          </p:nvSpPr>
          <p:spPr>
            <a:xfrm>
              <a:off x="8792999" y="4073760"/>
              <a:ext cx="41760" cy="74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7" h="207">
                  <a:moveTo>
                    <a:pt x="68" y="94"/>
                  </a:moveTo>
                  <a:lnTo>
                    <a:pt x="73" y="40"/>
                  </a:lnTo>
                  <a:cubicBezTo>
                    <a:pt x="86" y="41"/>
                    <a:pt x="97" y="43"/>
                    <a:pt x="108" y="47"/>
                  </a:cubicBezTo>
                  <a:lnTo>
                    <a:pt x="111" y="47"/>
                  </a:lnTo>
                  <a:lnTo>
                    <a:pt x="111" y="28"/>
                  </a:lnTo>
                  <a:cubicBezTo>
                    <a:pt x="98" y="24"/>
                    <a:pt x="88" y="22"/>
                    <a:pt x="75" y="21"/>
                  </a:cubicBezTo>
                  <a:lnTo>
                    <a:pt x="78" y="0"/>
                  </a:lnTo>
                  <a:lnTo>
                    <a:pt x="59" y="0"/>
                  </a:lnTo>
                  <a:lnTo>
                    <a:pt x="57" y="21"/>
                  </a:lnTo>
                  <a:cubicBezTo>
                    <a:pt x="22" y="22"/>
                    <a:pt x="0" y="36"/>
                    <a:pt x="0" y="63"/>
                  </a:cubicBezTo>
                  <a:cubicBezTo>
                    <a:pt x="0" y="89"/>
                    <a:pt x="25" y="101"/>
                    <a:pt x="49" y="109"/>
                  </a:cubicBezTo>
                  <a:lnTo>
                    <a:pt x="44" y="167"/>
                  </a:lnTo>
                  <a:cubicBezTo>
                    <a:pt x="30" y="166"/>
                    <a:pt x="18" y="163"/>
                    <a:pt x="5" y="158"/>
                  </a:cubicBezTo>
                  <a:lnTo>
                    <a:pt x="3" y="158"/>
                  </a:lnTo>
                  <a:lnTo>
                    <a:pt x="3" y="178"/>
                  </a:lnTo>
                  <a:cubicBezTo>
                    <a:pt x="16" y="182"/>
                    <a:pt x="28" y="185"/>
                    <a:pt x="42" y="185"/>
                  </a:cubicBezTo>
                  <a:lnTo>
                    <a:pt x="40" y="207"/>
                  </a:lnTo>
                  <a:lnTo>
                    <a:pt x="59" y="207"/>
                  </a:lnTo>
                  <a:lnTo>
                    <a:pt x="60" y="186"/>
                  </a:lnTo>
                  <a:cubicBezTo>
                    <a:pt x="93" y="184"/>
                    <a:pt x="117" y="171"/>
                    <a:pt x="117" y="143"/>
                  </a:cubicBezTo>
                  <a:cubicBezTo>
                    <a:pt x="117" y="114"/>
                    <a:pt x="92" y="103"/>
                    <a:pt x="68" y="94"/>
                  </a:cubicBezTo>
                  <a:close/>
                  <a:moveTo>
                    <a:pt x="52" y="89"/>
                  </a:moveTo>
                  <a:cubicBezTo>
                    <a:pt x="35" y="83"/>
                    <a:pt x="22" y="76"/>
                    <a:pt x="22" y="61"/>
                  </a:cubicBezTo>
                  <a:cubicBezTo>
                    <a:pt x="22" y="46"/>
                    <a:pt x="33" y="40"/>
                    <a:pt x="56" y="39"/>
                  </a:cubicBezTo>
                  <a:close/>
                  <a:moveTo>
                    <a:pt x="61" y="167"/>
                  </a:moveTo>
                  <a:lnTo>
                    <a:pt x="66" y="115"/>
                  </a:lnTo>
                  <a:cubicBezTo>
                    <a:pt x="82" y="122"/>
                    <a:pt x="95" y="130"/>
                    <a:pt x="95" y="145"/>
                  </a:cubicBezTo>
                  <a:cubicBezTo>
                    <a:pt x="95" y="158"/>
                    <a:pt x="86" y="166"/>
                    <a:pt x="61" y="168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41" name="Freeform: Shape 492"/>
            <p:cNvSpPr/>
            <p:nvPr/>
          </p:nvSpPr>
          <p:spPr>
            <a:xfrm>
              <a:off x="8846640" y="4131720"/>
              <a:ext cx="1044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" h="31">
                  <a:moveTo>
                    <a:pt x="15" y="0"/>
                  </a:moveTo>
                  <a:cubicBezTo>
                    <a:pt x="12" y="0"/>
                    <a:pt x="10" y="0"/>
                    <a:pt x="7" y="2"/>
                  </a:cubicBezTo>
                  <a:cubicBezTo>
                    <a:pt x="4" y="4"/>
                    <a:pt x="4" y="5"/>
                    <a:pt x="2" y="8"/>
                  </a:cubicBezTo>
                  <a:cubicBezTo>
                    <a:pt x="0" y="11"/>
                    <a:pt x="0" y="12"/>
                    <a:pt x="0" y="15"/>
                  </a:cubicBezTo>
                  <a:cubicBezTo>
                    <a:pt x="0" y="17"/>
                    <a:pt x="0" y="20"/>
                    <a:pt x="2" y="23"/>
                  </a:cubicBezTo>
                  <a:cubicBezTo>
                    <a:pt x="4" y="26"/>
                    <a:pt x="4" y="27"/>
                    <a:pt x="7" y="29"/>
                  </a:cubicBezTo>
                  <a:cubicBezTo>
                    <a:pt x="10" y="31"/>
                    <a:pt x="12" y="31"/>
                    <a:pt x="15" y="31"/>
                  </a:cubicBezTo>
                  <a:cubicBezTo>
                    <a:pt x="18" y="31"/>
                    <a:pt x="20" y="31"/>
                    <a:pt x="23" y="29"/>
                  </a:cubicBezTo>
                  <a:cubicBezTo>
                    <a:pt x="26" y="27"/>
                    <a:pt x="26" y="26"/>
                    <a:pt x="28" y="23"/>
                  </a:cubicBezTo>
                  <a:cubicBezTo>
                    <a:pt x="30" y="20"/>
                    <a:pt x="30" y="18"/>
                    <a:pt x="30" y="15"/>
                  </a:cubicBezTo>
                  <a:cubicBezTo>
                    <a:pt x="30" y="12"/>
                    <a:pt x="30" y="10"/>
                    <a:pt x="28" y="7"/>
                  </a:cubicBezTo>
                  <a:cubicBezTo>
                    <a:pt x="26" y="4"/>
                    <a:pt x="25" y="3"/>
                    <a:pt x="23" y="2"/>
                  </a:cubicBezTo>
                  <a:cubicBezTo>
                    <a:pt x="21" y="1"/>
                    <a:pt x="18" y="0"/>
                    <a:pt x="16" y="0"/>
                  </a:cubicBezTo>
                  <a:cubicBezTo>
                    <a:pt x="15" y="0"/>
                    <a:pt x="15" y="0"/>
                    <a:pt x="15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42" name="Freeform: Shape 493"/>
            <p:cNvSpPr/>
            <p:nvPr/>
          </p:nvSpPr>
          <p:spPr>
            <a:xfrm>
              <a:off x="8871480" y="4092120"/>
              <a:ext cx="44280" cy="6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4" h="190">
                  <a:moveTo>
                    <a:pt x="66" y="0"/>
                  </a:moveTo>
                  <a:cubicBezTo>
                    <a:pt x="44" y="0"/>
                    <a:pt x="28" y="10"/>
                    <a:pt x="24" y="27"/>
                  </a:cubicBezTo>
                  <a:lnTo>
                    <a:pt x="18" y="3"/>
                  </a:lnTo>
                  <a:lnTo>
                    <a:pt x="0" y="3"/>
                  </a:lnTo>
                  <a:lnTo>
                    <a:pt x="0" y="190"/>
                  </a:lnTo>
                  <a:lnTo>
                    <a:pt x="24" y="190"/>
                  </a:lnTo>
                  <a:lnTo>
                    <a:pt x="24" y="118"/>
                  </a:lnTo>
                  <a:cubicBezTo>
                    <a:pt x="25" y="120"/>
                    <a:pt x="26" y="122"/>
                    <a:pt x="27" y="124"/>
                  </a:cubicBezTo>
                  <a:cubicBezTo>
                    <a:pt x="31" y="130"/>
                    <a:pt x="35" y="134"/>
                    <a:pt x="41" y="138"/>
                  </a:cubicBezTo>
                  <a:cubicBezTo>
                    <a:pt x="47" y="141"/>
                    <a:pt x="53" y="143"/>
                    <a:pt x="60" y="143"/>
                  </a:cubicBezTo>
                  <a:cubicBezTo>
                    <a:pt x="62" y="143"/>
                    <a:pt x="63" y="143"/>
                    <a:pt x="65" y="143"/>
                  </a:cubicBezTo>
                  <a:cubicBezTo>
                    <a:pt x="102" y="143"/>
                    <a:pt x="124" y="115"/>
                    <a:pt x="124" y="71"/>
                  </a:cubicBezTo>
                  <a:cubicBezTo>
                    <a:pt x="124" y="27"/>
                    <a:pt x="102" y="0"/>
                    <a:pt x="66" y="0"/>
                  </a:cubicBezTo>
                  <a:close/>
                  <a:moveTo>
                    <a:pt x="60" y="124"/>
                  </a:moveTo>
                  <a:cubicBezTo>
                    <a:pt x="34" y="124"/>
                    <a:pt x="23" y="102"/>
                    <a:pt x="23" y="71"/>
                  </a:cubicBezTo>
                  <a:cubicBezTo>
                    <a:pt x="23" y="40"/>
                    <a:pt x="34" y="18"/>
                    <a:pt x="61" y="18"/>
                  </a:cubicBezTo>
                  <a:cubicBezTo>
                    <a:pt x="87" y="18"/>
                    <a:pt x="98" y="41"/>
                    <a:pt x="98" y="71"/>
                  </a:cubicBezTo>
                  <a:cubicBezTo>
                    <a:pt x="98" y="101"/>
                    <a:pt x="87" y="124"/>
                    <a:pt x="60" y="12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43" name="Freeform: Shape 494"/>
            <p:cNvSpPr/>
            <p:nvPr/>
          </p:nvSpPr>
          <p:spPr>
            <a:xfrm>
              <a:off x="8929080" y="4092480"/>
              <a:ext cx="24480" cy="49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9" h="138">
                  <a:moveTo>
                    <a:pt x="23" y="28"/>
                  </a:moveTo>
                  <a:lnTo>
                    <a:pt x="18" y="2"/>
                  </a:lnTo>
                  <a:lnTo>
                    <a:pt x="0" y="2"/>
                  </a:lnTo>
                  <a:lnTo>
                    <a:pt x="0" y="138"/>
                  </a:lnTo>
                  <a:lnTo>
                    <a:pt x="24" y="138"/>
                  </a:lnTo>
                  <a:lnTo>
                    <a:pt x="24" y="58"/>
                  </a:lnTo>
                  <a:cubicBezTo>
                    <a:pt x="24" y="46"/>
                    <a:pt x="24" y="22"/>
                    <a:pt x="56" y="22"/>
                  </a:cubicBezTo>
                  <a:cubicBezTo>
                    <a:pt x="60" y="22"/>
                    <a:pt x="64" y="22"/>
                    <a:pt x="69" y="23"/>
                  </a:cubicBezTo>
                  <a:lnTo>
                    <a:pt x="69" y="0"/>
                  </a:lnTo>
                  <a:lnTo>
                    <a:pt x="65" y="0"/>
                  </a:lnTo>
                  <a:cubicBezTo>
                    <a:pt x="45" y="0"/>
                    <a:pt x="28" y="6"/>
                    <a:pt x="23" y="28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44" name="Freeform: Shape 495"/>
            <p:cNvSpPr/>
            <p:nvPr/>
          </p:nvSpPr>
          <p:spPr>
            <a:xfrm>
              <a:off x="8959320" y="4091760"/>
              <a:ext cx="45360" cy="51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7" h="144">
                  <a:moveTo>
                    <a:pt x="64" y="0"/>
                  </a:moveTo>
                  <a:cubicBezTo>
                    <a:pt x="23" y="0"/>
                    <a:pt x="0" y="26"/>
                    <a:pt x="0" y="72"/>
                  </a:cubicBezTo>
                  <a:cubicBezTo>
                    <a:pt x="0" y="117"/>
                    <a:pt x="23" y="144"/>
                    <a:pt x="63" y="144"/>
                  </a:cubicBezTo>
                  <a:cubicBezTo>
                    <a:pt x="102" y="144"/>
                    <a:pt x="127" y="118"/>
                    <a:pt x="127" y="72"/>
                  </a:cubicBezTo>
                  <a:cubicBezTo>
                    <a:pt x="127" y="26"/>
                    <a:pt x="103" y="0"/>
                    <a:pt x="64" y="0"/>
                  </a:cubicBezTo>
                  <a:close/>
                  <a:moveTo>
                    <a:pt x="64" y="126"/>
                  </a:moveTo>
                  <a:cubicBezTo>
                    <a:pt x="38" y="126"/>
                    <a:pt x="26" y="107"/>
                    <a:pt x="26" y="72"/>
                  </a:cubicBezTo>
                  <a:cubicBezTo>
                    <a:pt x="26" y="37"/>
                    <a:pt x="37" y="18"/>
                    <a:pt x="63" y="18"/>
                  </a:cubicBezTo>
                  <a:cubicBezTo>
                    <a:pt x="88" y="18"/>
                    <a:pt x="101" y="37"/>
                    <a:pt x="101" y="72"/>
                  </a:cubicBezTo>
                  <a:cubicBezTo>
                    <a:pt x="101" y="107"/>
                    <a:pt x="89" y="126"/>
                    <a:pt x="64" y="126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45" name="Freeform: Shape 496"/>
            <p:cNvSpPr/>
            <p:nvPr/>
          </p:nvSpPr>
          <p:spPr>
            <a:xfrm>
              <a:off x="9011160" y="4093200"/>
              <a:ext cx="44640" cy="48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5" h="137">
                  <a:moveTo>
                    <a:pt x="122" y="0"/>
                  </a:moveTo>
                  <a:lnTo>
                    <a:pt x="96" y="0"/>
                  </a:lnTo>
                  <a:lnTo>
                    <a:pt x="64" y="51"/>
                  </a:lnTo>
                  <a:lnTo>
                    <a:pt x="32" y="0"/>
                  </a:lnTo>
                  <a:lnTo>
                    <a:pt x="2" y="0"/>
                  </a:lnTo>
                  <a:lnTo>
                    <a:pt x="47" y="66"/>
                  </a:lnTo>
                  <a:lnTo>
                    <a:pt x="0" y="137"/>
                  </a:lnTo>
                  <a:lnTo>
                    <a:pt x="25" y="137"/>
                  </a:lnTo>
                  <a:lnTo>
                    <a:pt x="60" y="82"/>
                  </a:lnTo>
                  <a:lnTo>
                    <a:pt x="95" y="137"/>
                  </a:lnTo>
                  <a:lnTo>
                    <a:pt x="125" y="137"/>
                  </a:lnTo>
                  <a:lnTo>
                    <a:pt x="77" y="6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46" name="Freeform: Shape 497"/>
            <p:cNvSpPr/>
            <p:nvPr/>
          </p:nvSpPr>
          <p:spPr>
            <a:xfrm>
              <a:off x="9063000" y="4092840"/>
              <a:ext cx="45360" cy="67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7" h="189">
                  <a:moveTo>
                    <a:pt x="67" y="105"/>
                  </a:moveTo>
                  <a:lnTo>
                    <a:pt x="27" y="1"/>
                  </a:lnTo>
                  <a:lnTo>
                    <a:pt x="0" y="1"/>
                  </a:lnTo>
                  <a:lnTo>
                    <a:pt x="54" y="133"/>
                  </a:lnTo>
                  <a:cubicBezTo>
                    <a:pt x="45" y="157"/>
                    <a:pt x="38" y="170"/>
                    <a:pt x="22" y="170"/>
                  </a:cubicBezTo>
                  <a:cubicBezTo>
                    <a:pt x="16" y="170"/>
                    <a:pt x="12" y="169"/>
                    <a:pt x="6" y="167"/>
                  </a:cubicBezTo>
                  <a:lnTo>
                    <a:pt x="4" y="167"/>
                  </a:lnTo>
                  <a:lnTo>
                    <a:pt x="4" y="187"/>
                  </a:lnTo>
                  <a:cubicBezTo>
                    <a:pt x="10" y="188"/>
                    <a:pt x="15" y="189"/>
                    <a:pt x="21" y="189"/>
                  </a:cubicBezTo>
                  <a:lnTo>
                    <a:pt x="22" y="189"/>
                  </a:lnTo>
                  <a:cubicBezTo>
                    <a:pt x="55" y="189"/>
                    <a:pt x="64" y="167"/>
                    <a:pt x="76" y="135"/>
                  </a:cubicBezTo>
                  <a:lnTo>
                    <a:pt x="127" y="0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47" name="Freeform: Shape 498"/>
            <p:cNvSpPr/>
            <p:nvPr/>
          </p:nvSpPr>
          <p:spPr>
            <a:xfrm>
              <a:off x="9118800" y="4071600"/>
              <a:ext cx="20520" cy="84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8" h="236">
                  <a:moveTo>
                    <a:pt x="40" y="0"/>
                  </a:moveTo>
                  <a:cubicBezTo>
                    <a:pt x="34" y="7"/>
                    <a:pt x="30" y="13"/>
                    <a:pt x="26" y="20"/>
                  </a:cubicBezTo>
                  <a:cubicBezTo>
                    <a:pt x="8" y="51"/>
                    <a:pt x="0" y="82"/>
                    <a:pt x="0" y="118"/>
                  </a:cubicBezTo>
                  <a:cubicBezTo>
                    <a:pt x="0" y="154"/>
                    <a:pt x="8" y="184"/>
                    <a:pt x="26" y="216"/>
                  </a:cubicBezTo>
                  <a:cubicBezTo>
                    <a:pt x="30" y="223"/>
                    <a:pt x="34" y="229"/>
                    <a:pt x="40" y="236"/>
                  </a:cubicBezTo>
                  <a:lnTo>
                    <a:pt x="58" y="236"/>
                  </a:lnTo>
                  <a:cubicBezTo>
                    <a:pt x="58" y="236"/>
                    <a:pt x="24" y="195"/>
                    <a:pt x="24" y="118"/>
                  </a:cubicBezTo>
                  <a:cubicBezTo>
                    <a:pt x="24" y="41"/>
                    <a:pt x="58" y="0"/>
                    <a:pt x="58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48" name="Freeform: Shape 499"/>
            <p:cNvSpPr/>
            <p:nvPr/>
          </p:nvSpPr>
          <p:spPr>
            <a:xfrm>
              <a:off x="9144720" y="4077360"/>
              <a:ext cx="32040" cy="65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0" h="183">
                  <a:moveTo>
                    <a:pt x="50" y="0"/>
                  </a:moveTo>
                  <a:lnTo>
                    <a:pt x="26" y="7"/>
                  </a:lnTo>
                  <a:lnTo>
                    <a:pt x="26" y="46"/>
                  </a:lnTo>
                  <a:lnTo>
                    <a:pt x="0" y="46"/>
                  </a:lnTo>
                  <a:lnTo>
                    <a:pt x="0" y="64"/>
                  </a:lnTo>
                  <a:lnTo>
                    <a:pt x="26" y="64"/>
                  </a:lnTo>
                  <a:lnTo>
                    <a:pt x="26" y="133"/>
                  </a:lnTo>
                  <a:cubicBezTo>
                    <a:pt x="25" y="136"/>
                    <a:pt x="25" y="138"/>
                    <a:pt x="25" y="141"/>
                  </a:cubicBezTo>
                  <a:cubicBezTo>
                    <a:pt x="25" y="151"/>
                    <a:pt x="27" y="159"/>
                    <a:pt x="31" y="168"/>
                  </a:cubicBezTo>
                  <a:cubicBezTo>
                    <a:pt x="34" y="172"/>
                    <a:pt x="38" y="175"/>
                    <a:pt x="42" y="178"/>
                  </a:cubicBezTo>
                  <a:cubicBezTo>
                    <a:pt x="48" y="181"/>
                    <a:pt x="55" y="183"/>
                    <a:pt x="62" y="183"/>
                  </a:cubicBezTo>
                  <a:cubicBezTo>
                    <a:pt x="63" y="183"/>
                    <a:pt x="65" y="183"/>
                    <a:pt x="66" y="183"/>
                  </a:cubicBezTo>
                  <a:cubicBezTo>
                    <a:pt x="67" y="183"/>
                    <a:pt x="67" y="183"/>
                    <a:pt x="67" y="183"/>
                  </a:cubicBezTo>
                  <a:cubicBezTo>
                    <a:pt x="75" y="183"/>
                    <a:pt x="82" y="182"/>
                    <a:pt x="90" y="180"/>
                  </a:cubicBezTo>
                  <a:lnTo>
                    <a:pt x="90" y="160"/>
                  </a:lnTo>
                  <a:lnTo>
                    <a:pt x="87" y="160"/>
                  </a:lnTo>
                  <a:cubicBezTo>
                    <a:pt x="81" y="163"/>
                    <a:pt x="76" y="164"/>
                    <a:pt x="69" y="164"/>
                  </a:cubicBezTo>
                  <a:cubicBezTo>
                    <a:pt x="68" y="164"/>
                    <a:pt x="68" y="164"/>
                    <a:pt x="67" y="164"/>
                  </a:cubicBezTo>
                  <a:cubicBezTo>
                    <a:pt x="64" y="164"/>
                    <a:pt x="61" y="163"/>
                    <a:pt x="59" y="162"/>
                  </a:cubicBezTo>
                  <a:cubicBezTo>
                    <a:pt x="56" y="160"/>
                    <a:pt x="54" y="159"/>
                    <a:pt x="53" y="156"/>
                  </a:cubicBezTo>
                  <a:cubicBezTo>
                    <a:pt x="50" y="150"/>
                    <a:pt x="49" y="145"/>
                    <a:pt x="49" y="138"/>
                  </a:cubicBezTo>
                  <a:cubicBezTo>
                    <a:pt x="49" y="136"/>
                    <a:pt x="49" y="134"/>
                    <a:pt x="50" y="132"/>
                  </a:cubicBezTo>
                  <a:lnTo>
                    <a:pt x="50" y="64"/>
                  </a:lnTo>
                  <a:lnTo>
                    <a:pt x="90" y="64"/>
                  </a:lnTo>
                  <a:lnTo>
                    <a:pt x="90" y="46"/>
                  </a:lnTo>
                  <a:lnTo>
                    <a:pt x="50" y="4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49" name="Freeform: Shape 500"/>
            <p:cNvSpPr/>
            <p:nvPr/>
          </p:nvSpPr>
          <p:spPr>
            <a:xfrm>
              <a:off x="9189720" y="4071600"/>
              <a:ext cx="11880" cy="51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144">
                  <a:moveTo>
                    <a:pt x="24" y="82"/>
                  </a:moveTo>
                  <a:lnTo>
                    <a:pt x="24" y="0"/>
                  </a:lnTo>
                  <a:lnTo>
                    <a:pt x="0" y="0"/>
                  </a:lnTo>
                  <a:lnTo>
                    <a:pt x="0" y="144"/>
                  </a:lnTo>
                  <a:cubicBezTo>
                    <a:pt x="13" y="118"/>
                    <a:pt x="24" y="94"/>
                    <a:pt x="34" y="66"/>
                  </a:cubicBezTo>
                  <a:cubicBezTo>
                    <a:pt x="31" y="69"/>
                    <a:pt x="29" y="71"/>
                    <a:pt x="27" y="74"/>
                  </a:cubicBezTo>
                  <a:cubicBezTo>
                    <a:pt x="26" y="77"/>
                    <a:pt x="25" y="79"/>
                    <a:pt x="24" y="82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50" name="Freeform: Shape 501"/>
            <p:cNvSpPr/>
            <p:nvPr/>
          </p:nvSpPr>
          <p:spPr>
            <a:xfrm>
              <a:off x="2578319" y="3706200"/>
              <a:ext cx="212760" cy="212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2" h="592">
                  <a:moveTo>
                    <a:pt x="592" y="296"/>
                  </a:moveTo>
                  <a:cubicBezTo>
                    <a:pt x="592" y="350"/>
                    <a:pt x="579" y="397"/>
                    <a:pt x="552" y="444"/>
                  </a:cubicBezTo>
                  <a:cubicBezTo>
                    <a:pt x="524" y="491"/>
                    <a:pt x="491" y="525"/>
                    <a:pt x="444" y="552"/>
                  </a:cubicBezTo>
                  <a:cubicBezTo>
                    <a:pt x="397" y="579"/>
                    <a:pt x="350" y="592"/>
                    <a:pt x="296" y="592"/>
                  </a:cubicBezTo>
                  <a:cubicBezTo>
                    <a:pt x="241" y="592"/>
                    <a:pt x="195" y="579"/>
                    <a:pt x="148" y="552"/>
                  </a:cubicBezTo>
                  <a:cubicBezTo>
                    <a:pt x="101" y="525"/>
                    <a:pt x="67" y="491"/>
                    <a:pt x="40" y="444"/>
                  </a:cubicBezTo>
                  <a:cubicBezTo>
                    <a:pt x="12" y="397"/>
                    <a:pt x="0" y="350"/>
                    <a:pt x="0" y="296"/>
                  </a:cubicBezTo>
                  <a:cubicBezTo>
                    <a:pt x="0" y="241"/>
                    <a:pt x="12" y="195"/>
                    <a:pt x="40" y="148"/>
                  </a:cubicBezTo>
                  <a:cubicBezTo>
                    <a:pt x="67" y="101"/>
                    <a:pt x="101" y="66"/>
                    <a:pt x="148" y="39"/>
                  </a:cubicBezTo>
                  <a:cubicBezTo>
                    <a:pt x="195" y="11"/>
                    <a:pt x="241" y="0"/>
                    <a:pt x="296" y="0"/>
                  </a:cubicBezTo>
                  <a:cubicBezTo>
                    <a:pt x="350" y="0"/>
                    <a:pt x="397" y="11"/>
                    <a:pt x="444" y="39"/>
                  </a:cubicBezTo>
                  <a:cubicBezTo>
                    <a:pt x="491" y="66"/>
                    <a:pt x="524" y="101"/>
                    <a:pt x="552" y="148"/>
                  </a:cubicBezTo>
                  <a:cubicBezTo>
                    <a:pt x="579" y="195"/>
                    <a:pt x="592" y="241"/>
                    <a:pt x="592" y="296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51" name="Freeform: Shape 502"/>
            <p:cNvSpPr/>
            <p:nvPr/>
          </p:nvSpPr>
          <p:spPr>
            <a:xfrm>
              <a:off x="2420280" y="3752280"/>
              <a:ext cx="69840" cy="12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5" h="345">
                  <a:moveTo>
                    <a:pt x="194" y="94"/>
                  </a:moveTo>
                  <a:cubicBezTo>
                    <a:pt x="194" y="77"/>
                    <a:pt x="189" y="63"/>
                    <a:pt x="181" y="49"/>
                  </a:cubicBezTo>
                  <a:cubicBezTo>
                    <a:pt x="172" y="33"/>
                    <a:pt x="161" y="22"/>
                    <a:pt x="146" y="13"/>
                  </a:cubicBezTo>
                  <a:cubicBezTo>
                    <a:pt x="130" y="4"/>
                    <a:pt x="115" y="0"/>
                    <a:pt x="97" y="0"/>
                  </a:cubicBezTo>
                  <a:cubicBezTo>
                    <a:pt x="79" y="0"/>
                    <a:pt x="64" y="4"/>
                    <a:pt x="49" y="13"/>
                  </a:cubicBezTo>
                  <a:cubicBezTo>
                    <a:pt x="33" y="22"/>
                    <a:pt x="22" y="33"/>
                    <a:pt x="13" y="49"/>
                  </a:cubicBezTo>
                  <a:cubicBezTo>
                    <a:pt x="5" y="63"/>
                    <a:pt x="1" y="77"/>
                    <a:pt x="0" y="94"/>
                  </a:cubicBezTo>
                  <a:cubicBezTo>
                    <a:pt x="0" y="95"/>
                    <a:pt x="0" y="96"/>
                    <a:pt x="0" y="96"/>
                  </a:cubicBezTo>
                  <a:lnTo>
                    <a:pt x="0" y="97"/>
                  </a:lnTo>
                  <a:cubicBezTo>
                    <a:pt x="0" y="114"/>
                    <a:pt x="4" y="130"/>
                    <a:pt x="13" y="145"/>
                  </a:cubicBezTo>
                  <a:cubicBezTo>
                    <a:pt x="21" y="159"/>
                    <a:pt x="30" y="168"/>
                    <a:pt x="43" y="177"/>
                  </a:cubicBezTo>
                  <a:lnTo>
                    <a:pt x="43" y="345"/>
                  </a:lnTo>
                  <a:lnTo>
                    <a:pt x="63" y="345"/>
                  </a:lnTo>
                  <a:lnTo>
                    <a:pt x="63" y="285"/>
                  </a:lnTo>
                  <a:lnTo>
                    <a:pt x="78" y="285"/>
                  </a:lnTo>
                  <a:lnTo>
                    <a:pt x="78" y="345"/>
                  </a:lnTo>
                  <a:lnTo>
                    <a:pt x="117" y="345"/>
                  </a:lnTo>
                  <a:lnTo>
                    <a:pt x="117" y="285"/>
                  </a:lnTo>
                  <a:lnTo>
                    <a:pt x="132" y="285"/>
                  </a:lnTo>
                  <a:lnTo>
                    <a:pt x="132" y="345"/>
                  </a:lnTo>
                  <a:lnTo>
                    <a:pt x="152" y="345"/>
                  </a:lnTo>
                  <a:lnTo>
                    <a:pt x="152" y="177"/>
                  </a:lnTo>
                  <a:cubicBezTo>
                    <a:pt x="165" y="168"/>
                    <a:pt x="174" y="159"/>
                    <a:pt x="182" y="145"/>
                  </a:cubicBezTo>
                  <a:cubicBezTo>
                    <a:pt x="191" y="130"/>
                    <a:pt x="195" y="114"/>
                    <a:pt x="195" y="97"/>
                  </a:cubicBezTo>
                  <a:cubicBezTo>
                    <a:pt x="195" y="96"/>
                    <a:pt x="195" y="96"/>
                    <a:pt x="195" y="96"/>
                  </a:cubicBezTo>
                  <a:cubicBezTo>
                    <a:pt x="195" y="96"/>
                    <a:pt x="195" y="95"/>
                    <a:pt x="195" y="94"/>
                  </a:cubicBezTo>
                  <a:close/>
                  <a:moveTo>
                    <a:pt x="182" y="80"/>
                  </a:moveTo>
                  <a:cubicBezTo>
                    <a:pt x="175" y="73"/>
                    <a:pt x="169" y="68"/>
                    <a:pt x="160" y="63"/>
                  </a:cubicBezTo>
                  <a:cubicBezTo>
                    <a:pt x="154" y="60"/>
                    <a:pt x="148" y="57"/>
                    <a:pt x="142" y="55"/>
                  </a:cubicBezTo>
                  <a:cubicBezTo>
                    <a:pt x="139" y="40"/>
                    <a:pt x="135" y="28"/>
                    <a:pt x="128" y="15"/>
                  </a:cubicBezTo>
                  <a:cubicBezTo>
                    <a:pt x="133" y="16"/>
                    <a:pt x="136" y="17"/>
                    <a:pt x="141" y="20"/>
                  </a:cubicBezTo>
                  <a:cubicBezTo>
                    <a:pt x="155" y="28"/>
                    <a:pt x="165" y="39"/>
                    <a:pt x="173" y="53"/>
                  </a:cubicBezTo>
                  <a:cubicBezTo>
                    <a:pt x="178" y="62"/>
                    <a:pt x="181" y="70"/>
                    <a:pt x="183" y="80"/>
                  </a:cubicBezTo>
                  <a:close/>
                  <a:moveTo>
                    <a:pt x="101" y="9"/>
                  </a:moveTo>
                  <a:cubicBezTo>
                    <a:pt x="106" y="10"/>
                    <a:pt x="109" y="10"/>
                    <a:pt x="114" y="11"/>
                  </a:cubicBezTo>
                  <a:cubicBezTo>
                    <a:pt x="115" y="13"/>
                    <a:pt x="117" y="16"/>
                    <a:pt x="118" y="18"/>
                  </a:cubicBezTo>
                  <a:cubicBezTo>
                    <a:pt x="124" y="29"/>
                    <a:pt x="128" y="39"/>
                    <a:pt x="131" y="52"/>
                  </a:cubicBezTo>
                  <a:cubicBezTo>
                    <a:pt x="121" y="49"/>
                    <a:pt x="112" y="48"/>
                    <a:pt x="102" y="47"/>
                  </a:cubicBezTo>
                  <a:close/>
                  <a:moveTo>
                    <a:pt x="101" y="57"/>
                  </a:moveTo>
                  <a:cubicBezTo>
                    <a:pt x="113" y="58"/>
                    <a:pt x="122" y="59"/>
                    <a:pt x="133" y="63"/>
                  </a:cubicBezTo>
                  <a:cubicBezTo>
                    <a:pt x="135" y="74"/>
                    <a:pt x="136" y="84"/>
                    <a:pt x="136" y="96"/>
                  </a:cubicBezTo>
                  <a:lnTo>
                    <a:pt x="136" y="97"/>
                  </a:lnTo>
                  <a:cubicBezTo>
                    <a:pt x="136" y="100"/>
                    <a:pt x="136" y="103"/>
                    <a:pt x="136" y="106"/>
                  </a:cubicBezTo>
                  <a:cubicBezTo>
                    <a:pt x="124" y="103"/>
                    <a:pt x="114" y="102"/>
                    <a:pt x="102" y="102"/>
                  </a:cubicBezTo>
                  <a:close/>
                  <a:moveTo>
                    <a:pt x="135" y="116"/>
                  </a:moveTo>
                  <a:cubicBezTo>
                    <a:pt x="133" y="126"/>
                    <a:pt x="131" y="134"/>
                    <a:pt x="127" y="143"/>
                  </a:cubicBezTo>
                  <a:cubicBezTo>
                    <a:pt x="118" y="142"/>
                    <a:pt x="111" y="141"/>
                    <a:pt x="101" y="141"/>
                  </a:cubicBezTo>
                  <a:lnTo>
                    <a:pt x="101" y="112"/>
                  </a:lnTo>
                  <a:cubicBezTo>
                    <a:pt x="113" y="112"/>
                    <a:pt x="124" y="113"/>
                    <a:pt x="135" y="116"/>
                  </a:cubicBezTo>
                  <a:close/>
                  <a:moveTo>
                    <a:pt x="57" y="97"/>
                  </a:moveTo>
                  <a:lnTo>
                    <a:pt x="57" y="96"/>
                  </a:lnTo>
                  <a:cubicBezTo>
                    <a:pt x="57" y="84"/>
                    <a:pt x="58" y="74"/>
                    <a:pt x="60" y="63"/>
                  </a:cubicBezTo>
                  <a:cubicBezTo>
                    <a:pt x="71" y="59"/>
                    <a:pt x="80" y="58"/>
                    <a:pt x="92" y="57"/>
                  </a:cubicBezTo>
                  <a:lnTo>
                    <a:pt x="92" y="102"/>
                  </a:lnTo>
                  <a:cubicBezTo>
                    <a:pt x="79" y="102"/>
                    <a:pt x="69" y="104"/>
                    <a:pt x="57" y="106"/>
                  </a:cubicBezTo>
                  <a:cubicBezTo>
                    <a:pt x="58" y="103"/>
                    <a:pt x="58" y="100"/>
                    <a:pt x="58" y="97"/>
                  </a:cubicBezTo>
                  <a:close/>
                  <a:moveTo>
                    <a:pt x="58" y="116"/>
                  </a:moveTo>
                  <a:cubicBezTo>
                    <a:pt x="70" y="113"/>
                    <a:pt x="80" y="112"/>
                    <a:pt x="92" y="112"/>
                  </a:cubicBezTo>
                  <a:lnTo>
                    <a:pt x="92" y="141"/>
                  </a:lnTo>
                  <a:cubicBezTo>
                    <a:pt x="83" y="141"/>
                    <a:pt x="75" y="142"/>
                    <a:pt x="66" y="143"/>
                  </a:cubicBezTo>
                  <a:cubicBezTo>
                    <a:pt x="62" y="134"/>
                    <a:pt x="60" y="126"/>
                    <a:pt x="59" y="116"/>
                  </a:cubicBezTo>
                  <a:close/>
                  <a:moveTo>
                    <a:pt x="92" y="9"/>
                  </a:moveTo>
                  <a:lnTo>
                    <a:pt x="92" y="47"/>
                  </a:lnTo>
                  <a:cubicBezTo>
                    <a:pt x="81" y="48"/>
                    <a:pt x="72" y="49"/>
                    <a:pt x="62" y="52"/>
                  </a:cubicBezTo>
                  <a:cubicBezTo>
                    <a:pt x="65" y="39"/>
                    <a:pt x="68" y="29"/>
                    <a:pt x="75" y="18"/>
                  </a:cubicBezTo>
                  <a:cubicBezTo>
                    <a:pt x="76" y="16"/>
                    <a:pt x="78" y="13"/>
                    <a:pt x="80" y="11"/>
                  </a:cubicBezTo>
                  <a:cubicBezTo>
                    <a:pt x="84" y="10"/>
                    <a:pt x="88" y="10"/>
                    <a:pt x="92" y="9"/>
                  </a:cubicBezTo>
                  <a:close/>
                  <a:moveTo>
                    <a:pt x="65" y="15"/>
                  </a:moveTo>
                  <a:cubicBezTo>
                    <a:pt x="58" y="28"/>
                    <a:pt x="54" y="40"/>
                    <a:pt x="51" y="55"/>
                  </a:cubicBezTo>
                  <a:cubicBezTo>
                    <a:pt x="45" y="57"/>
                    <a:pt x="39" y="60"/>
                    <a:pt x="33" y="63"/>
                  </a:cubicBezTo>
                  <a:cubicBezTo>
                    <a:pt x="25" y="68"/>
                    <a:pt x="18" y="73"/>
                    <a:pt x="11" y="80"/>
                  </a:cubicBezTo>
                  <a:cubicBezTo>
                    <a:pt x="13" y="70"/>
                    <a:pt x="16" y="62"/>
                    <a:pt x="21" y="53"/>
                  </a:cubicBezTo>
                  <a:cubicBezTo>
                    <a:pt x="29" y="39"/>
                    <a:pt x="39" y="29"/>
                    <a:pt x="53" y="21"/>
                  </a:cubicBezTo>
                  <a:cubicBezTo>
                    <a:pt x="57" y="18"/>
                    <a:pt x="61" y="16"/>
                    <a:pt x="66" y="15"/>
                  </a:cubicBezTo>
                  <a:close/>
                  <a:moveTo>
                    <a:pt x="9" y="97"/>
                  </a:moveTo>
                  <a:cubicBezTo>
                    <a:pt x="17" y="86"/>
                    <a:pt x="26" y="79"/>
                    <a:pt x="38" y="72"/>
                  </a:cubicBezTo>
                  <a:cubicBezTo>
                    <a:pt x="42" y="70"/>
                    <a:pt x="45" y="68"/>
                    <a:pt x="49" y="66"/>
                  </a:cubicBezTo>
                  <a:cubicBezTo>
                    <a:pt x="48" y="77"/>
                    <a:pt x="47" y="86"/>
                    <a:pt x="47" y="97"/>
                  </a:cubicBezTo>
                  <a:cubicBezTo>
                    <a:pt x="47" y="101"/>
                    <a:pt x="47" y="105"/>
                    <a:pt x="47" y="109"/>
                  </a:cubicBezTo>
                  <a:cubicBezTo>
                    <a:pt x="38" y="112"/>
                    <a:pt x="31" y="115"/>
                    <a:pt x="22" y="120"/>
                  </a:cubicBezTo>
                  <a:cubicBezTo>
                    <a:pt x="19" y="121"/>
                    <a:pt x="17" y="123"/>
                    <a:pt x="14" y="125"/>
                  </a:cubicBezTo>
                  <a:cubicBezTo>
                    <a:pt x="11" y="116"/>
                    <a:pt x="10" y="109"/>
                    <a:pt x="10" y="99"/>
                  </a:cubicBezTo>
                  <a:cubicBezTo>
                    <a:pt x="10" y="99"/>
                    <a:pt x="10" y="98"/>
                    <a:pt x="10" y="97"/>
                  </a:cubicBezTo>
                  <a:close/>
                  <a:moveTo>
                    <a:pt x="18" y="135"/>
                  </a:moveTo>
                  <a:cubicBezTo>
                    <a:pt x="21" y="132"/>
                    <a:pt x="24" y="131"/>
                    <a:pt x="27" y="129"/>
                  </a:cubicBezTo>
                  <a:cubicBezTo>
                    <a:pt x="35" y="125"/>
                    <a:pt x="41" y="122"/>
                    <a:pt x="49" y="119"/>
                  </a:cubicBezTo>
                  <a:cubicBezTo>
                    <a:pt x="50" y="128"/>
                    <a:pt x="53" y="136"/>
                    <a:pt x="56" y="145"/>
                  </a:cubicBezTo>
                  <a:cubicBezTo>
                    <a:pt x="47" y="147"/>
                    <a:pt x="39" y="149"/>
                    <a:pt x="31" y="154"/>
                  </a:cubicBezTo>
                  <a:cubicBezTo>
                    <a:pt x="27" y="150"/>
                    <a:pt x="25" y="146"/>
                    <a:pt x="22" y="141"/>
                  </a:cubicBezTo>
                  <a:cubicBezTo>
                    <a:pt x="21" y="139"/>
                    <a:pt x="20" y="137"/>
                    <a:pt x="19" y="135"/>
                  </a:cubicBezTo>
                  <a:close/>
                  <a:moveTo>
                    <a:pt x="77" y="258"/>
                  </a:moveTo>
                  <a:lnTo>
                    <a:pt x="62" y="258"/>
                  </a:lnTo>
                  <a:lnTo>
                    <a:pt x="62" y="187"/>
                  </a:lnTo>
                  <a:cubicBezTo>
                    <a:pt x="67" y="189"/>
                    <a:pt x="72" y="191"/>
                    <a:pt x="77" y="192"/>
                  </a:cubicBezTo>
                  <a:close/>
                  <a:moveTo>
                    <a:pt x="38" y="161"/>
                  </a:moveTo>
                  <a:cubicBezTo>
                    <a:pt x="46" y="158"/>
                    <a:pt x="52" y="156"/>
                    <a:pt x="60" y="154"/>
                  </a:cubicBezTo>
                  <a:cubicBezTo>
                    <a:pt x="61" y="157"/>
                    <a:pt x="62" y="158"/>
                    <a:pt x="63" y="161"/>
                  </a:cubicBezTo>
                  <a:cubicBezTo>
                    <a:pt x="68" y="169"/>
                    <a:pt x="73" y="175"/>
                    <a:pt x="80" y="182"/>
                  </a:cubicBezTo>
                  <a:cubicBezTo>
                    <a:pt x="70" y="180"/>
                    <a:pt x="63" y="178"/>
                    <a:pt x="54" y="173"/>
                  </a:cubicBezTo>
                  <a:cubicBezTo>
                    <a:pt x="48" y="170"/>
                    <a:pt x="44" y="166"/>
                    <a:pt x="39" y="161"/>
                  </a:cubicBezTo>
                  <a:close/>
                  <a:moveTo>
                    <a:pt x="70" y="153"/>
                  </a:moveTo>
                  <a:cubicBezTo>
                    <a:pt x="78" y="152"/>
                    <a:pt x="84" y="151"/>
                    <a:pt x="92" y="151"/>
                  </a:cubicBezTo>
                  <a:lnTo>
                    <a:pt x="92" y="180"/>
                  </a:lnTo>
                  <a:cubicBezTo>
                    <a:pt x="84" y="173"/>
                    <a:pt x="79" y="166"/>
                    <a:pt x="74" y="157"/>
                  </a:cubicBezTo>
                  <a:cubicBezTo>
                    <a:pt x="73" y="156"/>
                    <a:pt x="72" y="154"/>
                    <a:pt x="71" y="153"/>
                  </a:cubicBezTo>
                  <a:close/>
                  <a:moveTo>
                    <a:pt x="101" y="180"/>
                  </a:moveTo>
                  <a:lnTo>
                    <a:pt x="101" y="151"/>
                  </a:lnTo>
                  <a:cubicBezTo>
                    <a:pt x="109" y="151"/>
                    <a:pt x="115" y="152"/>
                    <a:pt x="123" y="153"/>
                  </a:cubicBezTo>
                  <a:cubicBezTo>
                    <a:pt x="122" y="154"/>
                    <a:pt x="121" y="155"/>
                    <a:pt x="121" y="157"/>
                  </a:cubicBezTo>
                  <a:cubicBezTo>
                    <a:pt x="115" y="166"/>
                    <a:pt x="110" y="173"/>
                    <a:pt x="102" y="180"/>
                  </a:cubicBezTo>
                  <a:close/>
                  <a:moveTo>
                    <a:pt x="131" y="187"/>
                  </a:moveTo>
                  <a:lnTo>
                    <a:pt x="131" y="258"/>
                  </a:lnTo>
                  <a:lnTo>
                    <a:pt x="116" y="258"/>
                  </a:lnTo>
                  <a:lnTo>
                    <a:pt x="116" y="192"/>
                  </a:lnTo>
                  <a:cubicBezTo>
                    <a:pt x="122" y="191"/>
                    <a:pt x="127" y="189"/>
                    <a:pt x="132" y="187"/>
                  </a:cubicBezTo>
                  <a:close/>
                  <a:moveTo>
                    <a:pt x="113" y="182"/>
                  </a:moveTo>
                  <a:cubicBezTo>
                    <a:pt x="120" y="175"/>
                    <a:pt x="125" y="169"/>
                    <a:pt x="130" y="161"/>
                  </a:cubicBezTo>
                  <a:cubicBezTo>
                    <a:pt x="132" y="158"/>
                    <a:pt x="132" y="157"/>
                    <a:pt x="133" y="154"/>
                  </a:cubicBezTo>
                  <a:cubicBezTo>
                    <a:pt x="141" y="156"/>
                    <a:pt x="148" y="158"/>
                    <a:pt x="155" y="161"/>
                  </a:cubicBezTo>
                  <a:cubicBezTo>
                    <a:pt x="150" y="166"/>
                    <a:pt x="146" y="169"/>
                    <a:pt x="140" y="172"/>
                  </a:cubicBezTo>
                  <a:cubicBezTo>
                    <a:pt x="131" y="177"/>
                    <a:pt x="124" y="180"/>
                    <a:pt x="114" y="182"/>
                  </a:cubicBezTo>
                  <a:close/>
                  <a:moveTo>
                    <a:pt x="162" y="154"/>
                  </a:moveTo>
                  <a:cubicBezTo>
                    <a:pt x="154" y="150"/>
                    <a:pt x="146" y="147"/>
                    <a:pt x="137" y="145"/>
                  </a:cubicBezTo>
                  <a:cubicBezTo>
                    <a:pt x="141" y="136"/>
                    <a:pt x="143" y="129"/>
                    <a:pt x="144" y="119"/>
                  </a:cubicBezTo>
                  <a:cubicBezTo>
                    <a:pt x="152" y="122"/>
                    <a:pt x="159" y="125"/>
                    <a:pt x="166" y="129"/>
                  </a:cubicBezTo>
                  <a:cubicBezTo>
                    <a:pt x="169" y="131"/>
                    <a:pt x="172" y="133"/>
                    <a:pt x="175" y="135"/>
                  </a:cubicBezTo>
                  <a:cubicBezTo>
                    <a:pt x="174" y="137"/>
                    <a:pt x="173" y="139"/>
                    <a:pt x="172" y="141"/>
                  </a:cubicBezTo>
                  <a:cubicBezTo>
                    <a:pt x="169" y="145"/>
                    <a:pt x="166" y="149"/>
                    <a:pt x="163" y="154"/>
                  </a:cubicBezTo>
                  <a:close/>
                  <a:moveTo>
                    <a:pt x="179" y="126"/>
                  </a:moveTo>
                  <a:cubicBezTo>
                    <a:pt x="176" y="124"/>
                    <a:pt x="173" y="122"/>
                    <a:pt x="170" y="120"/>
                  </a:cubicBezTo>
                  <a:cubicBezTo>
                    <a:pt x="162" y="115"/>
                    <a:pt x="155" y="112"/>
                    <a:pt x="145" y="109"/>
                  </a:cubicBezTo>
                  <a:cubicBezTo>
                    <a:pt x="145" y="105"/>
                    <a:pt x="145" y="101"/>
                    <a:pt x="145" y="97"/>
                  </a:cubicBezTo>
                  <a:cubicBezTo>
                    <a:pt x="145" y="87"/>
                    <a:pt x="145" y="77"/>
                    <a:pt x="143" y="67"/>
                  </a:cubicBezTo>
                  <a:cubicBezTo>
                    <a:pt x="148" y="69"/>
                    <a:pt x="151" y="71"/>
                    <a:pt x="155" y="73"/>
                  </a:cubicBezTo>
                  <a:cubicBezTo>
                    <a:pt x="167" y="80"/>
                    <a:pt x="175" y="87"/>
                    <a:pt x="183" y="98"/>
                  </a:cubicBezTo>
                  <a:cubicBezTo>
                    <a:pt x="183" y="98"/>
                    <a:pt x="183" y="99"/>
                    <a:pt x="183" y="100"/>
                  </a:cubicBezTo>
                  <a:cubicBezTo>
                    <a:pt x="183" y="109"/>
                    <a:pt x="182" y="117"/>
                    <a:pt x="180" y="125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52" name="Freeform: Shape 503"/>
            <p:cNvSpPr/>
            <p:nvPr/>
          </p:nvSpPr>
          <p:spPr>
            <a:xfrm>
              <a:off x="3227400" y="3658680"/>
              <a:ext cx="18360" cy="27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2" h="78">
                  <a:moveTo>
                    <a:pt x="33" y="36"/>
                  </a:moveTo>
                  <a:lnTo>
                    <a:pt x="33" y="7"/>
                  </a:lnTo>
                  <a:cubicBezTo>
                    <a:pt x="33" y="6"/>
                    <a:pt x="33" y="4"/>
                    <a:pt x="32" y="3"/>
                  </a:cubicBezTo>
                  <a:cubicBezTo>
                    <a:pt x="32" y="2"/>
                    <a:pt x="31" y="2"/>
                    <a:pt x="30" y="1"/>
                  </a:cubicBezTo>
                  <a:cubicBezTo>
                    <a:pt x="29" y="0"/>
                    <a:pt x="27" y="0"/>
                    <a:pt x="26" y="0"/>
                  </a:cubicBezTo>
                  <a:cubicBezTo>
                    <a:pt x="25" y="0"/>
                    <a:pt x="25" y="0"/>
                    <a:pt x="23" y="1"/>
                  </a:cubicBezTo>
                  <a:cubicBezTo>
                    <a:pt x="21" y="2"/>
                    <a:pt x="21" y="2"/>
                    <a:pt x="20" y="3"/>
                  </a:cubicBezTo>
                  <a:cubicBezTo>
                    <a:pt x="19" y="4"/>
                    <a:pt x="19" y="6"/>
                    <a:pt x="19" y="7"/>
                  </a:cubicBezTo>
                  <a:lnTo>
                    <a:pt x="19" y="36"/>
                  </a:lnTo>
                  <a:lnTo>
                    <a:pt x="0" y="36"/>
                  </a:lnTo>
                  <a:lnTo>
                    <a:pt x="0" y="78"/>
                  </a:lnTo>
                  <a:lnTo>
                    <a:pt x="52" y="78"/>
                  </a:lnTo>
                  <a:lnTo>
                    <a:pt x="52" y="36"/>
                  </a:ln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53" name="Freeform: Shape 504"/>
            <p:cNvSpPr/>
            <p:nvPr/>
          </p:nvSpPr>
          <p:spPr>
            <a:xfrm>
              <a:off x="3184560" y="3692520"/>
              <a:ext cx="104040" cy="104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0" h="290">
                  <a:moveTo>
                    <a:pt x="219" y="187"/>
                  </a:moveTo>
                  <a:lnTo>
                    <a:pt x="219" y="149"/>
                  </a:lnTo>
                  <a:lnTo>
                    <a:pt x="199" y="149"/>
                  </a:lnTo>
                  <a:cubicBezTo>
                    <a:pt x="178" y="99"/>
                    <a:pt x="167" y="54"/>
                    <a:pt x="164" y="0"/>
                  </a:cubicBezTo>
                  <a:lnTo>
                    <a:pt x="126" y="0"/>
                  </a:lnTo>
                  <a:cubicBezTo>
                    <a:pt x="123" y="54"/>
                    <a:pt x="112" y="100"/>
                    <a:pt x="91" y="149"/>
                  </a:cubicBezTo>
                  <a:lnTo>
                    <a:pt x="71" y="149"/>
                  </a:lnTo>
                  <a:lnTo>
                    <a:pt x="71" y="187"/>
                  </a:lnTo>
                  <a:cubicBezTo>
                    <a:pt x="51" y="220"/>
                    <a:pt x="29" y="245"/>
                    <a:pt x="0" y="270"/>
                  </a:cubicBezTo>
                  <a:lnTo>
                    <a:pt x="0" y="290"/>
                  </a:lnTo>
                  <a:lnTo>
                    <a:pt x="42" y="290"/>
                  </a:lnTo>
                  <a:cubicBezTo>
                    <a:pt x="44" y="282"/>
                    <a:pt x="47" y="276"/>
                    <a:pt x="51" y="269"/>
                  </a:cubicBezTo>
                  <a:cubicBezTo>
                    <a:pt x="61" y="251"/>
                    <a:pt x="73" y="239"/>
                    <a:pt x="91" y="229"/>
                  </a:cubicBezTo>
                  <a:cubicBezTo>
                    <a:pt x="108" y="219"/>
                    <a:pt x="126" y="214"/>
                    <a:pt x="146" y="214"/>
                  </a:cubicBezTo>
                  <a:cubicBezTo>
                    <a:pt x="166" y="214"/>
                    <a:pt x="182" y="219"/>
                    <a:pt x="200" y="229"/>
                  </a:cubicBezTo>
                  <a:cubicBezTo>
                    <a:pt x="217" y="239"/>
                    <a:pt x="229" y="251"/>
                    <a:pt x="240" y="269"/>
                  </a:cubicBezTo>
                  <a:cubicBezTo>
                    <a:pt x="244" y="276"/>
                    <a:pt x="247" y="282"/>
                    <a:pt x="250" y="290"/>
                  </a:cubicBezTo>
                  <a:lnTo>
                    <a:pt x="290" y="290"/>
                  </a:lnTo>
                  <a:lnTo>
                    <a:pt x="290" y="270"/>
                  </a:lnTo>
                  <a:cubicBezTo>
                    <a:pt x="261" y="245"/>
                    <a:pt x="239" y="220"/>
                    <a:pt x="219" y="187"/>
                  </a:cubicBezTo>
                  <a:close/>
                  <a:moveTo>
                    <a:pt x="136" y="94"/>
                  </a:moveTo>
                  <a:lnTo>
                    <a:pt x="155" y="94"/>
                  </a:lnTo>
                  <a:cubicBezTo>
                    <a:pt x="159" y="114"/>
                    <a:pt x="164" y="130"/>
                    <a:pt x="171" y="149"/>
                  </a:cubicBezTo>
                  <a:lnTo>
                    <a:pt x="119" y="149"/>
                  </a:lnTo>
                  <a:cubicBezTo>
                    <a:pt x="127" y="130"/>
                    <a:pt x="131" y="114"/>
                    <a:pt x="136" y="94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54" name="Freeform: Shape 505"/>
            <p:cNvSpPr/>
            <p:nvPr/>
          </p:nvSpPr>
          <p:spPr>
            <a:xfrm>
              <a:off x="1291320" y="3282119"/>
              <a:ext cx="1509839" cy="647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95" h="1799">
                  <a:moveTo>
                    <a:pt x="3908" y="1149"/>
                  </a:moveTo>
                  <a:lnTo>
                    <a:pt x="3873" y="1122"/>
                  </a:lnTo>
                  <a:cubicBezTo>
                    <a:pt x="3297" y="-476"/>
                    <a:pt x="625" y="-28"/>
                    <a:pt x="0" y="413"/>
                  </a:cubicBezTo>
                  <a:lnTo>
                    <a:pt x="2072" y="413"/>
                  </a:lnTo>
                  <a:cubicBezTo>
                    <a:pt x="2732" y="84"/>
                    <a:pt x="3615" y="534"/>
                    <a:pt x="3831" y="1149"/>
                  </a:cubicBezTo>
                  <a:cubicBezTo>
                    <a:pt x="3785" y="1155"/>
                    <a:pt x="3747" y="1168"/>
                    <a:pt x="3707" y="1191"/>
                  </a:cubicBezTo>
                  <a:cubicBezTo>
                    <a:pt x="3655" y="1222"/>
                    <a:pt x="3617" y="1258"/>
                    <a:pt x="3587" y="1310"/>
                  </a:cubicBezTo>
                  <a:cubicBezTo>
                    <a:pt x="3557" y="1362"/>
                    <a:pt x="3544" y="1413"/>
                    <a:pt x="3544" y="1473"/>
                  </a:cubicBezTo>
                  <a:cubicBezTo>
                    <a:pt x="3544" y="1533"/>
                    <a:pt x="3557" y="1584"/>
                    <a:pt x="3587" y="1636"/>
                  </a:cubicBezTo>
                  <a:cubicBezTo>
                    <a:pt x="3617" y="1688"/>
                    <a:pt x="3655" y="1725"/>
                    <a:pt x="3707" y="1755"/>
                  </a:cubicBezTo>
                  <a:cubicBezTo>
                    <a:pt x="3758" y="1785"/>
                    <a:pt x="3809" y="1799"/>
                    <a:pt x="3869" y="1799"/>
                  </a:cubicBezTo>
                  <a:cubicBezTo>
                    <a:pt x="3929" y="1799"/>
                    <a:pt x="3980" y="1785"/>
                    <a:pt x="4032" y="1755"/>
                  </a:cubicBezTo>
                  <a:cubicBezTo>
                    <a:pt x="4084" y="1725"/>
                    <a:pt x="4122" y="1688"/>
                    <a:pt x="4152" y="1636"/>
                  </a:cubicBezTo>
                  <a:cubicBezTo>
                    <a:pt x="4182" y="1584"/>
                    <a:pt x="4195" y="1533"/>
                    <a:pt x="4195" y="1473"/>
                  </a:cubicBezTo>
                  <a:cubicBezTo>
                    <a:pt x="4195" y="1413"/>
                    <a:pt x="4182" y="1362"/>
                    <a:pt x="4152" y="1310"/>
                  </a:cubicBezTo>
                  <a:cubicBezTo>
                    <a:pt x="4122" y="1258"/>
                    <a:pt x="4084" y="1222"/>
                    <a:pt x="4032" y="1191"/>
                  </a:cubicBezTo>
                  <a:cubicBezTo>
                    <a:pt x="3992" y="1168"/>
                    <a:pt x="3954" y="1155"/>
                    <a:pt x="3908" y="1149"/>
                  </a:cubicBezTo>
                  <a:close/>
                  <a:moveTo>
                    <a:pt x="3871" y="1738"/>
                  </a:moveTo>
                  <a:cubicBezTo>
                    <a:pt x="3822" y="1738"/>
                    <a:pt x="3780" y="1727"/>
                    <a:pt x="3738" y="1702"/>
                  </a:cubicBezTo>
                  <a:cubicBezTo>
                    <a:pt x="3696" y="1678"/>
                    <a:pt x="3665" y="1647"/>
                    <a:pt x="3641" y="1605"/>
                  </a:cubicBezTo>
                  <a:cubicBezTo>
                    <a:pt x="3616" y="1563"/>
                    <a:pt x="3605" y="1521"/>
                    <a:pt x="3605" y="1472"/>
                  </a:cubicBezTo>
                  <a:cubicBezTo>
                    <a:pt x="3605" y="1423"/>
                    <a:pt x="3616" y="1382"/>
                    <a:pt x="3641" y="1339"/>
                  </a:cubicBezTo>
                  <a:cubicBezTo>
                    <a:pt x="3665" y="1297"/>
                    <a:pt x="3696" y="1267"/>
                    <a:pt x="3738" y="1242"/>
                  </a:cubicBezTo>
                  <a:cubicBezTo>
                    <a:pt x="3780" y="1218"/>
                    <a:pt x="3822" y="1206"/>
                    <a:pt x="3871" y="1206"/>
                  </a:cubicBezTo>
                  <a:cubicBezTo>
                    <a:pt x="3920" y="1206"/>
                    <a:pt x="3962" y="1218"/>
                    <a:pt x="4004" y="1242"/>
                  </a:cubicBezTo>
                  <a:cubicBezTo>
                    <a:pt x="4046" y="1267"/>
                    <a:pt x="4076" y="1297"/>
                    <a:pt x="4101" y="1339"/>
                  </a:cubicBezTo>
                  <a:cubicBezTo>
                    <a:pt x="4125" y="1382"/>
                    <a:pt x="4137" y="1423"/>
                    <a:pt x="4137" y="1472"/>
                  </a:cubicBezTo>
                  <a:cubicBezTo>
                    <a:pt x="4137" y="1521"/>
                    <a:pt x="4125" y="1563"/>
                    <a:pt x="4101" y="1605"/>
                  </a:cubicBezTo>
                  <a:cubicBezTo>
                    <a:pt x="4076" y="1648"/>
                    <a:pt x="4046" y="1679"/>
                    <a:pt x="4004" y="1703"/>
                  </a:cubicBezTo>
                  <a:cubicBezTo>
                    <a:pt x="3961" y="1728"/>
                    <a:pt x="3920" y="1739"/>
                    <a:pt x="3871" y="1739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55" name="Freeform: Shape 506"/>
            <p:cNvSpPr/>
            <p:nvPr/>
          </p:nvSpPr>
          <p:spPr>
            <a:xfrm>
              <a:off x="2648160" y="3800880"/>
              <a:ext cx="21600" cy="29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84">
                  <a:moveTo>
                    <a:pt x="31" y="84"/>
                  </a:moveTo>
                  <a:lnTo>
                    <a:pt x="0" y="84"/>
                  </a:lnTo>
                  <a:lnTo>
                    <a:pt x="0" y="0"/>
                  </a:lnTo>
                  <a:lnTo>
                    <a:pt x="61" y="0"/>
                  </a:lnTo>
                  <a:lnTo>
                    <a:pt x="61" y="84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56" name="Freeform: Shape 507"/>
            <p:cNvSpPr/>
            <p:nvPr/>
          </p:nvSpPr>
          <p:spPr>
            <a:xfrm>
              <a:off x="2702160" y="3800880"/>
              <a:ext cx="21960" cy="29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84">
                  <a:moveTo>
                    <a:pt x="31" y="84"/>
                  </a:moveTo>
                  <a:lnTo>
                    <a:pt x="0" y="84"/>
                  </a:lnTo>
                  <a:lnTo>
                    <a:pt x="0" y="0"/>
                  </a:lnTo>
                  <a:lnTo>
                    <a:pt x="62" y="0"/>
                  </a:lnTo>
                  <a:lnTo>
                    <a:pt x="62" y="84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57" name="Freeform: Shape 508"/>
            <p:cNvSpPr/>
            <p:nvPr/>
          </p:nvSpPr>
          <p:spPr>
            <a:xfrm>
              <a:off x="2639160" y="3837600"/>
              <a:ext cx="30600" cy="44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6" h="124">
                  <a:moveTo>
                    <a:pt x="43" y="124"/>
                  </a:moveTo>
                  <a:lnTo>
                    <a:pt x="0" y="124"/>
                  </a:lnTo>
                  <a:lnTo>
                    <a:pt x="0" y="0"/>
                  </a:lnTo>
                  <a:lnTo>
                    <a:pt x="86" y="0"/>
                  </a:lnTo>
                  <a:lnTo>
                    <a:pt x="86" y="124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58" name="Freeform: Shape 509"/>
            <p:cNvSpPr/>
            <p:nvPr/>
          </p:nvSpPr>
          <p:spPr>
            <a:xfrm>
              <a:off x="2702160" y="3837600"/>
              <a:ext cx="30600" cy="44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6" h="124">
                  <a:moveTo>
                    <a:pt x="43" y="124"/>
                  </a:moveTo>
                  <a:lnTo>
                    <a:pt x="0" y="124"/>
                  </a:lnTo>
                  <a:lnTo>
                    <a:pt x="0" y="0"/>
                  </a:lnTo>
                  <a:lnTo>
                    <a:pt x="86" y="0"/>
                  </a:lnTo>
                  <a:lnTo>
                    <a:pt x="86" y="124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59" name="Freeform: Shape 510"/>
            <p:cNvSpPr/>
            <p:nvPr/>
          </p:nvSpPr>
          <p:spPr>
            <a:xfrm>
              <a:off x="2657880" y="3787559"/>
              <a:ext cx="56160" cy="94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7" h="263">
                  <a:moveTo>
                    <a:pt x="53" y="263"/>
                  </a:moveTo>
                  <a:lnTo>
                    <a:pt x="105" y="263"/>
                  </a:lnTo>
                  <a:lnTo>
                    <a:pt x="105" y="19"/>
                  </a:lnTo>
                  <a:lnTo>
                    <a:pt x="157" y="19"/>
                  </a:lnTo>
                  <a:lnTo>
                    <a:pt x="157" y="0"/>
                  </a:lnTo>
                  <a:lnTo>
                    <a:pt x="0" y="0"/>
                  </a:lnTo>
                  <a:lnTo>
                    <a:pt x="0" y="19"/>
                  </a:lnTo>
                  <a:lnTo>
                    <a:pt x="53" y="19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60" name="Freeform: Shape 511"/>
            <p:cNvSpPr/>
            <p:nvPr/>
          </p:nvSpPr>
          <p:spPr>
            <a:xfrm>
              <a:off x="2669040" y="3730680"/>
              <a:ext cx="33840" cy="50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5" h="140">
                  <a:moveTo>
                    <a:pt x="65" y="118"/>
                  </a:moveTo>
                  <a:lnTo>
                    <a:pt x="65" y="54"/>
                  </a:lnTo>
                  <a:cubicBezTo>
                    <a:pt x="65" y="52"/>
                    <a:pt x="65" y="51"/>
                    <a:pt x="64" y="49"/>
                  </a:cubicBezTo>
                  <a:cubicBezTo>
                    <a:pt x="63" y="47"/>
                    <a:pt x="62" y="47"/>
                    <a:pt x="60" y="46"/>
                  </a:cubicBezTo>
                  <a:cubicBezTo>
                    <a:pt x="59" y="46"/>
                    <a:pt x="57" y="44"/>
                    <a:pt x="56" y="44"/>
                  </a:cubicBezTo>
                  <a:cubicBezTo>
                    <a:pt x="54" y="44"/>
                    <a:pt x="56" y="44"/>
                    <a:pt x="56" y="44"/>
                  </a:cubicBezTo>
                  <a:lnTo>
                    <a:pt x="56" y="6"/>
                  </a:lnTo>
                  <a:cubicBezTo>
                    <a:pt x="56" y="5"/>
                    <a:pt x="55" y="4"/>
                    <a:pt x="55" y="4"/>
                  </a:cubicBezTo>
                  <a:cubicBezTo>
                    <a:pt x="54" y="2"/>
                    <a:pt x="53" y="2"/>
                    <a:pt x="52" y="1"/>
                  </a:cubicBezTo>
                  <a:cubicBezTo>
                    <a:pt x="51" y="0"/>
                    <a:pt x="49" y="0"/>
                    <a:pt x="48" y="0"/>
                  </a:cubicBezTo>
                  <a:cubicBezTo>
                    <a:pt x="47" y="0"/>
                    <a:pt x="45" y="0"/>
                    <a:pt x="44" y="1"/>
                  </a:cubicBezTo>
                  <a:cubicBezTo>
                    <a:pt x="43" y="2"/>
                    <a:pt x="42" y="2"/>
                    <a:pt x="41" y="4"/>
                  </a:cubicBezTo>
                  <a:cubicBezTo>
                    <a:pt x="41" y="4"/>
                    <a:pt x="40" y="5"/>
                    <a:pt x="40" y="6"/>
                  </a:cubicBezTo>
                  <a:lnTo>
                    <a:pt x="40" y="44"/>
                  </a:lnTo>
                  <a:cubicBezTo>
                    <a:pt x="39" y="44"/>
                    <a:pt x="37" y="46"/>
                    <a:pt x="36" y="46"/>
                  </a:cubicBezTo>
                  <a:cubicBezTo>
                    <a:pt x="34" y="47"/>
                    <a:pt x="33" y="47"/>
                    <a:pt x="32" y="49"/>
                  </a:cubicBezTo>
                  <a:cubicBezTo>
                    <a:pt x="31" y="51"/>
                    <a:pt x="31" y="52"/>
                    <a:pt x="31" y="54"/>
                  </a:cubicBezTo>
                  <a:lnTo>
                    <a:pt x="31" y="118"/>
                  </a:lnTo>
                  <a:lnTo>
                    <a:pt x="0" y="118"/>
                  </a:lnTo>
                  <a:lnTo>
                    <a:pt x="0" y="140"/>
                  </a:lnTo>
                  <a:lnTo>
                    <a:pt x="95" y="140"/>
                  </a:lnTo>
                  <a:lnTo>
                    <a:pt x="95" y="118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</p:spTree>
    <p:extLst/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5" grpId="0"/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urquoise_sep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8737600" y="7620000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59" name="Title 1"/>
          <p:cNvSpPr>
            <a:spLocks noGrp="1"/>
          </p:cNvSpPr>
          <p:nvPr>
            <p:ph type="ctrTitle" hasCustomPrompt="1"/>
          </p:nvPr>
        </p:nvSpPr>
        <p:spPr>
          <a:xfrm>
            <a:off x="1961400" y="2893219"/>
            <a:ext cx="8269200" cy="1071562"/>
          </a:xfrm>
          <a:prstGeom prst="rect">
            <a:avLst/>
          </a:prstGeom>
        </p:spPr>
        <p:txBody>
          <a:bodyPr lIns="0" tIns="0" rIns="0" bIns="0" anchor="t"/>
          <a:lstStyle>
            <a:lvl1pPr algn="ctr">
              <a:lnSpc>
                <a:spcPct val="120000"/>
              </a:lnSpc>
              <a:defRPr sz="32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989044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_brain">
    <p:bg>
      <p:bgPr>
        <a:solidFill>
          <a:srgbClr val="149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8737600" y="7620000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6" name="Title 15"/>
          <p:cNvSpPr>
            <a:spLocks noGrp="1"/>
          </p:cNvSpPr>
          <p:nvPr>
            <p:ph type="title" hasCustomPrompt="1"/>
          </p:nvPr>
        </p:nvSpPr>
        <p:spPr>
          <a:xfrm>
            <a:off x="698400" y="2376000"/>
            <a:ext cx="6430643" cy="210623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32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8" name="Freeform: Shape 1"/>
          <p:cNvSpPr/>
          <p:nvPr/>
        </p:nvSpPr>
        <p:spPr>
          <a:xfrm>
            <a:off x="9455632" y="3534913"/>
            <a:ext cx="692465" cy="69223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1" h="3050">
                <a:moveTo>
                  <a:pt x="1525" y="3050"/>
                </a:moveTo>
                <a:lnTo>
                  <a:pt x="0" y="3050"/>
                </a:lnTo>
                <a:lnTo>
                  <a:pt x="0" y="0"/>
                </a:lnTo>
                <a:lnTo>
                  <a:pt x="3051" y="0"/>
                </a:lnTo>
                <a:lnTo>
                  <a:pt x="3051" y="3050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" name="Freeform: Shape 2"/>
          <p:cNvSpPr/>
          <p:nvPr/>
        </p:nvSpPr>
        <p:spPr>
          <a:xfrm>
            <a:off x="9383661" y="3465439"/>
            <a:ext cx="833002" cy="83413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670" h="3675">
                <a:moveTo>
                  <a:pt x="0" y="0"/>
                </a:moveTo>
                <a:lnTo>
                  <a:pt x="0" y="3675"/>
                </a:lnTo>
                <a:lnTo>
                  <a:pt x="3670" y="3675"/>
                </a:lnTo>
                <a:lnTo>
                  <a:pt x="3670" y="0"/>
                </a:lnTo>
                <a:close/>
                <a:moveTo>
                  <a:pt x="3368" y="3356"/>
                </a:moveTo>
                <a:lnTo>
                  <a:pt x="317" y="3356"/>
                </a:lnTo>
                <a:lnTo>
                  <a:pt x="317" y="306"/>
                </a:lnTo>
                <a:lnTo>
                  <a:pt x="3368" y="306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" name="Freeform: Shape 3"/>
          <p:cNvSpPr/>
          <p:nvPr/>
        </p:nvSpPr>
        <p:spPr>
          <a:xfrm>
            <a:off x="9585725" y="3810310"/>
            <a:ext cx="130320" cy="24156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75" h="1065">
                <a:moveTo>
                  <a:pt x="0" y="82"/>
                </a:moveTo>
                <a:cubicBezTo>
                  <a:pt x="0" y="180"/>
                  <a:pt x="4" y="335"/>
                  <a:pt x="16" y="509"/>
                </a:cubicBezTo>
                <a:cubicBezTo>
                  <a:pt x="35" y="805"/>
                  <a:pt x="72" y="1065"/>
                  <a:pt x="72" y="1065"/>
                </a:cubicBezTo>
                <a:lnTo>
                  <a:pt x="563" y="598"/>
                </a:lnTo>
                <a:cubicBezTo>
                  <a:pt x="563" y="598"/>
                  <a:pt x="544" y="364"/>
                  <a:pt x="575" y="16"/>
                </a:cubicBezTo>
                <a:cubicBezTo>
                  <a:pt x="575" y="16"/>
                  <a:pt x="32" y="-49"/>
                  <a:pt x="0" y="82"/>
                </a:cubicBezTo>
                <a:close/>
              </a:path>
            </a:pathLst>
          </a:custGeom>
          <a:solidFill>
            <a:schemeClr val="bg2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" name="Freeform: Shape 4"/>
          <p:cNvSpPr/>
          <p:nvPr/>
        </p:nvSpPr>
        <p:spPr>
          <a:xfrm>
            <a:off x="9619100" y="3963107"/>
            <a:ext cx="244520" cy="13395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078" h="591">
                <a:moveTo>
                  <a:pt x="984" y="589"/>
                </a:moveTo>
                <a:cubicBezTo>
                  <a:pt x="1110" y="554"/>
                  <a:pt x="1073" y="19"/>
                  <a:pt x="1073" y="19"/>
                </a:cubicBezTo>
                <a:cubicBezTo>
                  <a:pt x="723" y="31"/>
                  <a:pt x="491" y="0"/>
                  <a:pt x="491" y="0"/>
                </a:cubicBezTo>
                <a:lnTo>
                  <a:pt x="0" y="467"/>
                </a:lnTo>
                <a:cubicBezTo>
                  <a:pt x="0" y="467"/>
                  <a:pt x="261" y="519"/>
                  <a:pt x="554" y="552"/>
                </a:cubicBezTo>
                <a:cubicBezTo>
                  <a:pt x="721" y="571"/>
                  <a:pt x="944" y="587"/>
                  <a:pt x="977" y="589"/>
                </a:cubicBezTo>
                <a:cubicBezTo>
                  <a:pt x="977" y="592"/>
                  <a:pt x="981" y="592"/>
                  <a:pt x="984" y="589"/>
                </a:cubicBezTo>
                <a:close/>
              </a:path>
            </a:pathLst>
          </a:custGeom>
          <a:solidFill>
            <a:schemeClr val="bg2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" name="Freeform: Shape 5"/>
          <p:cNvSpPr/>
          <p:nvPr/>
        </p:nvSpPr>
        <p:spPr>
          <a:xfrm>
            <a:off x="9585498" y="3658421"/>
            <a:ext cx="400949" cy="17027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767" h="751">
                <a:moveTo>
                  <a:pt x="0" y="720"/>
                </a:moveTo>
                <a:cubicBezTo>
                  <a:pt x="0" y="730"/>
                  <a:pt x="0" y="739"/>
                  <a:pt x="0" y="751"/>
                </a:cubicBezTo>
                <a:cubicBezTo>
                  <a:pt x="4" y="727"/>
                  <a:pt x="14" y="711"/>
                  <a:pt x="35" y="685"/>
                </a:cubicBezTo>
                <a:cubicBezTo>
                  <a:pt x="75" y="634"/>
                  <a:pt x="140" y="620"/>
                  <a:pt x="166" y="617"/>
                </a:cubicBezTo>
                <a:cubicBezTo>
                  <a:pt x="300" y="601"/>
                  <a:pt x="495" y="577"/>
                  <a:pt x="694" y="573"/>
                </a:cubicBezTo>
                <a:cubicBezTo>
                  <a:pt x="1044" y="561"/>
                  <a:pt x="1276" y="591"/>
                  <a:pt x="1276" y="591"/>
                </a:cubicBezTo>
                <a:lnTo>
                  <a:pt x="1767" y="124"/>
                </a:lnTo>
                <a:cubicBezTo>
                  <a:pt x="1767" y="124"/>
                  <a:pt x="1509" y="75"/>
                  <a:pt x="1215" y="40"/>
                </a:cubicBezTo>
                <a:cubicBezTo>
                  <a:pt x="1023" y="16"/>
                  <a:pt x="854" y="5"/>
                  <a:pt x="760" y="0"/>
                </a:cubicBezTo>
                <a:cubicBezTo>
                  <a:pt x="753" y="0"/>
                  <a:pt x="685" y="-9"/>
                  <a:pt x="621" y="52"/>
                </a:cubicBezTo>
                <a:cubicBezTo>
                  <a:pt x="551" y="117"/>
                  <a:pt x="201" y="451"/>
                  <a:pt x="58" y="584"/>
                </a:cubicBezTo>
                <a:cubicBezTo>
                  <a:pt x="-5" y="645"/>
                  <a:pt x="0" y="713"/>
                  <a:pt x="0" y="720"/>
                </a:cubicBezTo>
                <a:close/>
              </a:path>
            </a:pathLst>
          </a:custGeom>
          <a:solidFill>
            <a:schemeClr val="bg2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" name="Freeform: Shape 6"/>
          <p:cNvSpPr/>
          <p:nvPr/>
        </p:nvSpPr>
        <p:spPr>
          <a:xfrm>
            <a:off x="9841143" y="3704284"/>
            <a:ext cx="178225" cy="39345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786" h="1734">
                <a:moveTo>
                  <a:pt x="31" y="1734"/>
                </a:moveTo>
                <a:cubicBezTo>
                  <a:pt x="21" y="1734"/>
                  <a:pt x="12" y="1734"/>
                  <a:pt x="0" y="1732"/>
                </a:cubicBezTo>
                <a:cubicBezTo>
                  <a:pt x="23" y="1727"/>
                  <a:pt x="42" y="1720"/>
                  <a:pt x="68" y="1701"/>
                </a:cubicBezTo>
                <a:cubicBezTo>
                  <a:pt x="122" y="1664"/>
                  <a:pt x="138" y="1598"/>
                  <a:pt x="143" y="1572"/>
                </a:cubicBezTo>
                <a:cubicBezTo>
                  <a:pt x="167" y="1441"/>
                  <a:pt x="197" y="1246"/>
                  <a:pt x="214" y="1049"/>
                </a:cubicBezTo>
                <a:cubicBezTo>
                  <a:pt x="242" y="699"/>
                  <a:pt x="223" y="467"/>
                  <a:pt x="223" y="467"/>
                </a:cubicBezTo>
                <a:lnTo>
                  <a:pt x="713" y="0"/>
                </a:lnTo>
                <a:cubicBezTo>
                  <a:pt x="713" y="0"/>
                  <a:pt x="749" y="260"/>
                  <a:pt x="770" y="554"/>
                </a:cubicBezTo>
                <a:cubicBezTo>
                  <a:pt x="784" y="746"/>
                  <a:pt x="786" y="915"/>
                  <a:pt x="786" y="1011"/>
                </a:cubicBezTo>
                <a:cubicBezTo>
                  <a:pt x="786" y="1018"/>
                  <a:pt x="791" y="1086"/>
                  <a:pt x="728" y="1147"/>
                </a:cubicBezTo>
                <a:cubicBezTo>
                  <a:pt x="657" y="1213"/>
                  <a:pt x="307" y="1549"/>
                  <a:pt x="167" y="1682"/>
                </a:cubicBezTo>
                <a:cubicBezTo>
                  <a:pt x="103" y="1741"/>
                  <a:pt x="35" y="1734"/>
                  <a:pt x="31" y="1734"/>
                </a:cubicBezTo>
                <a:close/>
              </a:path>
            </a:pathLst>
          </a:custGeom>
          <a:solidFill>
            <a:schemeClr val="bg2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5" name="Freeform: Shape 7"/>
          <p:cNvSpPr/>
          <p:nvPr/>
        </p:nvSpPr>
        <p:spPr>
          <a:xfrm>
            <a:off x="9452908" y="3425254"/>
            <a:ext cx="28153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5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5" y="0"/>
                </a:lnTo>
                <a:lnTo>
                  <a:pt x="125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7" name="Freeform: Shape 8"/>
          <p:cNvSpPr/>
          <p:nvPr/>
        </p:nvSpPr>
        <p:spPr>
          <a:xfrm>
            <a:off x="9528057" y="3425254"/>
            <a:ext cx="27926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4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4" y="0"/>
                </a:lnTo>
                <a:lnTo>
                  <a:pt x="124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8" name="Freeform: Shape 9"/>
          <p:cNvSpPr/>
          <p:nvPr/>
        </p:nvSpPr>
        <p:spPr>
          <a:xfrm>
            <a:off x="9602753" y="3425254"/>
            <a:ext cx="27926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4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4" y="0"/>
                </a:lnTo>
                <a:lnTo>
                  <a:pt x="124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9" name="Freeform: Shape 10"/>
          <p:cNvSpPr/>
          <p:nvPr/>
        </p:nvSpPr>
        <p:spPr>
          <a:xfrm>
            <a:off x="9677221" y="3425254"/>
            <a:ext cx="28153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5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5" y="0"/>
                </a:lnTo>
                <a:lnTo>
                  <a:pt x="125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0" name="Freeform: Shape 11"/>
          <p:cNvSpPr/>
          <p:nvPr/>
        </p:nvSpPr>
        <p:spPr>
          <a:xfrm>
            <a:off x="9752371" y="3425254"/>
            <a:ext cx="27926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4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4" y="0"/>
                </a:lnTo>
                <a:lnTo>
                  <a:pt x="124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1" name="Freeform: Shape 12"/>
          <p:cNvSpPr/>
          <p:nvPr/>
        </p:nvSpPr>
        <p:spPr>
          <a:xfrm>
            <a:off x="9826839" y="3425254"/>
            <a:ext cx="27926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4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4" y="0"/>
                </a:lnTo>
                <a:lnTo>
                  <a:pt x="124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2" name="Freeform: Shape 13"/>
          <p:cNvSpPr/>
          <p:nvPr/>
        </p:nvSpPr>
        <p:spPr>
          <a:xfrm>
            <a:off x="9901308" y="3425254"/>
            <a:ext cx="28153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5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5" y="0"/>
                </a:lnTo>
                <a:lnTo>
                  <a:pt x="125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3" name="Freeform: Shape 14"/>
          <p:cNvSpPr/>
          <p:nvPr/>
        </p:nvSpPr>
        <p:spPr>
          <a:xfrm>
            <a:off x="9976457" y="3425254"/>
            <a:ext cx="27926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4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4" y="0"/>
                </a:lnTo>
                <a:lnTo>
                  <a:pt x="124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4" name="Freeform: Shape 15"/>
          <p:cNvSpPr/>
          <p:nvPr/>
        </p:nvSpPr>
        <p:spPr>
          <a:xfrm>
            <a:off x="10051152" y="3425254"/>
            <a:ext cx="27926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4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4" y="0"/>
                </a:lnTo>
                <a:lnTo>
                  <a:pt x="124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5" name="Freeform: Shape 16"/>
          <p:cNvSpPr/>
          <p:nvPr/>
        </p:nvSpPr>
        <p:spPr>
          <a:xfrm>
            <a:off x="10125621" y="3425254"/>
            <a:ext cx="28153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5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5" y="0"/>
                </a:lnTo>
                <a:lnTo>
                  <a:pt x="125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6" name="Freeform: Shape 17"/>
          <p:cNvSpPr/>
          <p:nvPr/>
        </p:nvSpPr>
        <p:spPr>
          <a:xfrm>
            <a:off x="9452908" y="4270062"/>
            <a:ext cx="28153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5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5" y="0"/>
                </a:lnTo>
                <a:lnTo>
                  <a:pt x="125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7" name="Freeform: Shape 18"/>
          <p:cNvSpPr/>
          <p:nvPr/>
        </p:nvSpPr>
        <p:spPr>
          <a:xfrm>
            <a:off x="9528057" y="4270062"/>
            <a:ext cx="27926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4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4" y="0"/>
                </a:lnTo>
                <a:lnTo>
                  <a:pt x="124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8" name="Freeform: Shape 19"/>
          <p:cNvSpPr/>
          <p:nvPr/>
        </p:nvSpPr>
        <p:spPr>
          <a:xfrm>
            <a:off x="9602753" y="4270062"/>
            <a:ext cx="27926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4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4" y="0"/>
                </a:lnTo>
                <a:lnTo>
                  <a:pt x="124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9" name="Freeform: Shape 20"/>
          <p:cNvSpPr/>
          <p:nvPr/>
        </p:nvSpPr>
        <p:spPr>
          <a:xfrm>
            <a:off x="9677221" y="4270062"/>
            <a:ext cx="28153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5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5" y="0"/>
                </a:lnTo>
                <a:lnTo>
                  <a:pt x="125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0" name="Freeform: Shape 21"/>
          <p:cNvSpPr/>
          <p:nvPr/>
        </p:nvSpPr>
        <p:spPr>
          <a:xfrm>
            <a:off x="9752371" y="4270062"/>
            <a:ext cx="27926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4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4" y="0"/>
                </a:lnTo>
                <a:lnTo>
                  <a:pt x="124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1" name="Freeform: Shape 22"/>
          <p:cNvSpPr/>
          <p:nvPr/>
        </p:nvSpPr>
        <p:spPr>
          <a:xfrm>
            <a:off x="9826839" y="4270062"/>
            <a:ext cx="27926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4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4" y="0"/>
                </a:lnTo>
                <a:lnTo>
                  <a:pt x="124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2" name="Freeform: Shape 23"/>
          <p:cNvSpPr/>
          <p:nvPr/>
        </p:nvSpPr>
        <p:spPr>
          <a:xfrm>
            <a:off x="9901308" y="4270062"/>
            <a:ext cx="28153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5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5" y="0"/>
                </a:lnTo>
                <a:lnTo>
                  <a:pt x="125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3" name="Freeform: Shape 24"/>
          <p:cNvSpPr/>
          <p:nvPr/>
        </p:nvSpPr>
        <p:spPr>
          <a:xfrm>
            <a:off x="9976457" y="4270062"/>
            <a:ext cx="27926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4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4" y="0"/>
                </a:lnTo>
                <a:lnTo>
                  <a:pt x="124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4" name="Freeform: Shape 25"/>
          <p:cNvSpPr/>
          <p:nvPr/>
        </p:nvSpPr>
        <p:spPr>
          <a:xfrm>
            <a:off x="10051152" y="4270062"/>
            <a:ext cx="27926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4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4" y="0"/>
                </a:lnTo>
                <a:lnTo>
                  <a:pt x="124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5" name="Freeform: Shape 26"/>
          <p:cNvSpPr/>
          <p:nvPr/>
        </p:nvSpPr>
        <p:spPr>
          <a:xfrm>
            <a:off x="10125621" y="4270062"/>
            <a:ext cx="28153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5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5" y="0"/>
                </a:lnTo>
                <a:lnTo>
                  <a:pt x="125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6" name="Freeform: Shape 27"/>
          <p:cNvSpPr/>
          <p:nvPr/>
        </p:nvSpPr>
        <p:spPr>
          <a:xfrm>
            <a:off x="9342114" y="4216708"/>
            <a:ext cx="76058" cy="2815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5">
                <a:moveTo>
                  <a:pt x="168" y="125"/>
                </a:moveTo>
                <a:lnTo>
                  <a:pt x="0" y="125"/>
                </a:lnTo>
                <a:lnTo>
                  <a:pt x="0" y="0"/>
                </a:lnTo>
                <a:lnTo>
                  <a:pt x="336" y="0"/>
                </a:lnTo>
                <a:lnTo>
                  <a:pt x="336" y="12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7" name="Freeform: Shape 28"/>
          <p:cNvSpPr/>
          <p:nvPr/>
        </p:nvSpPr>
        <p:spPr>
          <a:xfrm>
            <a:off x="9342114" y="4141558"/>
            <a:ext cx="76058" cy="2815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5">
                <a:moveTo>
                  <a:pt x="168" y="125"/>
                </a:moveTo>
                <a:lnTo>
                  <a:pt x="0" y="125"/>
                </a:lnTo>
                <a:lnTo>
                  <a:pt x="0" y="0"/>
                </a:lnTo>
                <a:lnTo>
                  <a:pt x="336" y="0"/>
                </a:lnTo>
                <a:lnTo>
                  <a:pt x="336" y="12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8" name="Freeform: Shape 29"/>
          <p:cNvSpPr/>
          <p:nvPr/>
        </p:nvSpPr>
        <p:spPr>
          <a:xfrm>
            <a:off x="9342114" y="4067090"/>
            <a:ext cx="76058" cy="2792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4">
                <a:moveTo>
                  <a:pt x="168" y="124"/>
                </a:moveTo>
                <a:lnTo>
                  <a:pt x="0" y="124"/>
                </a:lnTo>
                <a:lnTo>
                  <a:pt x="0" y="0"/>
                </a:lnTo>
                <a:lnTo>
                  <a:pt x="336" y="0"/>
                </a:lnTo>
                <a:lnTo>
                  <a:pt x="336" y="124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9" name="Freeform: Shape 30"/>
          <p:cNvSpPr/>
          <p:nvPr/>
        </p:nvSpPr>
        <p:spPr>
          <a:xfrm>
            <a:off x="9342114" y="3992394"/>
            <a:ext cx="76058" cy="2815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5">
                <a:moveTo>
                  <a:pt x="168" y="125"/>
                </a:moveTo>
                <a:lnTo>
                  <a:pt x="0" y="125"/>
                </a:lnTo>
                <a:lnTo>
                  <a:pt x="0" y="0"/>
                </a:lnTo>
                <a:lnTo>
                  <a:pt x="336" y="0"/>
                </a:lnTo>
                <a:lnTo>
                  <a:pt x="336" y="12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0" name="Freeform: Shape 31"/>
          <p:cNvSpPr/>
          <p:nvPr/>
        </p:nvSpPr>
        <p:spPr>
          <a:xfrm>
            <a:off x="9342114" y="3917244"/>
            <a:ext cx="76058" cy="2815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5">
                <a:moveTo>
                  <a:pt x="168" y="125"/>
                </a:moveTo>
                <a:lnTo>
                  <a:pt x="0" y="125"/>
                </a:lnTo>
                <a:lnTo>
                  <a:pt x="0" y="0"/>
                </a:lnTo>
                <a:lnTo>
                  <a:pt x="336" y="0"/>
                </a:lnTo>
                <a:lnTo>
                  <a:pt x="336" y="12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1" name="Freeform: Shape 32"/>
          <p:cNvSpPr/>
          <p:nvPr/>
        </p:nvSpPr>
        <p:spPr>
          <a:xfrm>
            <a:off x="9342114" y="3842777"/>
            <a:ext cx="76058" cy="2792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4">
                <a:moveTo>
                  <a:pt x="168" y="124"/>
                </a:moveTo>
                <a:lnTo>
                  <a:pt x="0" y="124"/>
                </a:lnTo>
                <a:lnTo>
                  <a:pt x="0" y="0"/>
                </a:lnTo>
                <a:lnTo>
                  <a:pt x="336" y="0"/>
                </a:lnTo>
                <a:lnTo>
                  <a:pt x="336" y="124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2" name="Freeform: Shape 33"/>
          <p:cNvSpPr/>
          <p:nvPr/>
        </p:nvSpPr>
        <p:spPr>
          <a:xfrm>
            <a:off x="9342114" y="3768081"/>
            <a:ext cx="76058" cy="2815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5">
                <a:moveTo>
                  <a:pt x="168" y="125"/>
                </a:moveTo>
                <a:lnTo>
                  <a:pt x="0" y="125"/>
                </a:lnTo>
                <a:lnTo>
                  <a:pt x="0" y="0"/>
                </a:lnTo>
                <a:lnTo>
                  <a:pt x="336" y="0"/>
                </a:lnTo>
                <a:lnTo>
                  <a:pt x="336" y="12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3" name="Freeform: Shape 34"/>
          <p:cNvSpPr/>
          <p:nvPr/>
        </p:nvSpPr>
        <p:spPr>
          <a:xfrm>
            <a:off x="9342114" y="3693158"/>
            <a:ext cx="76058" cy="2792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4">
                <a:moveTo>
                  <a:pt x="168" y="124"/>
                </a:moveTo>
                <a:lnTo>
                  <a:pt x="0" y="124"/>
                </a:lnTo>
                <a:lnTo>
                  <a:pt x="0" y="0"/>
                </a:lnTo>
                <a:lnTo>
                  <a:pt x="336" y="0"/>
                </a:lnTo>
                <a:lnTo>
                  <a:pt x="336" y="124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4" name="Freeform: Shape 35"/>
          <p:cNvSpPr/>
          <p:nvPr/>
        </p:nvSpPr>
        <p:spPr>
          <a:xfrm>
            <a:off x="9342114" y="3618463"/>
            <a:ext cx="76058" cy="2792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4">
                <a:moveTo>
                  <a:pt x="168" y="124"/>
                </a:moveTo>
                <a:lnTo>
                  <a:pt x="0" y="124"/>
                </a:lnTo>
                <a:lnTo>
                  <a:pt x="0" y="0"/>
                </a:lnTo>
                <a:lnTo>
                  <a:pt x="336" y="0"/>
                </a:lnTo>
                <a:lnTo>
                  <a:pt x="336" y="124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5" name="Freeform: Shape 36"/>
          <p:cNvSpPr/>
          <p:nvPr/>
        </p:nvSpPr>
        <p:spPr>
          <a:xfrm>
            <a:off x="9342114" y="3543768"/>
            <a:ext cx="76058" cy="2815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5">
                <a:moveTo>
                  <a:pt x="168" y="125"/>
                </a:moveTo>
                <a:lnTo>
                  <a:pt x="0" y="125"/>
                </a:lnTo>
                <a:lnTo>
                  <a:pt x="0" y="0"/>
                </a:lnTo>
                <a:lnTo>
                  <a:pt x="336" y="0"/>
                </a:lnTo>
                <a:lnTo>
                  <a:pt x="336" y="12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6" name="Freeform: Shape 37"/>
          <p:cNvSpPr/>
          <p:nvPr/>
        </p:nvSpPr>
        <p:spPr>
          <a:xfrm>
            <a:off x="10182607" y="4216708"/>
            <a:ext cx="76058" cy="2815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5">
                <a:moveTo>
                  <a:pt x="168" y="125"/>
                </a:moveTo>
                <a:lnTo>
                  <a:pt x="0" y="125"/>
                </a:lnTo>
                <a:lnTo>
                  <a:pt x="0" y="0"/>
                </a:lnTo>
                <a:lnTo>
                  <a:pt x="336" y="0"/>
                </a:lnTo>
                <a:lnTo>
                  <a:pt x="336" y="12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7" name="Freeform: Shape 38"/>
          <p:cNvSpPr/>
          <p:nvPr/>
        </p:nvSpPr>
        <p:spPr>
          <a:xfrm>
            <a:off x="10182607" y="4141558"/>
            <a:ext cx="76058" cy="2815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5">
                <a:moveTo>
                  <a:pt x="168" y="125"/>
                </a:moveTo>
                <a:lnTo>
                  <a:pt x="0" y="125"/>
                </a:lnTo>
                <a:lnTo>
                  <a:pt x="0" y="0"/>
                </a:lnTo>
                <a:lnTo>
                  <a:pt x="336" y="0"/>
                </a:lnTo>
                <a:lnTo>
                  <a:pt x="336" y="12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8" name="Freeform: Shape 39"/>
          <p:cNvSpPr/>
          <p:nvPr/>
        </p:nvSpPr>
        <p:spPr>
          <a:xfrm>
            <a:off x="10182607" y="4067090"/>
            <a:ext cx="76058" cy="2792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4">
                <a:moveTo>
                  <a:pt x="168" y="124"/>
                </a:moveTo>
                <a:lnTo>
                  <a:pt x="0" y="124"/>
                </a:lnTo>
                <a:lnTo>
                  <a:pt x="0" y="0"/>
                </a:lnTo>
                <a:lnTo>
                  <a:pt x="336" y="0"/>
                </a:lnTo>
                <a:lnTo>
                  <a:pt x="336" y="124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9" name="Freeform: Shape 40"/>
          <p:cNvSpPr/>
          <p:nvPr/>
        </p:nvSpPr>
        <p:spPr>
          <a:xfrm>
            <a:off x="10182607" y="3992394"/>
            <a:ext cx="76058" cy="2815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5">
                <a:moveTo>
                  <a:pt x="168" y="125"/>
                </a:moveTo>
                <a:lnTo>
                  <a:pt x="0" y="125"/>
                </a:lnTo>
                <a:lnTo>
                  <a:pt x="0" y="0"/>
                </a:lnTo>
                <a:lnTo>
                  <a:pt x="336" y="0"/>
                </a:lnTo>
                <a:lnTo>
                  <a:pt x="336" y="12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50" name="Freeform: Shape 41"/>
          <p:cNvSpPr/>
          <p:nvPr/>
        </p:nvSpPr>
        <p:spPr>
          <a:xfrm>
            <a:off x="10182607" y="3917244"/>
            <a:ext cx="76058" cy="2815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5">
                <a:moveTo>
                  <a:pt x="168" y="125"/>
                </a:moveTo>
                <a:lnTo>
                  <a:pt x="0" y="125"/>
                </a:lnTo>
                <a:lnTo>
                  <a:pt x="0" y="0"/>
                </a:lnTo>
                <a:lnTo>
                  <a:pt x="336" y="0"/>
                </a:lnTo>
                <a:lnTo>
                  <a:pt x="336" y="12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51" name="Freeform: Shape 42"/>
          <p:cNvSpPr/>
          <p:nvPr/>
        </p:nvSpPr>
        <p:spPr>
          <a:xfrm>
            <a:off x="10182607" y="3842777"/>
            <a:ext cx="76058" cy="2792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4">
                <a:moveTo>
                  <a:pt x="168" y="124"/>
                </a:moveTo>
                <a:lnTo>
                  <a:pt x="0" y="124"/>
                </a:lnTo>
                <a:lnTo>
                  <a:pt x="0" y="0"/>
                </a:lnTo>
                <a:lnTo>
                  <a:pt x="336" y="0"/>
                </a:lnTo>
                <a:lnTo>
                  <a:pt x="336" y="124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52" name="Freeform: Shape 43"/>
          <p:cNvSpPr/>
          <p:nvPr/>
        </p:nvSpPr>
        <p:spPr>
          <a:xfrm>
            <a:off x="10182607" y="3768081"/>
            <a:ext cx="76058" cy="2815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5">
                <a:moveTo>
                  <a:pt x="168" y="125"/>
                </a:moveTo>
                <a:lnTo>
                  <a:pt x="0" y="125"/>
                </a:lnTo>
                <a:lnTo>
                  <a:pt x="0" y="0"/>
                </a:lnTo>
                <a:lnTo>
                  <a:pt x="336" y="0"/>
                </a:lnTo>
                <a:lnTo>
                  <a:pt x="336" y="12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53" name="Freeform: Shape 44"/>
          <p:cNvSpPr/>
          <p:nvPr/>
        </p:nvSpPr>
        <p:spPr>
          <a:xfrm>
            <a:off x="10182607" y="3693158"/>
            <a:ext cx="76058" cy="2792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4">
                <a:moveTo>
                  <a:pt x="168" y="124"/>
                </a:moveTo>
                <a:lnTo>
                  <a:pt x="0" y="124"/>
                </a:lnTo>
                <a:lnTo>
                  <a:pt x="0" y="0"/>
                </a:lnTo>
                <a:lnTo>
                  <a:pt x="336" y="0"/>
                </a:lnTo>
                <a:lnTo>
                  <a:pt x="336" y="124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54" name="Freeform: Shape 45"/>
          <p:cNvSpPr/>
          <p:nvPr/>
        </p:nvSpPr>
        <p:spPr>
          <a:xfrm>
            <a:off x="10182607" y="3618463"/>
            <a:ext cx="76058" cy="2792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4">
                <a:moveTo>
                  <a:pt x="168" y="124"/>
                </a:moveTo>
                <a:lnTo>
                  <a:pt x="0" y="124"/>
                </a:lnTo>
                <a:lnTo>
                  <a:pt x="0" y="0"/>
                </a:lnTo>
                <a:lnTo>
                  <a:pt x="336" y="0"/>
                </a:lnTo>
                <a:lnTo>
                  <a:pt x="336" y="124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55" name="Freeform: Shape 46"/>
          <p:cNvSpPr/>
          <p:nvPr/>
        </p:nvSpPr>
        <p:spPr>
          <a:xfrm>
            <a:off x="10182607" y="3543768"/>
            <a:ext cx="76058" cy="2815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5">
                <a:moveTo>
                  <a:pt x="168" y="125"/>
                </a:moveTo>
                <a:lnTo>
                  <a:pt x="0" y="125"/>
                </a:lnTo>
                <a:lnTo>
                  <a:pt x="0" y="0"/>
                </a:lnTo>
                <a:lnTo>
                  <a:pt x="336" y="0"/>
                </a:lnTo>
                <a:lnTo>
                  <a:pt x="336" y="12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56" name="Freeform: Shape 47"/>
          <p:cNvSpPr/>
          <p:nvPr/>
        </p:nvSpPr>
        <p:spPr>
          <a:xfrm>
            <a:off x="10237096" y="1534938"/>
            <a:ext cx="937893" cy="205787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132" h="9065">
                <a:moveTo>
                  <a:pt x="4132" y="4787"/>
                </a:moveTo>
                <a:lnTo>
                  <a:pt x="2004" y="2659"/>
                </a:lnTo>
                <a:lnTo>
                  <a:pt x="1121" y="3541"/>
                </a:lnTo>
                <a:lnTo>
                  <a:pt x="720" y="3140"/>
                </a:lnTo>
                <a:lnTo>
                  <a:pt x="720" y="2020"/>
                </a:lnTo>
                <a:lnTo>
                  <a:pt x="129" y="1427"/>
                </a:lnTo>
                <a:lnTo>
                  <a:pt x="694" y="861"/>
                </a:lnTo>
                <a:lnTo>
                  <a:pt x="3731" y="3898"/>
                </a:lnTo>
                <a:lnTo>
                  <a:pt x="3731" y="2813"/>
                </a:lnTo>
                <a:lnTo>
                  <a:pt x="2490" y="1572"/>
                </a:lnTo>
                <a:lnTo>
                  <a:pt x="2999" y="1063"/>
                </a:lnTo>
                <a:lnTo>
                  <a:pt x="1936" y="0"/>
                </a:lnTo>
                <a:lnTo>
                  <a:pt x="1443" y="0"/>
                </a:lnTo>
                <a:cubicBezTo>
                  <a:pt x="1445" y="14"/>
                  <a:pt x="1448" y="30"/>
                  <a:pt x="1448" y="47"/>
                </a:cubicBezTo>
                <a:cubicBezTo>
                  <a:pt x="1448" y="63"/>
                  <a:pt x="1445" y="77"/>
                  <a:pt x="1443" y="91"/>
                </a:cubicBezTo>
                <a:lnTo>
                  <a:pt x="1894" y="91"/>
                </a:lnTo>
                <a:lnTo>
                  <a:pt x="2865" y="1063"/>
                </a:lnTo>
                <a:lnTo>
                  <a:pt x="2358" y="1570"/>
                </a:lnTo>
                <a:lnTo>
                  <a:pt x="3637" y="2849"/>
                </a:lnTo>
                <a:lnTo>
                  <a:pt x="3637" y="3675"/>
                </a:lnTo>
                <a:lnTo>
                  <a:pt x="694" y="732"/>
                </a:lnTo>
                <a:lnTo>
                  <a:pt x="0" y="1427"/>
                </a:lnTo>
                <a:lnTo>
                  <a:pt x="629" y="2055"/>
                </a:lnTo>
                <a:lnTo>
                  <a:pt x="629" y="3175"/>
                </a:lnTo>
                <a:lnTo>
                  <a:pt x="1121" y="3668"/>
                </a:lnTo>
                <a:lnTo>
                  <a:pt x="2004" y="2785"/>
                </a:lnTo>
                <a:lnTo>
                  <a:pt x="4003" y="4785"/>
                </a:lnTo>
                <a:lnTo>
                  <a:pt x="2499" y="6289"/>
                </a:lnTo>
                <a:lnTo>
                  <a:pt x="3062" y="6817"/>
                </a:lnTo>
                <a:lnTo>
                  <a:pt x="896" y="8974"/>
                </a:lnTo>
                <a:lnTo>
                  <a:pt x="429" y="8974"/>
                </a:lnTo>
                <a:lnTo>
                  <a:pt x="429" y="9065"/>
                </a:lnTo>
                <a:lnTo>
                  <a:pt x="936" y="9065"/>
                </a:lnTo>
                <a:lnTo>
                  <a:pt x="3196" y="6815"/>
                </a:lnTo>
                <a:lnTo>
                  <a:pt x="2630" y="6287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57" name="Freeform: Shape 48"/>
          <p:cNvSpPr/>
          <p:nvPr/>
        </p:nvSpPr>
        <p:spPr>
          <a:xfrm>
            <a:off x="10480027" y="1510418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4"/>
                  <a:pt x="284" y="229"/>
                </a:cubicBezTo>
                <a:cubicBezTo>
                  <a:pt x="270" y="253"/>
                  <a:pt x="253" y="270"/>
                  <a:pt x="229" y="284"/>
                </a:cubicBezTo>
                <a:cubicBezTo>
                  <a:pt x="204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2" y="270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4" y="6"/>
                  <a:pt x="229" y="20"/>
                </a:cubicBezTo>
                <a:cubicBezTo>
                  <a:pt x="253" y="34"/>
                  <a:pt x="270" y="52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58" name="Freeform: Shape 49"/>
          <p:cNvSpPr/>
          <p:nvPr/>
        </p:nvSpPr>
        <p:spPr>
          <a:xfrm>
            <a:off x="9892226" y="1391450"/>
            <a:ext cx="780329" cy="197227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438" h="8688">
                <a:moveTo>
                  <a:pt x="944" y="5330"/>
                </a:moveTo>
                <a:lnTo>
                  <a:pt x="2448" y="6834"/>
                </a:lnTo>
                <a:lnTo>
                  <a:pt x="3438" y="5844"/>
                </a:lnTo>
                <a:lnTo>
                  <a:pt x="1704" y="4110"/>
                </a:lnTo>
                <a:lnTo>
                  <a:pt x="287" y="4110"/>
                </a:lnTo>
                <a:lnTo>
                  <a:pt x="287" y="2486"/>
                </a:lnTo>
                <a:lnTo>
                  <a:pt x="1505" y="1268"/>
                </a:lnTo>
                <a:lnTo>
                  <a:pt x="988" y="751"/>
                </a:lnTo>
                <a:lnTo>
                  <a:pt x="94" y="1646"/>
                </a:lnTo>
                <a:lnTo>
                  <a:pt x="94" y="665"/>
                </a:lnTo>
                <a:lnTo>
                  <a:pt x="667" y="92"/>
                </a:lnTo>
                <a:lnTo>
                  <a:pt x="1505" y="92"/>
                </a:lnTo>
                <a:lnTo>
                  <a:pt x="3232" y="1819"/>
                </a:lnTo>
                <a:lnTo>
                  <a:pt x="3413" y="1638"/>
                </a:lnTo>
                <a:cubicBezTo>
                  <a:pt x="3387" y="1622"/>
                  <a:pt x="3366" y="1599"/>
                  <a:pt x="3347" y="1573"/>
                </a:cubicBezTo>
                <a:lnTo>
                  <a:pt x="3229" y="1690"/>
                </a:lnTo>
                <a:lnTo>
                  <a:pt x="1540" y="0"/>
                </a:lnTo>
                <a:lnTo>
                  <a:pt x="627" y="0"/>
                </a:lnTo>
                <a:lnTo>
                  <a:pt x="0" y="627"/>
                </a:lnTo>
                <a:lnTo>
                  <a:pt x="0" y="1866"/>
                </a:lnTo>
                <a:lnTo>
                  <a:pt x="986" y="880"/>
                </a:lnTo>
                <a:lnTo>
                  <a:pt x="1373" y="1268"/>
                </a:lnTo>
                <a:lnTo>
                  <a:pt x="193" y="2448"/>
                </a:lnTo>
                <a:lnTo>
                  <a:pt x="193" y="4201"/>
                </a:lnTo>
                <a:lnTo>
                  <a:pt x="1664" y="4201"/>
                </a:lnTo>
                <a:lnTo>
                  <a:pt x="3307" y="5844"/>
                </a:lnTo>
                <a:lnTo>
                  <a:pt x="2446" y="6703"/>
                </a:lnTo>
                <a:lnTo>
                  <a:pt x="979" y="5236"/>
                </a:lnTo>
                <a:lnTo>
                  <a:pt x="416" y="5236"/>
                </a:lnTo>
                <a:lnTo>
                  <a:pt x="416" y="6661"/>
                </a:lnTo>
                <a:lnTo>
                  <a:pt x="1948" y="6661"/>
                </a:lnTo>
                <a:lnTo>
                  <a:pt x="2758" y="7470"/>
                </a:lnTo>
                <a:lnTo>
                  <a:pt x="1918" y="8308"/>
                </a:lnTo>
                <a:lnTo>
                  <a:pt x="768" y="8308"/>
                </a:lnTo>
                <a:lnTo>
                  <a:pt x="768" y="8688"/>
                </a:lnTo>
                <a:lnTo>
                  <a:pt x="859" y="8688"/>
                </a:lnTo>
                <a:lnTo>
                  <a:pt x="859" y="8400"/>
                </a:lnTo>
                <a:lnTo>
                  <a:pt x="1955" y="8400"/>
                </a:lnTo>
                <a:lnTo>
                  <a:pt x="2887" y="7470"/>
                </a:lnTo>
                <a:lnTo>
                  <a:pt x="1986" y="6569"/>
                </a:lnTo>
                <a:lnTo>
                  <a:pt x="507" y="6569"/>
                </a:lnTo>
                <a:lnTo>
                  <a:pt x="507" y="5328"/>
                </a:lnTo>
                <a:lnTo>
                  <a:pt x="944" y="5328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59" name="Freeform: Shape 50"/>
          <p:cNvSpPr/>
          <p:nvPr/>
        </p:nvSpPr>
        <p:spPr>
          <a:xfrm>
            <a:off x="10660068" y="1685690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4"/>
                  <a:pt x="285" y="229"/>
                </a:cubicBezTo>
                <a:cubicBezTo>
                  <a:pt x="271" y="253"/>
                  <a:pt x="253" y="269"/>
                  <a:pt x="229" y="284"/>
                </a:cubicBezTo>
                <a:cubicBezTo>
                  <a:pt x="205" y="298"/>
                  <a:pt x="181" y="305"/>
                  <a:pt x="153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1" y="269"/>
                  <a:pt x="35" y="253"/>
                  <a:pt x="20" y="229"/>
                </a:cubicBezTo>
                <a:cubicBezTo>
                  <a:pt x="5" y="204"/>
                  <a:pt x="0" y="180"/>
                  <a:pt x="0" y="152"/>
                </a:cubicBezTo>
                <a:cubicBezTo>
                  <a:pt x="0" y="124"/>
                  <a:pt x="5" y="100"/>
                  <a:pt x="20" y="76"/>
                </a:cubicBezTo>
                <a:cubicBezTo>
                  <a:pt x="34" y="52"/>
                  <a:pt x="51" y="34"/>
                  <a:pt x="76" y="20"/>
                </a:cubicBezTo>
                <a:cubicBezTo>
                  <a:pt x="100" y="6"/>
                  <a:pt x="124" y="0"/>
                  <a:pt x="153" y="0"/>
                </a:cubicBezTo>
                <a:cubicBezTo>
                  <a:pt x="181" y="0"/>
                  <a:pt x="205" y="6"/>
                  <a:pt x="229" y="20"/>
                </a:cubicBezTo>
                <a:cubicBezTo>
                  <a:pt x="253" y="34"/>
                  <a:pt x="271" y="52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60" name="Freeform: Shape 51"/>
          <p:cNvSpPr/>
          <p:nvPr/>
        </p:nvSpPr>
        <p:spPr>
          <a:xfrm>
            <a:off x="10334495" y="2646742"/>
            <a:ext cx="1070710" cy="105686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717" h="4656">
                <a:moveTo>
                  <a:pt x="4102" y="1254"/>
                </a:moveTo>
                <a:lnTo>
                  <a:pt x="3326" y="2030"/>
                </a:lnTo>
                <a:lnTo>
                  <a:pt x="2657" y="1359"/>
                </a:lnTo>
                <a:lnTo>
                  <a:pt x="3795" y="221"/>
                </a:lnTo>
                <a:lnTo>
                  <a:pt x="3795" y="780"/>
                </a:lnTo>
                <a:lnTo>
                  <a:pt x="3311" y="1265"/>
                </a:lnTo>
                <a:cubicBezTo>
                  <a:pt x="3337" y="1282"/>
                  <a:pt x="3358" y="1305"/>
                  <a:pt x="3377" y="1331"/>
                </a:cubicBezTo>
                <a:lnTo>
                  <a:pt x="3889" y="819"/>
                </a:lnTo>
                <a:lnTo>
                  <a:pt x="3889" y="0"/>
                </a:lnTo>
                <a:lnTo>
                  <a:pt x="2528" y="1359"/>
                </a:lnTo>
                <a:lnTo>
                  <a:pt x="3326" y="2157"/>
                </a:lnTo>
                <a:lnTo>
                  <a:pt x="4102" y="1380"/>
                </a:lnTo>
                <a:lnTo>
                  <a:pt x="4586" y="1864"/>
                </a:lnTo>
                <a:lnTo>
                  <a:pt x="3640" y="2810"/>
                </a:lnTo>
                <a:lnTo>
                  <a:pt x="2577" y="2810"/>
                </a:lnTo>
                <a:lnTo>
                  <a:pt x="826" y="4565"/>
                </a:lnTo>
                <a:lnTo>
                  <a:pt x="0" y="4565"/>
                </a:lnTo>
                <a:lnTo>
                  <a:pt x="0" y="4656"/>
                </a:lnTo>
                <a:lnTo>
                  <a:pt x="864" y="4656"/>
                </a:lnTo>
                <a:lnTo>
                  <a:pt x="2617" y="2903"/>
                </a:lnTo>
                <a:lnTo>
                  <a:pt x="3680" y="2903"/>
                </a:lnTo>
                <a:lnTo>
                  <a:pt x="4717" y="1866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61" name="Freeform: Shape 52"/>
          <p:cNvSpPr/>
          <p:nvPr/>
        </p:nvSpPr>
        <p:spPr>
          <a:xfrm>
            <a:off x="11023555" y="2942118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3"/>
                  <a:pt x="284" y="228"/>
                </a:cubicBezTo>
                <a:cubicBezTo>
                  <a:pt x="270" y="252"/>
                  <a:pt x="252" y="270"/>
                  <a:pt x="228" y="284"/>
                </a:cubicBezTo>
                <a:cubicBezTo>
                  <a:pt x="203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1" y="270"/>
                  <a:pt x="34" y="252"/>
                  <a:pt x="20" y="228"/>
                </a:cubicBezTo>
                <a:cubicBezTo>
                  <a:pt x="6" y="203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1"/>
                  <a:pt x="51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3" y="6"/>
                  <a:pt x="228" y="20"/>
                </a:cubicBezTo>
                <a:cubicBezTo>
                  <a:pt x="252" y="34"/>
                  <a:pt x="270" y="51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62" name="Freeform: Shape 53"/>
          <p:cNvSpPr/>
          <p:nvPr/>
        </p:nvSpPr>
        <p:spPr>
          <a:xfrm>
            <a:off x="9879512" y="1727693"/>
            <a:ext cx="670670" cy="163603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955" h="7207">
                <a:moveTo>
                  <a:pt x="1202" y="3502"/>
                </a:moveTo>
                <a:lnTo>
                  <a:pt x="2462" y="4762"/>
                </a:lnTo>
                <a:lnTo>
                  <a:pt x="2955" y="4269"/>
                </a:lnTo>
                <a:lnTo>
                  <a:pt x="1556" y="2873"/>
                </a:lnTo>
                <a:lnTo>
                  <a:pt x="94" y="2873"/>
                </a:lnTo>
                <a:lnTo>
                  <a:pt x="94" y="796"/>
                </a:lnTo>
                <a:lnTo>
                  <a:pt x="824" y="66"/>
                </a:lnTo>
                <a:cubicBezTo>
                  <a:pt x="798" y="50"/>
                  <a:pt x="777" y="26"/>
                  <a:pt x="758" y="0"/>
                </a:cubicBezTo>
                <a:lnTo>
                  <a:pt x="0" y="758"/>
                </a:lnTo>
                <a:lnTo>
                  <a:pt x="0" y="2964"/>
                </a:lnTo>
                <a:lnTo>
                  <a:pt x="1516" y="2964"/>
                </a:lnTo>
                <a:lnTo>
                  <a:pt x="2823" y="4271"/>
                </a:lnTo>
                <a:lnTo>
                  <a:pt x="2462" y="4633"/>
                </a:lnTo>
                <a:lnTo>
                  <a:pt x="1239" y="3410"/>
                </a:lnTo>
                <a:lnTo>
                  <a:pt x="230" y="3410"/>
                </a:lnTo>
                <a:lnTo>
                  <a:pt x="230" y="5459"/>
                </a:lnTo>
                <a:lnTo>
                  <a:pt x="1619" y="5459"/>
                </a:lnTo>
                <a:lnTo>
                  <a:pt x="2288" y="6128"/>
                </a:lnTo>
                <a:lnTo>
                  <a:pt x="1830" y="6585"/>
                </a:lnTo>
                <a:lnTo>
                  <a:pt x="549" y="6585"/>
                </a:lnTo>
                <a:lnTo>
                  <a:pt x="549" y="7207"/>
                </a:lnTo>
                <a:lnTo>
                  <a:pt x="641" y="7207"/>
                </a:lnTo>
                <a:lnTo>
                  <a:pt x="641" y="6677"/>
                </a:lnTo>
                <a:lnTo>
                  <a:pt x="1868" y="6677"/>
                </a:lnTo>
                <a:lnTo>
                  <a:pt x="2417" y="6128"/>
                </a:lnTo>
                <a:lnTo>
                  <a:pt x="1657" y="5367"/>
                </a:lnTo>
                <a:lnTo>
                  <a:pt x="321" y="5367"/>
                </a:lnTo>
                <a:lnTo>
                  <a:pt x="321" y="3502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64" name="Freeform: Shape 55"/>
          <p:cNvSpPr/>
          <p:nvPr/>
        </p:nvSpPr>
        <p:spPr>
          <a:xfrm>
            <a:off x="9993485" y="1495433"/>
            <a:ext cx="771928" cy="187215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401" h="8247">
                <a:moveTo>
                  <a:pt x="3401" y="5381"/>
                </a:moveTo>
                <a:lnTo>
                  <a:pt x="1474" y="3454"/>
                </a:lnTo>
                <a:lnTo>
                  <a:pt x="1474" y="2232"/>
                </a:lnTo>
                <a:lnTo>
                  <a:pt x="779" y="1537"/>
                </a:lnTo>
                <a:lnTo>
                  <a:pt x="1624" y="692"/>
                </a:lnTo>
                <a:lnTo>
                  <a:pt x="932" y="0"/>
                </a:lnTo>
                <a:lnTo>
                  <a:pt x="315" y="0"/>
                </a:lnTo>
                <a:lnTo>
                  <a:pt x="0" y="314"/>
                </a:lnTo>
                <a:cubicBezTo>
                  <a:pt x="26" y="331"/>
                  <a:pt x="47" y="354"/>
                  <a:pt x="66" y="380"/>
                </a:cubicBezTo>
                <a:lnTo>
                  <a:pt x="355" y="92"/>
                </a:lnTo>
                <a:lnTo>
                  <a:pt x="897" y="92"/>
                </a:lnTo>
                <a:lnTo>
                  <a:pt x="1497" y="692"/>
                </a:lnTo>
                <a:lnTo>
                  <a:pt x="653" y="1537"/>
                </a:lnTo>
                <a:lnTo>
                  <a:pt x="1385" y="2269"/>
                </a:lnTo>
                <a:lnTo>
                  <a:pt x="1385" y="3492"/>
                </a:lnTo>
                <a:lnTo>
                  <a:pt x="3274" y="5381"/>
                </a:lnTo>
                <a:lnTo>
                  <a:pt x="2140" y="6512"/>
                </a:lnTo>
                <a:lnTo>
                  <a:pt x="2720" y="7092"/>
                </a:lnTo>
                <a:lnTo>
                  <a:pt x="1657" y="8155"/>
                </a:lnTo>
                <a:lnTo>
                  <a:pt x="587" y="8155"/>
                </a:lnTo>
                <a:lnTo>
                  <a:pt x="587" y="8247"/>
                </a:lnTo>
                <a:lnTo>
                  <a:pt x="1695" y="8247"/>
                </a:lnTo>
                <a:lnTo>
                  <a:pt x="2849" y="7092"/>
                </a:lnTo>
                <a:lnTo>
                  <a:pt x="2270" y="6512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65" name="Freeform: Shape 56"/>
          <p:cNvSpPr/>
          <p:nvPr/>
        </p:nvSpPr>
        <p:spPr>
          <a:xfrm>
            <a:off x="9930595" y="1574896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4"/>
                  <a:pt x="285" y="229"/>
                </a:cubicBezTo>
                <a:cubicBezTo>
                  <a:pt x="271" y="253"/>
                  <a:pt x="253" y="270"/>
                  <a:pt x="229" y="284"/>
                </a:cubicBezTo>
                <a:cubicBezTo>
                  <a:pt x="205" y="298"/>
                  <a:pt x="181" y="305"/>
                  <a:pt x="153" y="305"/>
                </a:cubicBezTo>
                <a:cubicBezTo>
                  <a:pt x="125" y="305"/>
                  <a:pt x="101" y="298"/>
                  <a:pt x="77" y="284"/>
                </a:cubicBezTo>
                <a:cubicBezTo>
                  <a:pt x="52" y="270"/>
                  <a:pt x="35" y="253"/>
                  <a:pt x="21" y="229"/>
                </a:cubicBezTo>
                <a:cubicBezTo>
                  <a:pt x="7" y="204"/>
                  <a:pt x="0" y="180"/>
                  <a:pt x="0" y="152"/>
                </a:cubicBezTo>
                <a:cubicBezTo>
                  <a:pt x="0" y="124"/>
                  <a:pt x="7" y="100"/>
                  <a:pt x="21" y="76"/>
                </a:cubicBezTo>
                <a:cubicBezTo>
                  <a:pt x="35" y="52"/>
                  <a:pt x="52" y="34"/>
                  <a:pt x="77" y="20"/>
                </a:cubicBezTo>
                <a:cubicBezTo>
                  <a:pt x="101" y="6"/>
                  <a:pt x="125" y="0"/>
                  <a:pt x="153" y="0"/>
                </a:cubicBezTo>
                <a:cubicBezTo>
                  <a:pt x="181" y="0"/>
                  <a:pt x="205" y="6"/>
                  <a:pt x="229" y="20"/>
                </a:cubicBezTo>
                <a:cubicBezTo>
                  <a:pt x="253" y="34"/>
                  <a:pt x="271" y="52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66" name="Freeform: Shape 57"/>
          <p:cNvSpPr/>
          <p:nvPr/>
        </p:nvSpPr>
        <p:spPr>
          <a:xfrm>
            <a:off x="10334495" y="3096957"/>
            <a:ext cx="881134" cy="55192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882" h="2432">
                <a:moveTo>
                  <a:pt x="3818" y="0"/>
                </a:moveTo>
                <a:lnTo>
                  <a:pt x="3436" y="383"/>
                </a:lnTo>
                <a:lnTo>
                  <a:pt x="2605" y="383"/>
                </a:lnTo>
                <a:lnTo>
                  <a:pt x="648" y="2340"/>
                </a:lnTo>
                <a:lnTo>
                  <a:pt x="0" y="2340"/>
                </a:lnTo>
                <a:lnTo>
                  <a:pt x="0" y="2432"/>
                </a:lnTo>
                <a:lnTo>
                  <a:pt x="685" y="2432"/>
                </a:lnTo>
                <a:lnTo>
                  <a:pt x="2643" y="475"/>
                </a:lnTo>
                <a:lnTo>
                  <a:pt x="3473" y="475"/>
                </a:lnTo>
                <a:lnTo>
                  <a:pt x="3882" y="66"/>
                </a:lnTo>
                <a:cubicBezTo>
                  <a:pt x="3858" y="47"/>
                  <a:pt x="3835" y="26"/>
                  <a:pt x="3818" y="0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68" name="Freeform: Shape 59"/>
          <p:cNvSpPr/>
          <p:nvPr/>
        </p:nvSpPr>
        <p:spPr>
          <a:xfrm>
            <a:off x="10334949" y="3193448"/>
            <a:ext cx="1052092" cy="73832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635" h="3253">
                <a:moveTo>
                  <a:pt x="3882" y="819"/>
                </a:moveTo>
                <a:lnTo>
                  <a:pt x="4635" y="66"/>
                </a:lnTo>
                <a:cubicBezTo>
                  <a:pt x="4610" y="50"/>
                  <a:pt x="4588" y="26"/>
                  <a:pt x="4570" y="0"/>
                </a:cubicBezTo>
                <a:lnTo>
                  <a:pt x="3845" y="725"/>
                </a:lnTo>
                <a:lnTo>
                  <a:pt x="2615" y="725"/>
                </a:lnTo>
                <a:lnTo>
                  <a:pt x="1749" y="1594"/>
                </a:lnTo>
                <a:lnTo>
                  <a:pt x="2744" y="2579"/>
                </a:lnTo>
                <a:lnTo>
                  <a:pt x="2199" y="3124"/>
                </a:lnTo>
                <a:lnTo>
                  <a:pt x="1399" y="2324"/>
                </a:lnTo>
                <a:lnTo>
                  <a:pt x="1071" y="2652"/>
                </a:lnTo>
                <a:lnTo>
                  <a:pt x="0" y="2652"/>
                </a:lnTo>
                <a:lnTo>
                  <a:pt x="0" y="2744"/>
                </a:lnTo>
                <a:lnTo>
                  <a:pt x="1106" y="2744"/>
                </a:lnTo>
                <a:lnTo>
                  <a:pt x="1397" y="2453"/>
                </a:lnTo>
                <a:lnTo>
                  <a:pt x="2197" y="3253"/>
                </a:lnTo>
                <a:lnTo>
                  <a:pt x="2871" y="2579"/>
                </a:lnTo>
                <a:lnTo>
                  <a:pt x="1876" y="1594"/>
                </a:lnTo>
                <a:lnTo>
                  <a:pt x="2650" y="817"/>
                </a:lnTo>
                <a:lnTo>
                  <a:pt x="3882" y="817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69" name="Freeform: Shape 60"/>
          <p:cNvSpPr/>
          <p:nvPr/>
        </p:nvSpPr>
        <p:spPr>
          <a:xfrm>
            <a:off x="11380459" y="3131240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3"/>
                  <a:pt x="285" y="228"/>
                </a:cubicBezTo>
                <a:cubicBezTo>
                  <a:pt x="270" y="252"/>
                  <a:pt x="253" y="270"/>
                  <a:pt x="229" y="284"/>
                </a:cubicBezTo>
                <a:cubicBezTo>
                  <a:pt x="204" y="298"/>
                  <a:pt x="180" y="305"/>
                  <a:pt x="152" y="305"/>
                </a:cubicBezTo>
                <a:cubicBezTo>
                  <a:pt x="123" y="305"/>
                  <a:pt x="100" y="298"/>
                  <a:pt x="76" y="284"/>
                </a:cubicBezTo>
                <a:cubicBezTo>
                  <a:pt x="52" y="270"/>
                  <a:pt x="34" y="252"/>
                  <a:pt x="20" y="228"/>
                </a:cubicBezTo>
                <a:cubicBezTo>
                  <a:pt x="6" y="203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1" y="0"/>
                  <a:pt x="204" y="6"/>
                  <a:pt x="229" y="20"/>
                </a:cubicBezTo>
                <a:cubicBezTo>
                  <a:pt x="253" y="34"/>
                  <a:pt x="270" y="52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70" name="Freeform: Shape 61"/>
          <p:cNvSpPr/>
          <p:nvPr/>
        </p:nvSpPr>
        <p:spPr>
          <a:xfrm>
            <a:off x="10334041" y="3436152"/>
            <a:ext cx="897026" cy="63593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952" h="2802">
                <a:moveTo>
                  <a:pt x="2849" y="94"/>
                </a:moveTo>
                <a:lnTo>
                  <a:pt x="3952" y="94"/>
                </a:lnTo>
                <a:cubicBezTo>
                  <a:pt x="3949" y="80"/>
                  <a:pt x="3947" y="63"/>
                  <a:pt x="3947" y="47"/>
                </a:cubicBezTo>
                <a:cubicBezTo>
                  <a:pt x="3947" y="30"/>
                  <a:pt x="3949" y="17"/>
                  <a:pt x="3952" y="0"/>
                </a:cubicBezTo>
                <a:lnTo>
                  <a:pt x="2811" y="0"/>
                </a:lnTo>
                <a:lnTo>
                  <a:pt x="2276" y="535"/>
                </a:lnTo>
                <a:lnTo>
                  <a:pt x="3323" y="1582"/>
                </a:lnTo>
                <a:lnTo>
                  <a:pt x="2232" y="2673"/>
                </a:lnTo>
                <a:lnTo>
                  <a:pt x="1255" y="1706"/>
                </a:lnTo>
                <a:lnTo>
                  <a:pt x="1136" y="1828"/>
                </a:lnTo>
                <a:lnTo>
                  <a:pt x="0" y="1828"/>
                </a:lnTo>
                <a:lnTo>
                  <a:pt x="0" y="1920"/>
                </a:lnTo>
                <a:lnTo>
                  <a:pt x="1173" y="1920"/>
                </a:lnTo>
                <a:lnTo>
                  <a:pt x="1255" y="1836"/>
                </a:lnTo>
                <a:lnTo>
                  <a:pt x="2229" y="2802"/>
                </a:lnTo>
                <a:lnTo>
                  <a:pt x="3450" y="1582"/>
                </a:lnTo>
                <a:lnTo>
                  <a:pt x="2403" y="535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71" name="Freeform: Shape 62"/>
          <p:cNvSpPr/>
          <p:nvPr/>
        </p:nvSpPr>
        <p:spPr>
          <a:xfrm>
            <a:off x="11246733" y="3412994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8" y="205"/>
                  <a:pt x="284" y="229"/>
                </a:cubicBezTo>
                <a:cubicBezTo>
                  <a:pt x="269" y="253"/>
                  <a:pt x="253" y="271"/>
                  <a:pt x="229" y="285"/>
                </a:cubicBezTo>
                <a:cubicBezTo>
                  <a:pt x="204" y="299"/>
                  <a:pt x="180" y="305"/>
                  <a:pt x="152" y="305"/>
                </a:cubicBezTo>
                <a:cubicBezTo>
                  <a:pt x="124" y="305"/>
                  <a:pt x="100" y="299"/>
                  <a:pt x="76" y="285"/>
                </a:cubicBezTo>
                <a:cubicBezTo>
                  <a:pt x="52" y="271"/>
                  <a:pt x="34" y="253"/>
                  <a:pt x="20" y="229"/>
                </a:cubicBezTo>
                <a:cubicBezTo>
                  <a:pt x="6" y="205"/>
                  <a:pt x="0" y="181"/>
                  <a:pt x="0" y="153"/>
                </a:cubicBezTo>
                <a:cubicBezTo>
                  <a:pt x="0" y="125"/>
                  <a:pt x="6" y="100"/>
                  <a:pt x="20" y="76"/>
                </a:cubicBezTo>
                <a:cubicBezTo>
                  <a:pt x="34" y="51"/>
                  <a:pt x="52" y="35"/>
                  <a:pt x="76" y="21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4" y="6"/>
                  <a:pt x="229" y="21"/>
                </a:cubicBezTo>
                <a:cubicBezTo>
                  <a:pt x="253" y="35"/>
                  <a:pt x="269" y="51"/>
                  <a:pt x="284" y="76"/>
                </a:cubicBezTo>
                <a:cubicBezTo>
                  <a:pt x="298" y="100"/>
                  <a:pt x="305" y="125"/>
                  <a:pt x="305" y="153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72" name="Freeform: Shape 63"/>
          <p:cNvSpPr/>
          <p:nvPr/>
        </p:nvSpPr>
        <p:spPr>
          <a:xfrm>
            <a:off x="10334041" y="3773984"/>
            <a:ext cx="910875" cy="90497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013" h="3987">
                <a:moveTo>
                  <a:pt x="2945" y="1969"/>
                </a:moveTo>
                <a:lnTo>
                  <a:pt x="2527" y="1551"/>
                </a:lnTo>
                <a:lnTo>
                  <a:pt x="4013" y="66"/>
                </a:lnTo>
                <a:cubicBezTo>
                  <a:pt x="3987" y="49"/>
                  <a:pt x="3966" y="26"/>
                  <a:pt x="3947" y="0"/>
                </a:cubicBezTo>
                <a:lnTo>
                  <a:pt x="2398" y="1549"/>
                </a:lnTo>
                <a:lnTo>
                  <a:pt x="2816" y="1967"/>
                </a:lnTo>
                <a:lnTo>
                  <a:pt x="1894" y="2889"/>
                </a:lnTo>
                <a:lnTo>
                  <a:pt x="2900" y="3896"/>
                </a:lnTo>
                <a:lnTo>
                  <a:pt x="2149" y="3896"/>
                </a:lnTo>
                <a:lnTo>
                  <a:pt x="1159" y="2906"/>
                </a:lnTo>
                <a:lnTo>
                  <a:pt x="2004" y="2061"/>
                </a:lnTo>
                <a:lnTo>
                  <a:pt x="992" y="1049"/>
                </a:lnTo>
                <a:lnTo>
                  <a:pt x="0" y="1049"/>
                </a:lnTo>
                <a:lnTo>
                  <a:pt x="0" y="1141"/>
                </a:lnTo>
                <a:lnTo>
                  <a:pt x="955" y="1141"/>
                </a:lnTo>
                <a:lnTo>
                  <a:pt x="1875" y="2061"/>
                </a:lnTo>
                <a:lnTo>
                  <a:pt x="1030" y="2906"/>
                </a:lnTo>
                <a:lnTo>
                  <a:pt x="2112" y="3987"/>
                </a:lnTo>
                <a:lnTo>
                  <a:pt x="3121" y="3987"/>
                </a:lnTo>
                <a:lnTo>
                  <a:pt x="2023" y="2889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73" name="Freeform: Shape 64"/>
          <p:cNvSpPr/>
          <p:nvPr/>
        </p:nvSpPr>
        <p:spPr>
          <a:xfrm>
            <a:off x="11238786" y="3711776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3"/>
                  <a:pt x="284" y="228"/>
                </a:cubicBezTo>
                <a:cubicBezTo>
                  <a:pt x="270" y="252"/>
                  <a:pt x="252" y="270"/>
                  <a:pt x="228" y="284"/>
                </a:cubicBezTo>
                <a:cubicBezTo>
                  <a:pt x="203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2" y="270"/>
                  <a:pt x="34" y="252"/>
                  <a:pt x="20" y="228"/>
                </a:cubicBezTo>
                <a:cubicBezTo>
                  <a:pt x="6" y="203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3" y="6"/>
                  <a:pt x="228" y="20"/>
                </a:cubicBezTo>
                <a:cubicBezTo>
                  <a:pt x="252" y="34"/>
                  <a:pt x="270" y="52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74" name="Freeform: Shape 65"/>
          <p:cNvSpPr/>
          <p:nvPr/>
        </p:nvSpPr>
        <p:spPr>
          <a:xfrm>
            <a:off x="10245497" y="3265420"/>
            <a:ext cx="1199213" cy="150026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283" h="6609">
                <a:moveTo>
                  <a:pt x="4846" y="441"/>
                </a:moveTo>
                <a:lnTo>
                  <a:pt x="4846" y="2288"/>
                </a:lnTo>
                <a:lnTo>
                  <a:pt x="3572" y="3562"/>
                </a:lnTo>
                <a:lnTo>
                  <a:pt x="3572" y="4485"/>
                </a:lnTo>
                <a:lnTo>
                  <a:pt x="2955" y="5102"/>
                </a:lnTo>
                <a:lnTo>
                  <a:pt x="4077" y="6224"/>
                </a:lnTo>
                <a:lnTo>
                  <a:pt x="3779" y="6519"/>
                </a:lnTo>
                <a:lnTo>
                  <a:pt x="2314" y="6519"/>
                </a:lnTo>
                <a:lnTo>
                  <a:pt x="1190" y="5395"/>
                </a:lnTo>
                <a:lnTo>
                  <a:pt x="608" y="5975"/>
                </a:lnTo>
                <a:lnTo>
                  <a:pt x="132" y="5499"/>
                </a:lnTo>
                <a:lnTo>
                  <a:pt x="1404" y="4227"/>
                </a:lnTo>
                <a:lnTo>
                  <a:pt x="958" y="3778"/>
                </a:lnTo>
                <a:lnTo>
                  <a:pt x="390" y="3778"/>
                </a:lnTo>
                <a:lnTo>
                  <a:pt x="390" y="3870"/>
                </a:lnTo>
                <a:lnTo>
                  <a:pt x="918" y="3870"/>
                </a:lnTo>
                <a:lnTo>
                  <a:pt x="1272" y="4227"/>
                </a:lnTo>
                <a:lnTo>
                  <a:pt x="0" y="5499"/>
                </a:lnTo>
                <a:lnTo>
                  <a:pt x="606" y="6104"/>
                </a:lnTo>
                <a:lnTo>
                  <a:pt x="1188" y="5522"/>
                </a:lnTo>
                <a:lnTo>
                  <a:pt x="2274" y="6609"/>
                </a:lnTo>
                <a:lnTo>
                  <a:pt x="3814" y="6609"/>
                </a:lnTo>
                <a:lnTo>
                  <a:pt x="4203" y="6219"/>
                </a:lnTo>
                <a:lnTo>
                  <a:pt x="3082" y="5097"/>
                </a:lnTo>
                <a:lnTo>
                  <a:pt x="3661" y="4518"/>
                </a:lnTo>
                <a:lnTo>
                  <a:pt x="3661" y="3595"/>
                </a:lnTo>
                <a:lnTo>
                  <a:pt x="4936" y="2321"/>
                </a:lnTo>
                <a:lnTo>
                  <a:pt x="4936" y="474"/>
                </a:lnTo>
                <a:lnTo>
                  <a:pt x="5194" y="216"/>
                </a:lnTo>
                <a:lnTo>
                  <a:pt x="5194" y="3450"/>
                </a:lnTo>
                <a:lnTo>
                  <a:pt x="3556" y="5088"/>
                </a:lnTo>
                <a:lnTo>
                  <a:pt x="4020" y="5553"/>
                </a:lnTo>
                <a:lnTo>
                  <a:pt x="4438" y="5135"/>
                </a:lnTo>
                <a:cubicBezTo>
                  <a:pt x="4412" y="5118"/>
                  <a:pt x="4391" y="5095"/>
                  <a:pt x="4372" y="5069"/>
                </a:cubicBezTo>
                <a:lnTo>
                  <a:pt x="4020" y="5421"/>
                </a:lnTo>
                <a:lnTo>
                  <a:pt x="3685" y="5086"/>
                </a:lnTo>
                <a:lnTo>
                  <a:pt x="5283" y="3487"/>
                </a:lnTo>
                <a:lnTo>
                  <a:pt x="5283" y="0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76" name="Freeform: Shape 67"/>
          <p:cNvSpPr/>
          <p:nvPr/>
        </p:nvSpPr>
        <p:spPr>
          <a:xfrm>
            <a:off x="10145827" y="4177884"/>
            <a:ext cx="821877" cy="67861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621" h="2990">
                <a:moveTo>
                  <a:pt x="3617" y="2945"/>
                </a:moveTo>
                <a:cubicBezTo>
                  <a:pt x="3617" y="2929"/>
                  <a:pt x="3619" y="2915"/>
                  <a:pt x="3621" y="2898"/>
                </a:cubicBezTo>
                <a:lnTo>
                  <a:pt x="2753" y="2898"/>
                </a:lnTo>
                <a:lnTo>
                  <a:pt x="1650" y="1795"/>
                </a:lnTo>
                <a:lnTo>
                  <a:pt x="1021" y="2424"/>
                </a:lnTo>
                <a:lnTo>
                  <a:pt x="129" y="1530"/>
                </a:lnTo>
                <a:lnTo>
                  <a:pt x="1455" y="204"/>
                </a:lnTo>
                <a:lnTo>
                  <a:pt x="1235" y="0"/>
                </a:lnTo>
                <a:lnTo>
                  <a:pt x="831" y="0"/>
                </a:lnTo>
                <a:lnTo>
                  <a:pt x="831" y="92"/>
                </a:lnTo>
                <a:lnTo>
                  <a:pt x="1200" y="92"/>
                </a:lnTo>
                <a:lnTo>
                  <a:pt x="1324" y="207"/>
                </a:lnTo>
                <a:lnTo>
                  <a:pt x="0" y="1530"/>
                </a:lnTo>
                <a:lnTo>
                  <a:pt x="1021" y="2553"/>
                </a:lnTo>
                <a:lnTo>
                  <a:pt x="1650" y="1924"/>
                </a:lnTo>
                <a:lnTo>
                  <a:pt x="2716" y="2990"/>
                </a:lnTo>
                <a:lnTo>
                  <a:pt x="3621" y="2990"/>
                </a:lnTo>
                <a:cubicBezTo>
                  <a:pt x="3617" y="2976"/>
                  <a:pt x="3617" y="2962"/>
                  <a:pt x="3617" y="2945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77" name="Freeform: Shape 68"/>
          <p:cNvSpPr/>
          <p:nvPr/>
        </p:nvSpPr>
        <p:spPr>
          <a:xfrm>
            <a:off x="10983597" y="4812001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4"/>
                  <a:pt x="284" y="229"/>
                </a:cubicBezTo>
                <a:cubicBezTo>
                  <a:pt x="270" y="253"/>
                  <a:pt x="252" y="270"/>
                  <a:pt x="228" y="284"/>
                </a:cubicBezTo>
                <a:cubicBezTo>
                  <a:pt x="203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1" y="270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1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3" y="6"/>
                  <a:pt x="228" y="20"/>
                </a:cubicBezTo>
                <a:cubicBezTo>
                  <a:pt x="252" y="34"/>
                  <a:pt x="270" y="52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78" name="Freeform: Shape 69"/>
          <p:cNvSpPr/>
          <p:nvPr/>
        </p:nvSpPr>
        <p:spPr>
          <a:xfrm>
            <a:off x="10046839" y="4405376"/>
            <a:ext cx="796221" cy="934941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508" h="4119">
                <a:moveTo>
                  <a:pt x="3192" y="2518"/>
                </a:moveTo>
                <a:lnTo>
                  <a:pt x="3508" y="2518"/>
                </a:lnTo>
                <a:cubicBezTo>
                  <a:pt x="3506" y="2504"/>
                  <a:pt x="3504" y="2487"/>
                  <a:pt x="3504" y="2471"/>
                </a:cubicBezTo>
                <a:cubicBezTo>
                  <a:pt x="3504" y="2454"/>
                  <a:pt x="3506" y="2441"/>
                  <a:pt x="3508" y="2424"/>
                </a:cubicBezTo>
                <a:lnTo>
                  <a:pt x="3229" y="2424"/>
                </a:lnTo>
                <a:lnTo>
                  <a:pt x="2152" y="1347"/>
                </a:lnTo>
                <a:lnTo>
                  <a:pt x="1758" y="1741"/>
                </a:lnTo>
                <a:lnTo>
                  <a:pt x="2771" y="2755"/>
                </a:lnTo>
                <a:lnTo>
                  <a:pt x="1537" y="3990"/>
                </a:lnTo>
                <a:lnTo>
                  <a:pt x="1255" y="3708"/>
                </a:lnTo>
                <a:lnTo>
                  <a:pt x="2300" y="2664"/>
                </a:lnTo>
                <a:lnTo>
                  <a:pt x="1051" y="1415"/>
                </a:lnTo>
                <a:lnTo>
                  <a:pt x="331" y="2133"/>
                </a:lnTo>
                <a:lnTo>
                  <a:pt x="91" y="1892"/>
                </a:lnTo>
                <a:lnTo>
                  <a:pt x="91" y="0"/>
                </a:lnTo>
                <a:lnTo>
                  <a:pt x="0" y="0"/>
                </a:lnTo>
                <a:lnTo>
                  <a:pt x="0" y="1929"/>
                </a:lnTo>
                <a:lnTo>
                  <a:pt x="331" y="2262"/>
                </a:lnTo>
                <a:lnTo>
                  <a:pt x="1051" y="1544"/>
                </a:lnTo>
                <a:lnTo>
                  <a:pt x="2171" y="2664"/>
                </a:lnTo>
                <a:lnTo>
                  <a:pt x="1126" y="3708"/>
                </a:lnTo>
                <a:lnTo>
                  <a:pt x="1537" y="4119"/>
                </a:lnTo>
                <a:lnTo>
                  <a:pt x="2901" y="2755"/>
                </a:lnTo>
                <a:lnTo>
                  <a:pt x="1887" y="1741"/>
                </a:lnTo>
                <a:lnTo>
                  <a:pt x="2152" y="1476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80" name="Freeform: Shape 71"/>
          <p:cNvSpPr/>
          <p:nvPr/>
        </p:nvSpPr>
        <p:spPr>
          <a:xfrm>
            <a:off x="9990306" y="4406511"/>
            <a:ext cx="676573" cy="106003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981" h="4670">
                <a:moveTo>
                  <a:pt x="2915" y="3344"/>
                </a:moveTo>
                <a:lnTo>
                  <a:pt x="1720" y="4539"/>
                </a:lnTo>
                <a:lnTo>
                  <a:pt x="892" y="3710"/>
                </a:lnTo>
                <a:lnTo>
                  <a:pt x="2021" y="2581"/>
                </a:lnTo>
                <a:lnTo>
                  <a:pt x="1373" y="1945"/>
                </a:lnTo>
                <a:lnTo>
                  <a:pt x="681" y="2638"/>
                </a:lnTo>
                <a:lnTo>
                  <a:pt x="92" y="2046"/>
                </a:lnTo>
                <a:lnTo>
                  <a:pt x="92" y="0"/>
                </a:lnTo>
                <a:lnTo>
                  <a:pt x="0" y="0"/>
                </a:lnTo>
                <a:lnTo>
                  <a:pt x="0" y="2084"/>
                </a:lnTo>
                <a:lnTo>
                  <a:pt x="681" y="2767"/>
                </a:lnTo>
                <a:lnTo>
                  <a:pt x="1373" y="2074"/>
                </a:lnTo>
                <a:lnTo>
                  <a:pt x="1892" y="2584"/>
                </a:lnTo>
                <a:lnTo>
                  <a:pt x="763" y="3712"/>
                </a:lnTo>
                <a:lnTo>
                  <a:pt x="1720" y="4670"/>
                </a:lnTo>
                <a:lnTo>
                  <a:pt x="2981" y="3410"/>
                </a:lnTo>
                <a:cubicBezTo>
                  <a:pt x="2952" y="3391"/>
                  <a:pt x="2931" y="3370"/>
                  <a:pt x="2915" y="3344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81" name="Freeform: Shape 72"/>
          <p:cNvSpPr/>
          <p:nvPr/>
        </p:nvSpPr>
        <p:spPr>
          <a:xfrm>
            <a:off x="10660068" y="5102836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9" y="205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5" y="299"/>
                  <a:pt x="181" y="305"/>
                  <a:pt x="153" y="305"/>
                </a:cubicBezTo>
                <a:cubicBezTo>
                  <a:pt x="124" y="305"/>
                  <a:pt x="100" y="299"/>
                  <a:pt x="76" y="285"/>
                </a:cubicBezTo>
                <a:cubicBezTo>
                  <a:pt x="51" y="271"/>
                  <a:pt x="34" y="253"/>
                  <a:pt x="20" y="229"/>
                </a:cubicBezTo>
                <a:cubicBezTo>
                  <a:pt x="5" y="205"/>
                  <a:pt x="0" y="181"/>
                  <a:pt x="0" y="153"/>
                </a:cubicBezTo>
                <a:cubicBezTo>
                  <a:pt x="0" y="125"/>
                  <a:pt x="5" y="101"/>
                  <a:pt x="20" y="76"/>
                </a:cubicBezTo>
                <a:cubicBezTo>
                  <a:pt x="35" y="51"/>
                  <a:pt x="51" y="35"/>
                  <a:pt x="76" y="21"/>
                </a:cubicBezTo>
                <a:cubicBezTo>
                  <a:pt x="100" y="6"/>
                  <a:pt x="124" y="0"/>
                  <a:pt x="153" y="0"/>
                </a:cubicBezTo>
                <a:cubicBezTo>
                  <a:pt x="181" y="0"/>
                  <a:pt x="205" y="6"/>
                  <a:pt x="229" y="21"/>
                </a:cubicBezTo>
                <a:cubicBezTo>
                  <a:pt x="253" y="35"/>
                  <a:pt x="271" y="51"/>
                  <a:pt x="285" y="76"/>
                </a:cubicBezTo>
                <a:cubicBezTo>
                  <a:pt x="299" y="100"/>
                  <a:pt x="305" y="125"/>
                  <a:pt x="305" y="153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82" name="Freeform: Shape 73"/>
          <p:cNvSpPr/>
          <p:nvPr/>
        </p:nvSpPr>
        <p:spPr>
          <a:xfrm>
            <a:off x="10334495" y="4068225"/>
            <a:ext cx="336470" cy="420701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483" h="1854">
                <a:moveTo>
                  <a:pt x="1352" y="718"/>
                </a:moveTo>
                <a:lnTo>
                  <a:pt x="279" y="1788"/>
                </a:lnTo>
                <a:cubicBezTo>
                  <a:pt x="305" y="1804"/>
                  <a:pt x="326" y="1828"/>
                  <a:pt x="345" y="1854"/>
                </a:cubicBezTo>
                <a:lnTo>
                  <a:pt x="1483" y="720"/>
                </a:lnTo>
                <a:lnTo>
                  <a:pt x="768" y="0"/>
                </a:lnTo>
                <a:lnTo>
                  <a:pt x="0" y="0"/>
                </a:lnTo>
                <a:lnTo>
                  <a:pt x="0" y="91"/>
                </a:lnTo>
                <a:lnTo>
                  <a:pt x="728" y="91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83" name="Freeform: Shape 74"/>
          <p:cNvSpPr/>
          <p:nvPr/>
        </p:nvSpPr>
        <p:spPr>
          <a:xfrm>
            <a:off x="10334949" y="4482115"/>
            <a:ext cx="69247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6" h="305">
                <a:moveTo>
                  <a:pt x="306" y="153"/>
                </a:moveTo>
                <a:cubicBezTo>
                  <a:pt x="306" y="181"/>
                  <a:pt x="299" y="205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4" y="299"/>
                  <a:pt x="181" y="305"/>
                  <a:pt x="153" y="305"/>
                </a:cubicBezTo>
                <a:cubicBezTo>
                  <a:pt x="125" y="305"/>
                  <a:pt x="101" y="299"/>
                  <a:pt x="77" y="285"/>
                </a:cubicBezTo>
                <a:cubicBezTo>
                  <a:pt x="52" y="271"/>
                  <a:pt x="35" y="253"/>
                  <a:pt x="21" y="229"/>
                </a:cubicBezTo>
                <a:cubicBezTo>
                  <a:pt x="7" y="205"/>
                  <a:pt x="0" y="181"/>
                  <a:pt x="0" y="153"/>
                </a:cubicBezTo>
                <a:cubicBezTo>
                  <a:pt x="0" y="125"/>
                  <a:pt x="7" y="100"/>
                  <a:pt x="21" y="76"/>
                </a:cubicBezTo>
                <a:cubicBezTo>
                  <a:pt x="35" y="51"/>
                  <a:pt x="52" y="36"/>
                  <a:pt x="77" y="21"/>
                </a:cubicBezTo>
                <a:cubicBezTo>
                  <a:pt x="102" y="6"/>
                  <a:pt x="125" y="0"/>
                  <a:pt x="153" y="0"/>
                </a:cubicBezTo>
                <a:cubicBezTo>
                  <a:pt x="181" y="0"/>
                  <a:pt x="204" y="6"/>
                  <a:pt x="229" y="21"/>
                </a:cubicBezTo>
                <a:cubicBezTo>
                  <a:pt x="253" y="36"/>
                  <a:pt x="271" y="51"/>
                  <a:pt x="285" y="76"/>
                </a:cubicBezTo>
                <a:cubicBezTo>
                  <a:pt x="299" y="100"/>
                  <a:pt x="306" y="125"/>
                  <a:pt x="306" y="153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84" name="Freeform: Shape 75"/>
          <p:cNvSpPr/>
          <p:nvPr/>
        </p:nvSpPr>
        <p:spPr>
          <a:xfrm>
            <a:off x="10101101" y="4405830"/>
            <a:ext cx="96718" cy="42183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27" h="1859">
                <a:moveTo>
                  <a:pt x="364" y="1366"/>
                </a:moveTo>
                <a:lnTo>
                  <a:pt x="92" y="1636"/>
                </a:lnTo>
                <a:lnTo>
                  <a:pt x="92" y="0"/>
                </a:lnTo>
                <a:lnTo>
                  <a:pt x="0" y="0"/>
                </a:lnTo>
                <a:lnTo>
                  <a:pt x="0" y="1859"/>
                </a:lnTo>
                <a:lnTo>
                  <a:pt x="427" y="1432"/>
                </a:lnTo>
                <a:cubicBezTo>
                  <a:pt x="404" y="1413"/>
                  <a:pt x="380" y="1392"/>
                  <a:pt x="364" y="1366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85" name="Freeform: Shape 76"/>
          <p:cNvSpPr/>
          <p:nvPr/>
        </p:nvSpPr>
        <p:spPr>
          <a:xfrm>
            <a:off x="10191689" y="4653074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9" y="204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5" y="299"/>
                  <a:pt x="181" y="305"/>
                  <a:pt x="153" y="305"/>
                </a:cubicBezTo>
                <a:cubicBezTo>
                  <a:pt x="125" y="305"/>
                  <a:pt x="100" y="299"/>
                  <a:pt x="76" y="285"/>
                </a:cubicBezTo>
                <a:cubicBezTo>
                  <a:pt x="51" y="271"/>
                  <a:pt x="35" y="253"/>
                  <a:pt x="21" y="229"/>
                </a:cubicBezTo>
                <a:cubicBezTo>
                  <a:pt x="7" y="204"/>
                  <a:pt x="0" y="181"/>
                  <a:pt x="0" y="153"/>
                </a:cubicBezTo>
                <a:cubicBezTo>
                  <a:pt x="0" y="125"/>
                  <a:pt x="7" y="101"/>
                  <a:pt x="21" y="77"/>
                </a:cubicBezTo>
                <a:cubicBezTo>
                  <a:pt x="35" y="52"/>
                  <a:pt x="51" y="35"/>
                  <a:pt x="76" y="21"/>
                </a:cubicBezTo>
                <a:cubicBezTo>
                  <a:pt x="100" y="7"/>
                  <a:pt x="125" y="0"/>
                  <a:pt x="153" y="0"/>
                </a:cubicBezTo>
                <a:cubicBezTo>
                  <a:pt x="181" y="0"/>
                  <a:pt x="205" y="7"/>
                  <a:pt x="229" y="21"/>
                </a:cubicBezTo>
                <a:cubicBezTo>
                  <a:pt x="253" y="35"/>
                  <a:pt x="271" y="52"/>
                  <a:pt x="285" y="77"/>
                </a:cubicBezTo>
                <a:cubicBezTo>
                  <a:pt x="299" y="101"/>
                  <a:pt x="305" y="125"/>
                  <a:pt x="305" y="153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86" name="Freeform: Shape 77"/>
          <p:cNvSpPr/>
          <p:nvPr/>
        </p:nvSpPr>
        <p:spPr>
          <a:xfrm>
            <a:off x="10334949" y="3611425"/>
            <a:ext cx="472466" cy="14802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082" h="653">
                <a:moveTo>
                  <a:pt x="2082" y="582"/>
                </a:moveTo>
                <a:lnTo>
                  <a:pt x="1500" y="0"/>
                </a:lnTo>
                <a:lnTo>
                  <a:pt x="937" y="561"/>
                </a:lnTo>
                <a:lnTo>
                  <a:pt x="0" y="561"/>
                </a:lnTo>
                <a:lnTo>
                  <a:pt x="0" y="653"/>
                </a:lnTo>
                <a:lnTo>
                  <a:pt x="974" y="653"/>
                </a:lnTo>
                <a:lnTo>
                  <a:pt x="1500" y="130"/>
                </a:lnTo>
                <a:lnTo>
                  <a:pt x="2019" y="648"/>
                </a:lnTo>
                <a:cubicBezTo>
                  <a:pt x="2035" y="622"/>
                  <a:pt x="2056" y="599"/>
                  <a:pt x="2082" y="58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88" name="Freeform: Shape 79"/>
          <p:cNvSpPr/>
          <p:nvPr/>
        </p:nvSpPr>
        <p:spPr>
          <a:xfrm>
            <a:off x="10264114" y="4955262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9" y="205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5" y="299"/>
                  <a:pt x="181" y="305"/>
                  <a:pt x="153" y="305"/>
                </a:cubicBezTo>
                <a:cubicBezTo>
                  <a:pt x="125" y="305"/>
                  <a:pt x="101" y="299"/>
                  <a:pt x="77" y="285"/>
                </a:cubicBezTo>
                <a:cubicBezTo>
                  <a:pt x="52" y="271"/>
                  <a:pt x="35" y="253"/>
                  <a:pt x="21" y="229"/>
                </a:cubicBezTo>
                <a:cubicBezTo>
                  <a:pt x="7" y="205"/>
                  <a:pt x="0" y="181"/>
                  <a:pt x="0" y="153"/>
                </a:cubicBezTo>
                <a:cubicBezTo>
                  <a:pt x="0" y="124"/>
                  <a:pt x="7" y="100"/>
                  <a:pt x="21" y="76"/>
                </a:cubicBezTo>
                <a:cubicBezTo>
                  <a:pt x="35" y="51"/>
                  <a:pt x="52" y="34"/>
                  <a:pt x="77" y="20"/>
                </a:cubicBezTo>
                <a:cubicBezTo>
                  <a:pt x="101" y="5"/>
                  <a:pt x="125" y="0"/>
                  <a:pt x="153" y="0"/>
                </a:cubicBezTo>
                <a:cubicBezTo>
                  <a:pt x="181" y="0"/>
                  <a:pt x="205" y="5"/>
                  <a:pt x="229" y="20"/>
                </a:cubicBezTo>
                <a:cubicBezTo>
                  <a:pt x="253" y="35"/>
                  <a:pt x="271" y="51"/>
                  <a:pt x="285" y="76"/>
                </a:cubicBezTo>
                <a:cubicBezTo>
                  <a:pt x="299" y="100"/>
                  <a:pt x="305" y="124"/>
                  <a:pt x="305" y="153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89" name="Freeform: Shape 80"/>
          <p:cNvSpPr/>
          <p:nvPr/>
        </p:nvSpPr>
        <p:spPr>
          <a:xfrm>
            <a:off x="9935363" y="4405376"/>
            <a:ext cx="335562" cy="74354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479" h="3276">
                <a:moveTo>
                  <a:pt x="1413" y="2697"/>
                </a:moveTo>
                <a:lnTo>
                  <a:pt x="958" y="3150"/>
                </a:lnTo>
                <a:lnTo>
                  <a:pt x="92" y="2286"/>
                </a:lnTo>
                <a:lnTo>
                  <a:pt x="92" y="0"/>
                </a:lnTo>
                <a:lnTo>
                  <a:pt x="0" y="0"/>
                </a:lnTo>
                <a:lnTo>
                  <a:pt x="0" y="2323"/>
                </a:lnTo>
                <a:lnTo>
                  <a:pt x="958" y="3276"/>
                </a:lnTo>
                <a:lnTo>
                  <a:pt x="1479" y="2758"/>
                </a:lnTo>
                <a:cubicBezTo>
                  <a:pt x="1451" y="2744"/>
                  <a:pt x="1430" y="2722"/>
                  <a:pt x="1413" y="2697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0" name="Freeform: Shape 81"/>
          <p:cNvSpPr/>
          <p:nvPr/>
        </p:nvSpPr>
        <p:spPr>
          <a:xfrm>
            <a:off x="9879512" y="4405830"/>
            <a:ext cx="183674" cy="77987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810" h="3436">
                <a:moveTo>
                  <a:pt x="810" y="3373"/>
                </a:moveTo>
                <a:lnTo>
                  <a:pt x="91" y="2655"/>
                </a:lnTo>
                <a:lnTo>
                  <a:pt x="91" y="0"/>
                </a:lnTo>
                <a:lnTo>
                  <a:pt x="0" y="0"/>
                </a:lnTo>
                <a:lnTo>
                  <a:pt x="0" y="2692"/>
                </a:lnTo>
                <a:lnTo>
                  <a:pt x="744" y="3436"/>
                </a:lnTo>
                <a:cubicBezTo>
                  <a:pt x="763" y="3410"/>
                  <a:pt x="784" y="3389"/>
                  <a:pt x="810" y="3373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1" name="Freeform: Shape 82"/>
          <p:cNvSpPr/>
          <p:nvPr/>
        </p:nvSpPr>
        <p:spPr>
          <a:xfrm>
            <a:off x="10056828" y="5179575"/>
            <a:ext cx="69247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6" h="305">
                <a:moveTo>
                  <a:pt x="306" y="153"/>
                </a:moveTo>
                <a:cubicBezTo>
                  <a:pt x="306" y="181"/>
                  <a:pt x="299" y="205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4" y="299"/>
                  <a:pt x="181" y="305"/>
                  <a:pt x="153" y="305"/>
                </a:cubicBezTo>
                <a:cubicBezTo>
                  <a:pt x="125" y="305"/>
                  <a:pt x="101" y="299"/>
                  <a:pt x="77" y="285"/>
                </a:cubicBezTo>
                <a:cubicBezTo>
                  <a:pt x="52" y="271"/>
                  <a:pt x="35" y="253"/>
                  <a:pt x="21" y="229"/>
                </a:cubicBezTo>
                <a:cubicBezTo>
                  <a:pt x="7" y="205"/>
                  <a:pt x="0" y="181"/>
                  <a:pt x="0" y="153"/>
                </a:cubicBezTo>
                <a:cubicBezTo>
                  <a:pt x="0" y="124"/>
                  <a:pt x="7" y="100"/>
                  <a:pt x="21" y="76"/>
                </a:cubicBezTo>
                <a:cubicBezTo>
                  <a:pt x="35" y="51"/>
                  <a:pt x="52" y="34"/>
                  <a:pt x="77" y="20"/>
                </a:cubicBezTo>
                <a:cubicBezTo>
                  <a:pt x="101" y="5"/>
                  <a:pt x="125" y="0"/>
                  <a:pt x="153" y="0"/>
                </a:cubicBezTo>
                <a:cubicBezTo>
                  <a:pt x="181" y="0"/>
                  <a:pt x="204" y="5"/>
                  <a:pt x="229" y="20"/>
                </a:cubicBezTo>
                <a:cubicBezTo>
                  <a:pt x="253" y="34"/>
                  <a:pt x="271" y="51"/>
                  <a:pt x="285" y="76"/>
                </a:cubicBezTo>
                <a:cubicBezTo>
                  <a:pt x="299" y="100"/>
                  <a:pt x="306" y="124"/>
                  <a:pt x="306" y="153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2" name="Freeform: Shape 83"/>
          <p:cNvSpPr/>
          <p:nvPr/>
        </p:nvSpPr>
        <p:spPr>
          <a:xfrm>
            <a:off x="9879966" y="3104450"/>
            <a:ext cx="256553" cy="25927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131" h="1143">
                <a:moveTo>
                  <a:pt x="1127" y="47"/>
                </a:moveTo>
                <a:cubicBezTo>
                  <a:pt x="1127" y="31"/>
                  <a:pt x="1129" y="17"/>
                  <a:pt x="1131" y="0"/>
                </a:cubicBezTo>
                <a:lnTo>
                  <a:pt x="0" y="0"/>
                </a:lnTo>
                <a:lnTo>
                  <a:pt x="0" y="1143"/>
                </a:lnTo>
                <a:lnTo>
                  <a:pt x="92" y="1143"/>
                </a:lnTo>
                <a:lnTo>
                  <a:pt x="92" y="92"/>
                </a:lnTo>
                <a:lnTo>
                  <a:pt x="1131" y="92"/>
                </a:lnTo>
                <a:cubicBezTo>
                  <a:pt x="1127" y="78"/>
                  <a:pt x="1127" y="64"/>
                  <a:pt x="1127" y="47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4" name="Freeform: Shape 85"/>
          <p:cNvSpPr/>
          <p:nvPr/>
        </p:nvSpPr>
        <p:spPr>
          <a:xfrm>
            <a:off x="9879966" y="2455576"/>
            <a:ext cx="482001" cy="908151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124" h="4001">
                <a:moveTo>
                  <a:pt x="89" y="2534"/>
                </a:moveTo>
                <a:lnTo>
                  <a:pt x="89" y="91"/>
                </a:lnTo>
                <a:lnTo>
                  <a:pt x="1380" y="91"/>
                </a:lnTo>
                <a:lnTo>
                  <a:pt x="2058" y="770"/>
                </a:lnTo>
                <a:cubicBezTo>
                  <a:pt x="2075" y="744"/>
                  <a:pt x="2098" y="723"/>
                  <a:pt x="2124" y="704"/>
                </a:cubicBezTo>
                <a:lnTo>
                  <a:pt x="1420" y="0"/>
                </a:lnTo>
                <a:lnTo>
                  <a:pt x="0" y="0"/>
                </a:lnTo>
                <a:lnTo>
                  <a:pt x="0" y="2626"/>
                </a:lnTo>
                <a:lnTo>
                  <a:pt x="1620" y="2626"/>
                </a:lnTo>
                <a:lnTo>
                  <a:pt x="1889" y="2896"/>
                </a:lnTo>
                <a:lnTo>
                  <a:pt x="1617" y="3163"/>
                </a:lnTo>
                <a:lnTo>
                  <a:pt x="273" y="3163"/>
                </a:lnTo>
                <a:lnTo>
                  <a:pt x="273" y="4001"/>
                </a:lnTo>
                <a:lnTo>
                  <a:pt x="364" y="4001"/>
                </a:lnTo>
                <a:lnTo>
                  <a:pt x="364" y="3255"/>
                </a:lnTo>
                <a:lnTo>
                  <a:pt x="1655" y="3255"/>
                </a:lnTo>
                <a:lnTo>
                  <a:pt x="2016" y="2894"/>
                </a:lnTo>
                <a:lnTo>
                  <a:pt x="1655" y="2534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5" name="Freeform: Shape 86"/>
          <p:cNvSpPr/>
          <p:nvPr/>
        </p:nvSpPr>
        <p:spPr>
          <a:xfrm>
            <a:off x="10355383" y="2623357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8" y="205"/>
                  <a:pt x="284" y="229"/>
                </a:cubicBezTo>
                <a:cubicBezTo>
                  <a:pt x="270" y="253"/>
                  <a:pt x="252" y="271"/>
                  <a:pt x="228" y="285"/>
                </a:cubicBezTo>
                <a:cubicBezTo>
                  <a:pt x="203" y="299"/>
                  <a:pt x="180" y="305"/>
                  <a:pt x="152" y="305"/>
                </a:cubicBezTo>
                <a:cubicBezTo>
                  <a:pt x="124" y="305"/>
                  <a:pt x="100" y="299"/>
                  <a:pt x="76" y="285"/>
                </a:cubicBezTo>
                <a:cubicBezTo>
                  <a:pt x="52" y="271"/>
                  <a:pt x="34" y="253"/>
                  <a:pt x="20" y="229"/>
                </a:cubicBezTo>
                <a:cubicBezTo>
                  <a:pt x="6" y="205"/>
                  <a:pt x="0" y="181"/>
                  <a:pt x="0" y="153"/>
                </a:cubicBezTo>
                <a:cubicBezTo>
                  <a:pt x="0" y="125"/>
                  <a:pt x="6" y="100"/>
                  <a:pt x="20" y="76"/>
                </a:cubicBezTo>
                <a:cubicBezTo>
                  <a:pt x="34" y="51"/>
                  <a:pt x="52" y="35"/>
                  <a:pt x="76" y="21"/>
                </a:cubicBezTo>
                <a:cubicBezTo>
                  <a:pt x="100" y="7"/>
                  <a:pt x="124" y="0"/>
                  <a:pt x="152" y="0"/>
                </a:cubicBezTo>
                <a:cubicBezTo>
                  <a:pt x="180" y="0"/>
                  <a:pt x="203" y="7"/>
                  <a:pt x="228" y="21"/>
                </a:cubicBezTo>
                <a:cubicBezTo>
                  <a:pt x="252" y="35"/>
                  <a:pt x="270" y="51"/>
                  <a:pt x="284" y="76"/>
                </a:cubicBezTo>
                <a:cubicBezTo>
                  <a:pt x="298" y="100"/>
                  <a:pt x="305" y="125"/>
                  <a:pt x="305" y="153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6" name="Freeform: Shape 87"/>
          <p:cNvSpPr/>
          <p:nvPr/>
        </p:nvSpPr>
        <p:spPr>
          <a:xfrm>
            <a:off x="10334495" y="2436959"/>
            <a:ext cx="604602" cy="100237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664" h="4416">
                <a:moveTo>
                  <a:pt x="2664" y="838"/>
                </a:moveTo>
                <a:lnTo>
                  <a:pt x="1826" y="0"/>
                </a:lnTo>
                <a:cubicBezTo>
                  <a:pt x="1810" y="26"/>
                  <a:pt x="1786" y="47"/>
                  <a:pt x="1760" y="66"/>
                </a:cubicBezTo>
                <a:lnTo>
                  <a:pt x="2535" y="840"/>
                </a:lnTo>
                <a:lnTo>
                  <a:pt x="1063" y="2307"/>
                </a:lnTo>
                <a:lnTo>
                  <a:pt x="1683" y="2917"/>
                </a:lnTo>
                <a:lnTo>
                  <a:pt x="265" y="4325"/>
                </a:lnTo>
                <a:lnTo>
                  <a:pt x="0" y="4325"/>
                </a:lnTo>
                <a:lnTo>
                  <a:pt x="0" y="4416"/>
                </a:lnTo>
                <a:lnTo>
                  <a:pt x="303" y="4416"/>
                </a:lnTo>
                <a:lnTo>
                  <a:pt x="1814" y="2917"/>
                </a:lnTo>
                <a:lnTo>
                  <a:pt x="1195" y="2307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7" name="Freeform: Shape 88"/>
          <p:cNvSpPr/>
          <p:nvPr/>
        </p:nvSpPr>
        <p:spPr>
          <a:xfrm>
            <a:off x="10671192" y="2374069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4"/>
                  <a:pt x="285" y="229"/>
                </a:cubicBezTo>
                <a:cubicBezTo>
                  <a:pt x="271" y="253"/>
                  <a:pt x="253" y="270"/>
                  <a:pt x="229" y="285"/>
                </a:cubicBezTo>
                <a:cubicBezTo>
                  <a:pt x="205" y="299"/>
                  <a:pt x="181" y="305"/>
                  <a:pt x="153" y="305"/>
                </a:cubicBezTo>
                <a:cubicBezTo>
                  <a:pt x="125" y="305"/>
                  <a:pt x="101" y="299"/>
                  <a:pt x="77" y="285"/>
                </a:cubicBezTo>
                <a:cubicBezTo>
                  <a:pt x="52" y="270"/>
                  <a:pt x="35" y="253"/>
                  <a:pt x="21" y="229"/>
                </a:cubicBezTo>
                <a:cubicBezTo>
                  <a:pt x="7" y="204"/>
                  <a:pt x="0" y="180"/>
                  <a:pt x="0" y="152"/>
                </a:cubicBezTo>
                <a:cubicBezTo>
                  <a:pt x="0" y="124"/>
                  <a:pt x="7" y="100"/>
                  <a:pt x="21" y="76"/>
                </a:cubicBezTo>
                <a:cubicBezTo>
                  <a:pt x="35" y="52"/>
                  <a:pt x="52" y="34"/>
                  <a:pt x="77" y="20"/>
                </a:cubicBezTo>
                <a:cubicBezTo>
                  <a:pt x="101" y="6"/>
                  <a:pt x="125" y="0"/>
                  <a:pt x="153" y="0"/>
                </a:cubicBezTo>
                <a:cubicBezTo>
                  <a:pt x="181" y="0"/>
                  <a:pt x="205" y="6"/>
                  <a:pt x="229" y="20"/>
                </a:cubicBezTo>
                <a:cubicBezTo>
                  <a:pt x="253" y="34"/>
                  <a:pt x="271" y="52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8" name="Freeform: Shape 89"/>
          <p:cNvSpPr/>
          <p:nvPr/>
        </p:nvSpPr>
        <p:spPr>
          <a:xfrm>
            <a:off x="10334495" y="2245111"/>
            <a:ext cx="738327" cy="129297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253" h="5696">
                <a:moveTo>
                  <a:pt x="3253" y="1661"/>
                </a:moveTo>
                <a:lnTo>
                  <a:pt x="1591" y="0"/>
                </a:lnTo>
                <a:lnTo>
                  <a:pt x="962" y="629"/>
                </a:lnTo>
                <a:lnTo>
                  <a:pt x="1927" y="1593"/>
                </a:lnTo>
                <a:cubicBezTo>
                  <a:pt x="1943" y="1568"/>
                  <a:pt x="1967" y="1546"/>
                  <a:pt x="1993" y="1528"/>
                </a:cubicBezTo>
                <a:lnTo>
                  <a:pt x="1094" y="629"/>
                </a:lnTo>
                <a:lnTo>
                  <a:pt x="1594" y="129"/>
                </a:lnTo>
                <a:lnTo>
                  <a:pt x="3126" y="1661"/>
                </a:lnTo>
                <a:lnTo>
                  <a:pt x="1563" y="3222"/>
                </a:lnTo>
                <a:lnTo>
                  <a:pt x="2098" y="3757"/>
                </a:lnTo>
                <a:lnTo>
                  <a:pt x="251" y="5604"/>
                </a:lnTo>
                <a:lnTo>
                  <a:pt x="0" y="5604"/>
                </a:lnTo>
                <a:lnTo>
                  <a:pt x="0" y="5696"/>
                </a:lnTo>
                <a:lnTo>
                  <a:pt x="289" y="5696"/>
                </a:lnTo>
                <a:lnTo>
                  <a:pt x="2227" y="3757"/>
                </a:lnTo>
                <a:lnTo>
                  <a:pt x="1692" y="3222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9" name="Freeform: Shape 90"/>
          <p:cNvSpPr/>
          <p:nvPr/>
        </p:nvSpPr>
        <p:spPr>
          <a:xfrm>
            <a:off x="10779943" y="2599972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1"/>
                  <a:pt x="299" y="204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5" y="299"/>
                  <a:pt x="181" y="305"/>
                  <a:pt x="153" y="305"/>
                </a:cubicBezTo>
                <a:cubicBezTo>
                  <a:pt x="125" y="305"/>
                  <a:pt x="100" y="299"/>
                  <a:pt x="76" y="285"/>
                </a:cubicBezTo>
                <a:cubicBezTo>
                  <a:pt x="51" y="271"/>
                  <a:pt x="35" y="253"/>
                  <a:pt x="20" y="229"/>
                </a:cubicBezTo>
                <a:cubicBezTo>
                  <a:pt x="5" y="204"/>
                  <a:pt x="0" y="180"/>
                  <a:pt x="0" y="152"/>
                </a:cubicBezTo>
                <a:cubicBezTo>
                  <a:pt x="0" y="123"/>
                  <a:pt x="5" y="100"/>
                  <a:pt x="20" y="76"/>
                </a:cubicBezTo>
                <a:cubicBezTo>
                  <a:pt x="34" y="52"/>
                  <a:pt x="51" y="34"/>
                  <a:pt x="76" y="20"/>
                </a:cubicBezTo>
                <a:cubicBezTo>
                  <a:pt x="100" y="6"/>
                  <a:pt x="125" y="0"/>
                  <a:pt x="153" y="0"/>
                </a:cubicBezTo>
                <a:cubicBezTo>
                  <a:pt x="181" y="0"/>
                  <a:pt x="205" y="6"/>
                  <a:pt x="229" y="20"/>
                </a:cubicBezTo>
                <a:cubicBezTo>
                  <a:pt x="253" y="34"/>
                  <a:pt x="271" y="52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00" name="Freeform: Shape 91"/>
          <p:cNvSpPr/>
          <p:nvPr/>
        </p:nvSpPr>
        <p:spPr>
          <a:xfrm>
            <a:off x="10006880" y="1993100"/>
            <a:ext cx="232033" cy="26676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023" h="1176">
                <a:moveTo>
                  <a:pt x="662" y="0"/>
                </a:moveTo>
                <a:lnTo>
                  <a:pt x="0" y="0"/>
                </a:lnTo>
                <a:lnTo>
                  <a:pt x="0" y="1176"/>
                </a:lnTo>
                <a:lnTo>
                  <a:pt x="1023" y="1176"/>
                </a:lnTo>
                <a:lnTo>
                  <a:pt x="1023" y="359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01" name="Freeform: Shape 92"/>
          <p:cNvSpPr/>
          <p:nvPr/>
        </p:nvSpPr>
        <p:spPr>
          <a:xfrm>
            <a:off x="10974515" y="3515615"/>
            <a:ext cx="293333" cy="21727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93" h="958">
                <a:moveTo>
                  <a:pt x="0" y="235"/>
                </a:moveTo>
                <a:lnTo>
                  <a:pt x="708" y="958"/>
                </a:lnTo>
                <a:lnTo>
                  <a:pt x="1293" y="345"/>
                </a:lnTo>
                <a:lnTo>
                  <a:pt x="950" y="0"/>
                </a:lnTo>
                <a:lnTo>
                  <a:pt x="220" y="19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02" name="Freeform: Shape 93"/>
          <p:cNvSpPr/>
          <p:nvPr/>
        </p:nvSpPr>
        <p:spPr>
          <a:xfrm>
            <a:off x="10059099" y="2675121"/>
            <a:ext cx="147348" cy="17663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50" h="779">
                <a:moveTo>
                  <a:pt x="7" y="0"/>
                </a:moveTo>
                <a:lnTo>
                  <a:pt x="0" y="779"/>
                </a:lnTo>
                <a:lnTo>
                  <a:pt x="650" y="763"/>
                </a:lnTo>
                <a:lnTo>
                  <a:pt x="650" y="389"/>
                </a:lnTo>
                <a:lnTo>
                  <a:pt x="244" y="2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03" name="Freeform: Shape 94"/>
          <p:cNvSpPr/>
          <p:nvPr/>
        </p:nvSpPr>
        <p:spPr>
          <a:xfrm>
            <a:off x="10442111" y="1959498"/>
            <a:ext cx="217729" cy="29287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960" h="1291">
                <a:moveTo>
                  <a:pt x="237" y="1291"/>
                </a:moveTo>
                <a:lnTo>
                  <a:pt x="960" y="582"/>
                </a:lnTo>
                <a:lnTo>
                  <a:pt x="345" y="0"/>
                </a:lnTo>
                <a:lnTo>
                  <a:pt x="0" y="343"/>
                </a:lnTo>
                <a:lnTo>
                  <a:pt x="21" y="107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04" name="Freeform: Shape 95"/>
          <p:cNvSpPr/>
          <p:nvPr/>
        </p:nvSpPr>
        <p:spPr>
          <a:xfrm>
            <a:off x="11142296" y="3884779"/>
            <a:ext cx="209783" cy="37007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925" h="1631">
                <a:moveTo>
                  <a:pt x="925" y="704"/>
                </a:moveTo>
                <a:lnTo>
                  <a:pt x="925" y="0"/>
                </a:lnTo>
                <a:lnTo>
                  <a:pt x="0" y="927"/>
                </a:lnTo>
                <a:lnTo>
                  <a:pt x="0" y="1631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05" name="Freeform: Shape 96"/>
          <p:cNvSpPr/>
          <p:nvPr/>
        </p:nvSpPr>
        <p:spPr>
          <a:xfrm>
            <a:off x="8423065" y="1534938"/>
            <a:ext cx="937438" cy="2058551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130" h="9068">
                <a:moveTo>
                  <a:pt x="1068" y="6819"/>
                </a:moveTo>
                <a:lnTo>
                  <a:pt x="1631" y="6291"/>
                </a:lnTo>
                <a:lnTo>
                  <a:pt x="127" y="4787"/>
                </a:lnTo>
                <a:lnTo>
                  <a:pt x="2126" y="2788"/>
                </a:lnTo>
                <a:lnTo>
                  <a:pt x="3008" y="3670"/>
                </a:lnTo>
                <a:lnTo>
                  <a:pt x="3501" y="3177"/>
                </a:lnTo>
                <a:lnTo>
                  <a:pt x="3501" y="2058"/>
                </a:lnTo>
                <a:lnTo>
                  <a:pt x="4130" y="1429"/>
                </a:lnTo>
                <a:lnTo>
                  <a:pt x="3436" y="734"/>
                </a:lnTo>
                <a:lnTo>
                  <a:pt x="493" y="3677"/>
                </a:lnTo>
                <a:lnTo>
                  <a:pt x="493" y="2851"/>
                </a:lnTo>
                <a:lnTo>
                  <a:pt x="1772" y="1572"/>
                </a:lnTo>
                <a:lnTo>
                  <a:pt x="1262" y="1063"/>
                </a:lnTo>
                <a:lnTo>
                  <a:pt x="2234" y="91"/>
                </a:lnTo>
                <a:lnTo>
                  <a:pt x="2685" y="91"/>
                </a:lnTo>
                <a:cubicBezTo>
                  <a:pt x="2682" y="77"/>
                  <a:pt x="2680" y="61"/>
                  <a:pt x="2680" y="47"/>
                </a:cubicBezTo>
                <a:cubicBezTo>
                  <a:pt x="2680" y="30"/>
                  <a:pt x="2682" y="16"/>
                  <a:pt x="2685" y="0"/>
                </a:cubicBezTo>
                <a:lnTo>
                  <a:pt x="2194" y="0"/>
                </a:lnTo>
                <a:lnTo>
                  <a:pt x="1131" y="1063"/>
                </a:lnTo>
                <a:lnTo>
                  <a:pt x="1640" y="1572"/>
                </a:lnTo>
                <a:lnTo>
                  <a:pt x="399" y="2813"/>
                </a:lnTo>
                <a:lnTo>
                  <a:pt x="399" y="3898"/>
                </a:lnTo>
                <a:lnTo>
                  <a:pt x="3436" y="861"/>
                </a:lnTo>
                <a:lnTo>
                  <a:pt x="4001" y="1427"/>
                </a:lnTo>
                <a:lnTo>
                  <a:pt x="3410" y="2018"/>
                </a:lnTo>
                <a:lnTo>
                  <a:pt x="3410" y="3137"/>
                </a:lnTo>
                <a:lnTo>
                  <a:pt x="3008" y="3539"/>
                </a:lnTo>
                <a:lnTo>
                  <a:pt x="2126" y="2656"/>
                </a:lnTo>
                <a:lnTo>
                  <a:pt x="0" y="4787"/>
                </a:lnTo>
                <a:lnTo>
                  <a:pt x="1502" y="6289"/>
                </a:lnTo>
                <a:lnTo>
                  <a:pt x="936" y="6817"/>
                </a:lnTo>
                <a:lnTo>
                  <a:pt x="3196" y="9068"/>
                </a:lnTo>
                <a:lnTo>
                  <a:pt x="3703" y="9068"/>
                </a:lnTo>
                <a:lnTo>
                  <a:pt x="3703" y="8976"/>
                </a:lnTo>
                <a:lnTo>
                  <a:pt x="3236" y="8976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06" name="Freeform: Shape 97"/>
          <p:cNvSpPr/>
          <p:nvPr/>
        </p:nvSpPr>
        <p:spPr>
          <a:xfrm>
            <a:off x="9048554" y="1510418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4"/>
                  <a:pt x="285" y="229"/>
                </a:cubicBezTo>
                <a:cubicBezTo>
                  <a:pt x="271" y="253"/>
                  <a:pt x="253" y="270"/>
                  <a:pt x="229" y="284"/>
                </a:cubicBezTo>
                <a:cubicBezTo>
                  <a:pt x="204" y="298"/>
                  <a:pt x="181" y="305"/>
                  <a:pt x="153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1" y="270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1" y="34"/>
                  <a:pt x="76" y="20"/>
                </a:cubicBezTo>
                <a:cubicBezTo>
                  <a:pt x="100" y="6"/>
                  <a:pt x="124" y="0"/>
                  <a:pt x="153" y="0"/>
                </a:cubicBezTo>
                <a:cubicBezTo>
                  <a:pt x="181" y="0"/>
                  <a:pt x="204" y="6"/>
                  <a:pt x="229" y="20"/>
                </a:cubicBezTo>
                <a:cubicBezTo>
                  <a:pt x="253" y="34"/>
                  <a:pt x="271" y="52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07" name="Freeform: Shape 98"/>
          <p:cNvSpPr/>
          <p:nvPr/>
        </p:nvSpPr>
        <p:spPr>
          <a:xfrm>
            <a:off x="8925045" y="1391450"/>
            <a:ext cx="780329" cy="197227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438" h="8688">
                <a:moveTo>
                  <a:pt x="3438" y="1866"/>
                </a:moveTo>
                <a:lnTo>
                  <a:pt x="3438" y="627"/>
                </a:lnTo>
                <a:lnTo>
                  <a:pt x="2811" y="0"/>
                </a:lnTo>
                <a:lnTo>
                  <a:pt x="1898" y="0"/>
                </a:lnTo>
                <a:lnTo>
                  <a:pt x="208" y="1690"/>
                </a:lnTo>
                <a:lnTo>
                  <a:pt x="91" y="1573"/>
                </a:lnTo>
                <a:cubicBezTo>
                  <a:pt x="75" y="1599"/>
                  <a:pt x="51" y="1620"/>
                  <a:pt x="25" y="1638"/>
                </a:cubicBezTo>
                <a:lnTo>
                  <a:pt x="206" y="1819"/>
                </a:lnTo>
                <a:lnTo>
                  <a:pt x="1933" y="92"/>
                </a:lnTo>
                <a:lnTo>
                  <a:pt x="2771" y="92"/>
                </a:lnTo>
                <a:lnTo>
                  <a:pt x="3344" y="665"/>
                </a:lnTo>
                <a:lnTo>
                  <a:pt x="3344" y="1643"/>
                </a:lnTo>
                <a:lnTo>
                  <a:pt x="2450" y="749"/>
                </a:lnTo>
                <a:lnTo>
                  <a:pt x="1933" y="1265"/>
                </a:lnTo>
                <a:lnTo>
                  <a:pt x="3151" y="2483"/>
                </a:lnTo>
                <a:lnTo>
                  <a:pt x="3151" y="4107"/>
                </a:lnTo>
                <a:lnTo>
                  <a:pt x="1734" y="4107"/>
                </a:lnTo>
                <a:lnTo>
                  <a:pt x="0" y="5842"/>
                </a:lnTo>
                <a:lnTo>
                  <a:pt x="990" y="6832"/>
                </a:lnTo>
                <a:lnTo>
                  <a:pt x="2494" y="5328"/>
                </a:lnTo>
                <a:lnTo>
                  <a:pt x="2928" y="5328"/>
                </a:lnTo>
                <a:lnTo>
                  <a:pt x="2928" y="6569"/>
                </a:lnTo>
                <a:lnTo>
                  <a:pt x="1450" y="6569"/>
                </a:lnTo>
                <a:lnTo>
                  <a:pt x="549" y="7470"/>
                </a:lnTo>
                <a:lnTo>
                  <a:pt x="1480" y="8400"/>
                </a:lnTo>
                <a:lnTo>
                  <a:pt x="2576" y="8400"/>
                </a:lnTo>
                <a:lnTo>
                  <a:pt x="2576" y="8688"/>
                </a:lnTo>
                <a:lnTo>
                  <a:pt x="2668" y="8688"/>
                </a:lnTo>
                <a:lnTo>
                  <a:pt x="2668" y="8308"/>
                </a:lnTo>
                <a:lnTo>
                  <a:pt x="1518" y="8308"/>
                </a:lnTo>
                <a:lnTo>
                  <a:pt x="680" y="7470"/>
                </a:lnTo>
                <a:lnTo>
                  <a:pt x="1490" y="6661"/>
                </a:lnTo>
                <a:lnTo>
                  <a:pt x="3022" y="6661"/>
                </a:lnTo>
                <a:lnTo>
                  <a:pt x="3022" y="5236"/>
                </a:lnTo>
                <a:lnTo>
                  <a:pt x="2459" y="5236"/>
                </a:lnTo>
                <a:lnTo>
                  <a:pt x="992" y="6703"/>
                </a:lnTo>
                <a:lnTo>
                  <a:pt x="131" y="5842"/>
                </a:lnTo>
                <a:lnTo>
                  <a:pt x="1774" y="4199"/>
                </a:lnTo>
                <a:lnTo>
                  <a:pt x="3245" y="4199"/>
                </a:lnTo>
                <a:lnTo>
                  <a:pt x="3245" y="2446"/>
                </a:lnTo>
                <a:lnTo>
                  <a:pt x="2065" y="1265"/>
                </a:lnTo>
                <a:lnTo>
                  <a:pt x="2452" y="878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09" name="Freeform: Shape 100"/>
          <p:cNvSpPr/>
          <p:nvPr/>
        </p:nvSpPr>
        <p:spPr>
          <a:xfrm>
            <a:off x="8192848" y="2646742"/>
            <a:ext cx="1070710" cy="1057541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717" h="4659">
                <a:moveTo>
                  <a:pt x="3889" y="4565"/>
                </a:moveTo>
                <a:lnTo>
                  <a:pt x="2136" y="2812"/>
                </a:lnTo>
                <a:lnTo>
                  <a:pt x="1072" y="2812"/>
                </a:lnTo>
                <a:lnTo>
                  <a:pt x="127" y="1866"/>
                </a:lnTo>
                <a:lnTo>
                  <a:pt x="615" y="1383"/>
                </a:lnTo>
                <a:lnTo>
                  <a:pt x="1389" y="2157"/>
                </a:lnTo>
                <a:lnTo>
                  <a:pt x="2187" y="1359"/>
                </a:lnTo>
                <a:lnTo>
                  <a:pt x="828" y="0"/>
                </a:lnTo>
                <a:lnTo>
                  <a:pt x="828" y="819"/>
                </a:lnTo>
                <a:lnTo>
                  <a:pt x="1340" y="1331"/>
                </a:lnTo>
                <a:cubicBezTo>
                  <a:pt x="1356" y="1305"/>
                  <a:pt x="1380" y="1284"/>
                  <a:pt x="1406" y="1265"/>
                </a:cubicBezTo>
                <a:lnTo>
                  <a:pt x="920" y="780"/>
                </a:lnTo>
                <a:lnTo>
                  <a:pt x="920" y="221"/>
                </a:lnTo>
                <a:lnTo>
                  <a:pt x="2058" y="1359"/>
                </a:lnTo>
                <a:lnTo>
                  <a:pt x="1389" y="2028"/>
                </a:lnTo>
                <a:lnTo>
                  <a:pt x="615" y="1254"/>
                </a:lnTo>
                <a:lnTo>
                  <a:pt x="0" y="1868"/>
                </a:lnTo>
                <a:lnTo>
                  <a:pt x="1037" y="2906"/>
                </a:lnTo>
                <a:lnTo>
                  <a:pt x="2100" y="2906"/>
                </a:lnTo>
                <a:lnTo>
                  <a:pt x="3853" y="4659"/>
                </a:lnTo>
                <a:lnTo>
                  <a:pt x="4717" y="4659"/>
                </a:lnTo>
                <a:lnTo>
                  <a:pt x="4717" y="4567"/>
                </a:lnTo>
                <a:lnTo>
                  <a:pt x="3889" y="4567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0" name="Freeform: Shape 101"/>
          <p:cNvSpPr/>
          <p:nvPr/>
        </p:nvSpPr>
        <p:spPr>
          <a:xfrm>
            <a:off x="8505025" y="2942118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3"/>
                  <a:pt x="285" y="228"/>
                </a:cubicBezTo>
                <a:cubicBezTo>
                  <a:pt x="271" y="252"/>
                  <a:pt x="253" y="270"/>
                  <a:pt x="229" y="284"/>
                </a:cubicBezTo>
                <a:cubicBezTo>
                  <a:pt x="205" y="298"/>
                  <a:pt x="181" y="305"/>
                  <a:pt x="153" y="305"/>
                </a:cubicBezTo>
                <a:cubicBezTo>
                  <a:pt x="125" y="305"/>
                  <a:pt x="101" y="298"/>
                  <a:pt x="77" y="284"/>
                </a:cubicBezTo>
                <a:cubicBezTo>
                  <a:pt x="52" y="270"/>
                  <a:pt x="35" y="252"/>
                  <a:pt x="21" y="228"/>
                </a:cubicBezTo>
                <a:cubicBezTo>
                  <a:pt x="7" y="203"/>
                  <a:pt x="0" y="180"/>
                  <a:pt x="0" y="152"/>
                </a:cubicBezTo>
                <a:cubicBezTo>
                  <a:pt x="0" y="124"/>
                  <a:pt x="7" y="100"/>
                  <a:pt x="21" y="76"/>
                </a:cubicBezTo>
                <a:cubicBezTo>
                  <a:pt x="35" y="51"/>
                  <a:pt x="52" y="34"/>
                  <a:pt x="77" y="20"/>
                </a:cubicBezTo>
                <a:cubicBezTo>
                  <a:pt x="101" y="6"/>
                  <a:pt x="125" y="0"/>
                  <a:pt x="153" y="0"/>
                </a:cubicBezTo>
                <a:cubicBezTo>
                  <a:pt x="181" y="0"/>
                  <a:pt x="205" y="6"/>
                  <a:pt x="229" y="20"/>
                </a:cubicBezTo>
                <a:cubicBezTo>
                  <a:pt x="253" y="34"/>
                  <a:pt x="271" y="51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1" name="Freeform: Shape 102"/>
          <p:cNvSpPr/>
          <p:nvPr/>
        </p:nvSpPr>
        <p:spPr>
          <a:xfrm>
            <a:off x="9047419" y="1727693"/>
            <a:ext cx="670670" cy="163671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955" h="7210">
                <a:moveTo>
                  <a:pt x="2955" y="758"/>
                </a:moveTo>
                <a:lnTo>
                  <a:pt x="2197" y="0"/>
                </a:lnTo>
                <a:cubicBezTo>
                  <a:pt x="2180" y="26"/>
                  <a:pt x="2157" y="47"/>
                  <a:pt x="2131" y="66"/>
                </a:cubicBezTo>
                <a:lnTo>
                  <a:pt x="2861" y="796"/>
                </a:lnTo>
                <a:lnTo>
                  <a:pt x="2861" y="2873"/>
                </a:lnTo>
                <a:lnTo>
                  <a:pt x="1399" y="2873"/>
                </a:lnTo>
                <a:lnTo>
                  <a:pt x="0" y="4271"/>
                </a:lnTo>
                <a:lnTo>
                  <a:pt x="493" y="4764"/>
                </a:lnTo>
                <a:lnTo>
                  <a:pt x="1753" y="3504"/>
                </a:lnTo>
                <a:lnTo>
                  <a:pt x="2633" y="3504"/>
                </a:lnTo>
                <a:lnTo>
                  <a:pt x="2633" y="5370"/>
                </a:lnTo>
                <a:lnTo>
                  <a:pt x="1298" y="5370"/>
                </a:lnTo>
                <a:lnTo>
                  <a:pt x="538" y="6130"/>
                </a:lnTo>
                <a:lnTo>
                  <a:pt x="1087" y="6679"/>
                </a:lnTo>
                <a:lnTo>
                  <a:pt x="2314" y="6679"/>
                </a:lnTo>
                <a:lnTo>
                  <a:pt x="2314" y="7210"/>
                </a:lnTo>
                <a:lnTo>
                  <a:pt x="2406" y="7210"/>
                </a:lnTo>
                <a:lnTo>
                  <a:pt x="2406" y="6588"/>
                </a:lnTo>
                <a:lnTo>
                  <a:pt x="1124" y="6588"/>
                </a:lnTo>
                <a:lnTo>
                  <a:pt x="667" y="6130"/>
                </a:lnTo>
                <a:lnTo>
                  <a:pt x="1336" y="5461"/>
                </a:lnTo>
                <a:lnTo>
                  <a:pt x="2725" y="5461"/>
                </a:lnTo>
                <a:lnTo>
                  <a:pt x="2725" y="3412"/>
                </a:lnTo>
                <a:lnTo>
                  <a:pt x="1716" y="3412"/>
                </a:lnTo>
                <a:lnTo>
                  <a:pt x="493" y="4633"/>
                </a:lnTo>
                <a:lnTo>
                  <a:pt x="132" y="4271"/>
                </a:lnTo>
                <a:lnTo>
                  <a:pt x="1439" y="2964"/>
                </a:lnTo>
                <a:lnTo>
                  <a:pt x="2955" y="2964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2" name="Freeform: Shape 103"/>
          <p:cNvSpPr/>
          <p:nvPr/>
        </p:nvSpPr>
        <p:spPr>
          <a:xfrm>
            <a:off x="9469028" y="1664803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8" y="205"/>
                  <a:pt x="284" y="229"/>
                </a:cubicBezTo>
                <a:cubicBezTo>
                  <a:pt x="270" y="253"/>
                  <a:pt x="252" y="271"/>
                  <a:pt x="228" y="285"/>
                </a:cubicBezTo>
                <a:cubicBezTo>
                  <a:pt x="203" y="299"/>
                  <a:pt x="180" y="305"/>
                  <a:pt x="152" y="305"/>
                </a:cubicBezTo>
                <a:cubicBezTo>
                  <a:pt x="124" y="305"/>
                  <a:pt x="100" y="299"/>
                  <a:pt x="76" y="285"/>
                </a:cubicBezTo>
                <a:cubicBezTo>
                  <a:pt x="52" y="271"/>
                  <a:pt x="34" y="253"/>
                  <a:pt x="20" y="229"/>
                </a:cubicBezTo>
                <a:cubicBezTo>
                  <a:pt x="6" y="205"/>
                  <a:pt x="0" y="181"/>
                  <a:pt x="0" y="153"/>
                </a:cubicBezTo>
                <a:cubicBezTo>
                  <a:pt x="0" y="125"/>
                  <a:pt x="6" y="101"/>
                  <a:pt x="20" y="77"/>
                </a:cubicBezTo>
                <a:cubicBezTo>
                  <a:pt x="34" y="52"/>
                  <a:pt x="52" y="35"/>
                  <a:pt x="76" y="21"/>
                </a:cubicBezTo>
                <a:cubicBezTo>
                  <a:pt x="100" y="7"/>
                  <a:pt x="124" y="0"/>
                  <a:pt x="152" y="0"/>
                </a:cubicBezTo>
                <a:cubicBezTo>
                  <a:pt x="180" y="0"/>
                  <a:pt x="203" y="7"/>
                  <a:pt x="228" y="21"/>
                </a:cubicBezTo>
                <a:cubicBezTo>
                  <a:pt x="252" y="35"/>
                  <a:pt x="270" y="52"/>
                  <a:pt x="284" y="77"/>
                </a:cubicBezTo>
                <a:cubicBezTo>
                  <a:pt x="298" y="101"/>
                  <a:pt x="305" y="125"/>
                  <a:pt x="305" y="153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3" name="Freeform: Shape 104"/>
          <p:cNvSpPr/>
          <p:nvPr/>
        </p:nvSpPr>
        <p:spPr>
          <a:xfrm>
            <a:off x="8832868" y="1495433"/>
            <a:ext cx="772155" cy="187215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402" h="8247">
                <a:moveTo>
                  <a:pt x="3337" y="380"/>
                </a:moveTo>
                <a:cubicBezTo>
                  <a:pt x="3353" y="354"/>
                  <a:pt x="3377" y="333"/>
                  <a:pt x="3402" y="314"/>
                </a:cubicBezTo>
                <a:lnTo>
                  <a:pt x="3086" y="0"/>
                </a:lnTo>
                <a:lnTo>
                  <a:pt x="2468" y="0"/>
                </a:lnTo>
                <a:lnTo>
                  <a:pt x="1776" y="692"/>
                </a:lnTo>
                <a:lnTo>
                  <a:pt x="2621" y="1537"/>
                </a:lnTo>
                <a:lnTo>
                  <a:pt x="1926" y="2232"/>
                </a:lnTo>
                <a:lnTo>
                  <a:pt x="1926" y="3454"/>
                </a:lnTo>
                <a:lnTo>
                  <a:pt x="0" y="5381"/>
                </a:lnTo>
                <a:lnTo>
                  <a:pt x="1131" y="6512"/>
                </a:lnTo>
                <a:lnTo>
                  <a:pt x="551" y="7092"/>
                </a:lnTo>
                <a:lnTo>
                  <a:pt x="1706" y="8247"/>
                </a:lnTo>
                <a:lnTo>
                  <a:pt x="2813" y="8247"/>
                </a:lnTo>
                <a:lnTo>
                  <a:pt x="2813" y="8155"/>
                </a:lnTo>
                <a:lnTo>
                  <a:pt x="1743" y="8155"/>
                </a:lnTo>
                <a:lnTo>
                  <a:pt x="680" y="7092"/>
                </a:lnTo>
                <a:lnTo>
                  <a:pt x="1260" y="6512"/>
                </a:lnTo>
                <a:lnTo>
                  <a:pt x="129" y="5381"/>
                </a:lnTo>
                <a:lnTo>
                  <a:pt x="2018" y="3492"/>
                </a:lnTo>
                <a:lnTo>
                  <a:pt x="2018" y="2269"/>
                </a:lnTo>
                <a:lnTo>
                  <a:pt x="2750" y="1537"/>
                </a:lnTo>
                <a:lnTo>
                  <a:pt x="1905" y="692"/>
                </a:lnTo>
                <a:lnTo>
                  <a:pt x="2506" y="92"/>
                </a:lnTo>
                <a:lnTo>
                  <a:pt x="3048" y="92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4" name="Freeform: Shape 105"/>
          <p:cNvSpPr/>
          <p:nvPr/>
        </p:nvSpPr>
        <p:spPr>
          <a:xfrm>
            <a:off x="9598439" y="1574896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4"/>
                  <a:pt x="285" y="229"/>
                </a:cubicBezTo>
                <a:cubicBezTo>
                  <a:pt x="270" y="253"/>
                  <a:pt x="253" y="270"/>
                  <a:pt x="229" y="284"/>
                </a:cubicBezTo>
                <a:cubicBezTo>
                  <a:pt x="204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2" y="270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4" y="6"/>
                  <a:pt x="229" y="20"/>
                </a:cubicBezTo>
                <a:cubicBezTo>
                  <a:pt x="253" y="34"/>
                  <a:pt x="270" y="52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5" name="Freeform: Shape 106"/>
          <p:cNvSpPr/>
          <p:nvPr/>
        </p:nvSpPr>
        <p:spPr>
          <a:xfrm>
            <a:off x="8381517" y="3096957"/>
            <a:ext cx="880906" cy="55192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881" h="2432">
                <a:moveTo>
                  <a:pt x="3238" y="2338"/>
                </a:moveTo>
                <a:lnTo>
                  <a:pt x="1281" y="381"/>
                </a:lnTo>
                <a:lnTo>
                  <a:pt x="450" y="381"/>
                </a:lnTo>
                <a:lnTo>
                  <a:pt x="65" y="0"/>
                </a:lnTo>
                <a:cubicBezTo>
                  <a:pt x="49" y="26"/>
                  <a:pt x="26" y="47"/>
                  <a:pt x="0" y="66"/>
                </a:cubicBezTo>
                <a:lnTo>
                  <a:pt x="408" y="475"/>
                </a:lnTo>
                <a:lnTo>
                  <a:pt x="1239" y="475"/>
                </a:lnTo>
                <a:lnTo>
                  <a:pt x="3196" y="2432"/>
                </a:lnTo>
                <a:lnTo>
                  <a:pt x="3881" y="2432"/>
                </a:lnTo>
                <a:lnTo>
                  <a:pt x="3881" y="2340"/>
                </a:lnTo>
                <a:lnTo>
                  <a:pt x="3238" y="2340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6" name="Freeform: Shape 107"/>
          <p:cNvSpPr/>
          <p:nvPr/>
        </p:nvSpPr>
        <p:spPr>
          <a:xfrm>
            <a:off x="8319081" y="3034295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3"/>
                  <a:pt x="285" y="228"/>
                </a:cubicBezTo>
                <a:cubicBezTo>
                  <a:pt x="271" y="252"/>
                  <a:pt x="253" y="270"/>
                  <a:pt x="229" y="284"/>
                </a:cubicBezTo>
                <a:cubicBezTo>
                  <a:pt x="205" y="298"/>
                  <a:pt x="181" y="305"/>
                  <a:pt x="153" y="305"/>
                </a:cubicBezTo>
                <a:cubicBezTo>
                  <a:pt x="125" y="305"/>
                  <a:pt x="100" y="298"/>
                  <a:pt x="76" y="284"/>
                </a:cubicBezTo>
                <a:cubicBezTo>
                  <a:pt x="51" y="270"/>
                  <a:pt x="35" y="252"/>
                  <a:pt x="21" y="228"/>
                </a:cubicBezTo>
                <a:cubicBezTo>
                  <a:pt x="7" y="203"/>
                  <a:pt x="0" y="180"/>
                  <a:pt x="0" y="152"/>
                </a:cubicBezTo>
                <a:cubicBezTo>
                  <a:pt x="0" y="124"/>
                  <a:pt x="7" y="100"/>
                  <a:pt x="21" y="76"/>
                </a:cubicBezTo>
                <a:cubicBezTo>
                  <a:pt x="35" y="51"/>
                  <a:pt x="51" y="34"/>
                  <a:pt x="76" y="20"/>
                </a:cubicBezTo>
                <a:cubicBezTo>
                  <a:pt x="100" y="6"/>
                  <a:pt x="125" y="0"/>
                  <a:pt x="153" y="0"/>
                </a:cubicBezTo>
                <a:cubicBezTo>
                  <a:pt x="181" y="0"/>
                  <a:pt x="205" y="6"/>
                  <a:pt x="229" y="20"/>
                </a:cubicBezTo>
                <a:cubicBezTo>
                  <a:pt x="253" y="34"/>
                  <a:pt x="271" y="51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7" name="Freeform: Shape 108"/>
          <p:cNvSpPr/>
          <p:nvPr/>
        </p:nvSpPr>
        <p:spPr>
          <a:xfrm>
            <a:off x="8211011" y="3194130"/>
            <a:ext cx="1052092" cy="738781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635" h="3255">
                <a:moveTo>
                  <a:pt x="3565" y="2651"/>
                </a:moveTo>
                <a:lnTo>
                  <a:pt x="3236" y="2323"/>
                </a:lnTo>
                <a:lnTo>
                  <a:pt x="2436" y="3123"/>
                </a:lnTo>
                <a:lnTo>
                  <a:pt x="1891" y="2579"/>
                </a:lnTo>
                <a:lnTo>
                  <a:pt x="2886" y="1593"/>
                </a:lnTo>
                <a:lnTo>
                  <a:pt x="2020" y="725"/>
                </a:lnTo>
                <a:lnTo>
                  <a:pt x="791" y="725"/>
                </a:lnTo>
                <a:lnTo>
                  <a:pt x="66" y="0"/>
                </a:lnTo>
                <a:cubicBezTo>
                  <a:pt x="49" y="25"/>
                  <a:pt x="26" y="47"/>
                  <a:pt x="0" y="65"/>
                </a:cubicBezTo>
                <a:lnTo>
                  <a:pt x="753" y="819"/>
                </a:lnTo>
                <a:lnTo>
                  <a:pt x="1983" y="819"/>
                </a:lnTo>
                <a:lnTo>
                  <a:pt x="2757" y="1595"/>
                </a:lnTo>
                <a:lnTo>
                  <a:pt x="1762" y="2581"/>
                </a:lnTo>
                <a:lnTo>
                  <a:pt x="2436" y="3255"/>
                </a:lnTo>
                <a:lnTo>
                  <a:pt x="3236" y="2454"/>
                </a:lnTo>
                <a:lnTo>
                  <a:pt x="3527" y="2745"/>
                </a:lnTo>
                <a:lnTo>
                  <a:pt x="4635" y="2745"/>
                </a:lnTo>
                <a:lnTo>
                  <a:pt x="4635" y="2654"/>
                </a:lnTo>
                <a:lnTo>
                  <a:pt x="3565" y="2654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8" name="Freeform: Shape 109"/>
          <p:cNvSpPr/>
          <p:nvPr/>
        </p:nvSpPr>
        <p:spPr>
          <a:xfrm>
            <a:off x="8148122" y="3131240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3"/>
                  <a:pt x="285" y="228"/>
                </a:cubicBezTo>
                <a:cubicBezTo>
                  <a:pt x="270" y="252"/>
                  <a:pt x="253" y="270"/>
                  <a:pt x="229" y="284"/>
                </a:cubicBezTo>
                <a:cubicBezTo>
                  <a:pt x="204" y="298"/>
                  <a:pt x="180" y="305"/>
                  <a:pt x="152" y="305"/>
                </a:cubicBezTo>
                <a:cubicBezTo>
                  <a:pt x="123" y="305"/>
                  <a:pt x="100" y="298"/>
                  <a:pt x="76" y="284"/>
                </a:cubicBezTo>
                <a:cubicBezTo>
                  <a:pt x="52" y="270"/>
                  <a:pt x="34" y="252"/>
                  <a:pt x="20" y="228"/>
                </a:cubicBezTo>
                <a:cubicBezTo>
                  <a:pt x="6" y="203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1" y="0"/>
                  <a:pt x="204" y="6"/>
                  <a:pt x="229" y="20"/>
                </a:cubicBezTo>
                <a:cubicBezTo>
                  <a:pt x="253" y="34"/>
                  <a:pt x="270" y="52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9" name="Freeform: Shape 110"/>
          <p:cNvSpPr/>
          <p:nvPr/>
        </p:nvSpPr>
        <p:spPr>
          <a:xfrm>
            <a:off x="8366532" y="3436833"/>
            <a:ext cx="895891" cy="63593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947" h="2802">
                <a:moveTo>
                  <a:pt x="2816" y="1828"/>
                </a:moveTo>
                <a:lnTo>
                  <a:pt x="2697" y="1706"/>
                </a:lnTo>
                <a:lnTo>
                  <a:pt x="1720" y="2673"/>
                </a:lnTo>
                <a:lnTo>
                  <a:pt x="629" y="1581"/>
                </a:lnTo>
                <a:lnTo>
                  <a:pt x="1676" y="535"/>
                </a:lnTo>
                <a:lnTo>
                  <a:pt x="1141" y="0"/>
                </a:lnTo>
                <a:lnTo>
                  <a:pt x="0" y="0"/>
                </a:lnTo>
                <a:cubicBezTo>
                  <a:pt x="2" y="14"/>
                  <a:pt x="5" y="30"/>
                  <a:pt x="5" y="47"/>
                </a:cubicBezTo>
                <a:cubicBezTo>
                  <a:pt x="5" y="63"/>
                  <a:pt x="2" y="77"/>
                  <a:pt x="0" y="94"/>
                </a:cubicBezTo>
                <a:lnTo>
                  <a:pt x="1103" y="94"/>
                </a:lnTo>
                <a:lnTo>
                  <a:pt x="1544" y="535"/>
                </a:lnTo>
                <a:lnTo>
                  <a:pt x="498" y="1581"/>
                </a:lnTo>
                <a:lnTo>
                  <a:pt x="1718" y="2802"/>
                </a:lnTo>
                <a:lnTo>
                  <a:pt x="2692" y="1835"/>
                </a:lnTo>
                <a:lnTo>
                  <a:pt x="2774" y="1919"/>
                </a:lnTo>
                <a:lnTo>
                  <a:pt x="3947" y="1919"/>
                </a:lnTo>
                <a:lnTo>
                  <a:pt x="3947" y="1828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0" name="Freeform: Shape 111"/>
          <p:cNvSpPr/>
          <p:nvPr/>
        </p:nvSpPr>
        <p:spPr>
          <a:xfrm>
            <a:off x="8282301" y="3412994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9" y="205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5" y="299"/>
                  <a:pt x="181" y="305"/>
                  <a:pt x="153" y="305"/>
                </a:cubicBezTo>
                <a:cubicBezTo>
                  <a:pt x="125" y="305"/>
                  <a:pt x="101" y="299"/>
                  <a:pt x="77" y="285"/>
                </a:cubicBezTo>
                <a:cubicBezTo>
                  <a:pt x="52" y="271"/>
                  <a:pt x="35" y="253"/>
                  <a:pt x="21" y="229"/>
                </a:cubicBezTo>
                <a:cubicBezTo>
                  <a:pt x="7" y="205"/>
                  <a:pt x="0" y="181"/>
                  <a:pt x="0" y="153"/>
                </a:cubicBezTo>
                <a:cubicBezTo>
                  <a:pt x="0" y="125"/>
                  <a:pt x="7" y="100"/>
                  <a:pt x="21" y="76"/>
                </a:cubicBezTo>
                <a:cubicBezTo>
                  <a:pt x="35" y="51"/>
                  <a:pt x="52" y="36"/>
                  <a:pt x="77" y="21"/>
                </a:cubicBezTo>
                <a:cubicBezTo>
                  <a:pt x="102" y="6"/>
                  <a:pt x="125" y="0"/>
                  <a:pt x="153" y="0"/>
                </a:cubicBezTo>
                <a:cubicBezTo>
                  <a:pt x="181" y="0"/>
                  <a:pt x="205" y="6"/>
                  <a:pt x="229" y="21"/>
                </a:cubicBezTo>
                <a:cubicBezTo>
                  <a:pt x="253" y="35"/>
                  <a:pt x="271" y="51"/>
                  <a:pt x="285" y="76"/>
                </a:cubicBezTo>
                <a:cubicBezTo>
                  <a:pt x="299" y="100"/>
                  <a:pt x="305" y="125"/>
                  <a:pt x="305" y="153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1" name="Freeform: Shape 112"/>
          <p:cNvSpPr/>
          <p:nvPr/>
        </p:nvSpPr>
        <p:spPr>
          <a:xfrm>
            <a:off x="8352683" y="3774665"/>
            <a:ext cx="910875" cy="90542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013" h="3989">
                <a:moveTo>
                  <a:pt x="3020" y="1049"/>
                </a:moveTo>
                <a:lnTo>
                  <a:pt x="2009" y="2060"/>
                </a:lnTo>
                <a:lnTo>
                  <a:pt x="2854" y="2905"/>
                </a:lnTo>
                <a:lnTo>
                  <a:pt x="1863" y="3895"/>
                </a:lnTo>
                <a:lnTo>
                  <a:pt x="1112" y="3895"/>
                </a:lnTo>
                <a:lnTo>
                  <a:pt x="2119" y="2888"/>
                </a:lnTo>
                <a:lnTo>
                  <a:pt x="1197" y="1966"/>
                </a:lnTo>
                <a:lnTo>
                  <a:pt x="1615" y="1548"/>
                </a:lnTo>
                <a:lnTo>
                  <a:pt x="66" y="0"/>
                </a:lnTo>
                <a:cubicBezTo>
                  <a:pt x="49" y="25"/>
                  <a:pt x="26" y="46"/>
                  <a:pt x="0" y="65"/>
                </a:cubicBezTo>
                <a:lnTo>
                  <a:pt x="1486" y="1551"/>
                </a:lnTo>
                <a:lnTo>
                  <a:pt x="1068" y="1969"/>
                </a:lnTo>
                <a:lnTo>
                  <a:pt x="1990" y="2891"/>
                </a:lnTo>
                <a:lnTo>
                  <a:pt x="892" y="3989"/>
                </a:lnTo>
                <a:lnTo>
                  <a:pt x="1901" y="3989"/>
                </a:lnTo>
                <a:lnTo>
                  <a:pt x="2983" y="2907"/>
                </a:lnTo>
                <a:lnTo>
                  <a:pt x="2138" y="2062"/>
                </a:lnTo>
                <a:lnTo>
                  <a:pt x="3058" y="1142"/>
                </a:lnTo>
                <a:lnTo>
                  <a:pt x="4013" y="1142"/>
                </a:lnTo>
                <a:lnTo>
                  <a:pt x="4013" y="1051"/>
                </a:lnTo>
                <a:lnTo>
                  <a:pt x="3020" y="1051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3" name="Freeform: Shape 114"/>
          <p:cNvSpPr/>
          <p:nvPr/>
        </p:nvSpPr>
        <p:spPr>
          <a:xfrm>
            <a:off x="8152436" y="3265420"/>
            <a:ext cx="1198986" cy="150117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282" h="6613">
                <a:moveTo>
                  <a:pt x="4010" y="4229"/>
                </a:moveTo>
                <a:lnTo>
                  <a:pt x="4365" y="3872"/>
                </a:lnTo>
                <a:lnTo>
                  <a:pt x="4893" y="3872"/>
                </a:lnTo>
                <a:lnTo>
                  <a:pt x="4893" y="3781"/>
                </a:lnTo>
                <a:lnTo>
                  <a:pt x="4327" y="3781"/>
                </a:lnTo>
                <a:lnTo>
                  <a:pt x="3881" y="4229"/>
                </a:lnTo>
                <a:lnTo>
                  <a:pt x="5153" y="5501"/>
                </a:lnTo>
                <a:lnTo>
                  <a:pt x="4677" y="5977"/>
                </a:lnTo>
                <a:lnTo>
                  <a:pt x="4095" y="5395"/>
                </a:lnTo>
                <a:lnTo>
                  <a:pt x="2973" y="6519"/>
                </a:lnTo>
                <a:lnTo>
                  <a:pt x="1509" y="6519"/>
                </a:lnTo>
                <a:lnTo>
                  <a:pt x="1211" y="6221"/>
                </a:lnTo>
                <a:lnTo>
                  <a:pt x="2332" y="5100"/>
                </a:lnTo>
                <a:lnTo>
                  <a:pt x="1715" y="4482"/>
                </a:lnTo>
                <a:lnTo>
                  <a:pt x="1715" y="3560"/>
                </a:lnTo>
                <a:lnTo>
                  <a:pt x="441" y="2288"/>
                </a:lnTo>
                <a:lnTo>
                  <a:pt x="441" y="441"/>
                </a:lnTo>
                <a:lnTo>
                  <a:pt x="0" y="0"/>
                </a:lnTo>
                <a:lnTo>
                  <a:pt x="0" y="3492"/>
                </a:lnTo>
                <a:lnTo>
                  <a:pt x="1598" y="5090"/>
                </a:lnTo>
                <a:lnTo>
                  <a:pt x="1262" y="5426"/>
                </a:lnTo>
                <a:lnTo>
                  <a:pt x="910" y="5074"/>
                </a:lnTo>
                <a:cubicBezTo>
                  <a:pt x="894" y="5100"/>
                  <a:pt x="870" y="5121"/>
                  <a:pt x="844" y="5139"/>
                </a:cubicBezTo>
                <a:lnTo>
                  <a:pt x="1262" y="5557"/>
                </a:lnTo>
                <a:lnTo>
                  <a:pt x="1727" y="5093"/>
                </a:lnTo>
                <a:lnTo>
                  <a:pt x="89" y="3455"/>
                </a:lnTo>
                <a:lnTo>
                  <a:pt x="89" y="221"/>
                </a:lnTo>
                <a:lnTo>
                  <a:pt x="347" y="479"/>
                </a:lnTo>
                <a:lnTo>
                  <a:pt x="347" y="2326"/>
                </a:lnTo>
                <a:lnTo>
                  <a:pt x="1621" y="3600"/>
                </a:lnTo>
                <a:lnTo>
                  <a:pt x="1621" y="4522"/>
                </a:lnTo>
                <a:lnTo>
                  <a:pt x="2201" y="5102"/>
                </a:lnTo>
                <a:lnTo>
                  <a:pt x="1079" y="6224"/>
                </a:lnTo>
                <a:lnTo>
                  <a:pt x="1469" y="6613"/>
                </a:lnTo>
                <a:lnTo>
                  <a:pt x="3008" y="6613"/>
                </a:lnTo>
                <a:lnTo>
                  <a:pt x="4095" y="5527"/>
                </a:lnTo>
                <a:lnTo>
                  <a:pt x="4677" y="6109"/>
                </a:lnTo>
                <a:lnTo>
                  <a:pt x="5282" y="5503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4" name="Freeform: Shape 115"/>
          <p:cNvSpPr/>
          <p:nvPr/>
        </p:nvSpPr>
        <p:spPr>
          <a:xfrm>
            <a:off x="8282301" y="4354747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9" y="205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5" y="299"/>
                  <a:pt x="181" y="305"/>
                  <a:pt x="153" y="305"/>
                </a:cubicBezTo>
                <a:cubicBezTo>
                  <a:pt x="125" y="305"/>
                  <a:pt x="101" y="299"/>
                  <a:pt x="77" y="285"/>
                </a:cubicBezTo>
                <a:cubicBezTo>
                  <a:pt x="52" y="271"/>
                  <a:pt x="35" y="253"/>
                  <a:pt x="21" y="229"/>
                </a:cubicBezTo>
                <a:cubicBezTo>
                  <a:pt x="7" y="205"/>
                  <a:pt x="0" y="181"/>
                  <a:pt x="0" y="153"/>
                </a:cubicBezTo>
                <a:cubicBezTo>
                  <a:pt x="0" y="125"/>
                  <a:pt x="7" y="100"/>
                  <a:pt x="21" y="76"/>
                </a:cubicBezTo>
                <a:cubicBezTo>
                  <a:pt x="35" y="51"/>
                  <a:pt x="52" y="35"/>
                  <a:pt x="77" y="21"/>
                </a:cubicBezTo>
                <a:cubicBezTo>
                  <a:pt x="101" y="7"/>
                  <a:pt x="125" y="0"/>
                  <a:pt x="153" y="0"/>
                </a:cubicBezTo>
                <a:cubicBezTo>
                  <a:pt x="181" y="0"/>
                  <a:pt x="205" y="7"/>
                  <a:pt x="229" y="21"/>
                </a:cubicBezTo>
                <a:cubicBezTo>
                  <a:pt x="253" y="35"/>
                  <a:pt x="271" y="51"/>
                  <a:pt x="285" y="76"/>
                </a:cubicBezTo>
                <a:cubicBezTo>
                  <a:pt x="299" y="100"/>
                  <a:pt x="305" y="125"/>
                  <a:pt x="305" y="153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5" name="Freeform: Shape 116"/>
          <p:cNvSpPr/>
          <p:nvPr/>
        </p:nvSpPr>
        <p:spPr>
          <a:xfrm>
            <a:off x="8630350" y="4177884"/>
            <a:ext cx="821877" cy="67861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621" h="2990">
                <a:moveTo>
                  <a:pt x="2297" y="207"/>
                </a:moveTo>
                <a:lnTo>
                  <a:pt x="2422" y="92"/>
                </a:lnTo>
                <a:lnTo>
                  <a:pt x="2790" y="92"/>
                </a:lnTo>
                <a:lnTo>
                  <a:pt x="2790" y="0"/>
                </a:lnTo>
                <a:lnTo>
                  <a:pt x="2386" y="0"/>
                </a:lnTo>
                <a:lnTo>
                  <a:pt x="2166" y="204"/>
                </a:lnTo>
                <a:lnTo>
                  <a:pt x="3492" y="1530"/>
                </a:lnTo>
                <a:lnTo>
                  <a:pt x="2600" y="2424"/>
                </a:lnTo>
                <a:lnTo>
                  <a:pt x="1971" y="1795"/>
                </a:lnTo>
                <a:lnTo>
                  <a:pt x="868" y="2898"/>
                </a:lnTo>
                <a:lnTo>
                  <a:pt x="0" y="2898"/>
                </a:lnTo>
                <a:cubicBezTo>
                  <a:pt x="2" y="2912"/>
                  <a:pt x="4" y="2928"/>
                  <a:pt x="4" y="2945"/>
                </a:cubicBezTo>
                <a:cubicBezTo>
                  <a:pt x="4" y="2961"/>
                  <a:pt x="2" y="2976"/>
                  <a:pt x="0" y="2990"/>
                </a:cubicBezTo>
                <a:lnTo>
                  <a:pt x="906" y="2990"/>
                </a:lnTo>
                <a:lnTo>
                  <a:pt x="1971" y="1924"/>
                </a:lnTo>
                <a:lnTo>
                  <a:pt x="2600" y="2553"/>
                </a:lnTo>
                <a:lnTo>
                  <a:pt x="3621" y="1530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7" name="Freeform: Shape 118"/>
          <p:cNvSpPr/>
          <p:nvPr/>
        </p:nvSpPr>
        <p:spPr>
          <a:xfrm>
            <a:off x="8755447" y="4406511"/>
            <a:ext cx="796448" cy="93471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509" h="4118">
                <a:moveTo>
                  <a:pt x="3417" y="1889"/>
                </a:moveTo>
                <a:lnTo>
                  <a:pt x="3178" y="2131"/>
                </a:lnTo>
                <a:lnTo>
                  <a:pt x="2457" y="1413"/>
                </a:lnTo>
                <a:lnTo>
                  <a:pt x="1209" y="2661"/>
                </a:lnTo>
                <a:lnTo>
                  <a:pt x="2253" y="3705"/>
                </a:lnTo>
                <a:lnTo>
                  <a:pt x="1972" y="3987"/>
                </a:lnTo>
                <a:lnTo>
                  <a:pt x="737" y="2753"/>
                </a:lnTo>
                <a:lnTo>
                  <a:pt x="1751" y="1739"/>
                </a:lnTo>
                <a:lnTo>
                  <a:pt x="1357" y="1345"/>
                </a:lnTo>
                <a:lnTo>
                  <a:pt x="279" y="2422"/>
                </a:lnTo>
                <a:lnTo>
                  <a:pt x="0" y="2422"/>
                </a:lnTo>
                <a:cubicBezTo>
                  <a:pt x="3" y="2436"/>
                  <a:pt x="5" y="2452"/>
                  <a:pt x="5" y="2469"/>
                </a:cubicBezTo>
                <a:cubicBezTo>
                  <a:pt x="5" y="2485"/>
                  <a:pt x="3" y="2499"/>
                  <a:pt x="0" y="2516"/>
                </a:cubicBezTo>
                <a:lnTo>
                  <a:pt x="317" y="2516"/>
                </a:lnTo>
                <a:lnTo>
                  <a:pt x="1357" y="1476"/>
                </a:lnTo>
                <a:lnTo>
                  <a:pt x="1622" y="1741"/>
                </a:lnTo>
                <a:lnTo>
                  <a:pt x="608" y="2755"/>
                </a:lnTo>
                <a:lnTo>
                  <a:pt x="1972" y="4118"/>
                </a:lnTo>
                <a:lnTo>
                  <a:pt x="2382" y="3708"/>
                </a:lnTo>
                <a:lnTo>
                  <a:pt x="1338" y="2663"/>
                </a:lnTo>
                <a:lnTo>
                  <a:pt x="2457" y="1544"/>
                </a:lnTo>
                <a:lnTo>
                  <a:pt x="3178" y="2262"/>
                </a:lnTo>
                <a:lnTo>
                  <a:pt x="3509" y="1929"/>
                </a:lnTo>
                <a:lnTo>
                  <a:pt x="3509" y="0"/>
                </a:lnTo>
                <a:lnTo>
                  <a:pt x="3417" y="0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8" name="Freeform: Shape 119"/>
          <p:cNvSpPr/>
          <p:nvPr/>
        </p:nvSpPr>
        <p:spPr>
          <a:xfrm>
            <a:off x="8670309" y="4931877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4"/>
                  <a:pt x="284" y="229"/>
                </a:cubicBezTo>
                <a:cubicBezTo>
                  <a:pt x="270" y="253"/>
                  <a:pt x="253" y="270"/>
                  <a:pt x="229" y="284"/>
                </a:cubicBezTo>
                <a:cubicBezTo>
                  <a:pt x="204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2" y="270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4" y="6"/>
                  <a:pt x="229" y="20"/>
                </a:cubicBezTo>
                <a:cubicBezTo>
                  <a:pt x="253" y="34"/>
                  <a:pt x="270" y="52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9" name="Freeform: Shape 120"/>
          <p:cNvSpPr/>
          <p:nvPr/>
        </p:nvSpPr>
        <p:spPr>
          <a:xfrm>
            <a:off x="8930721" y="4405830"/>
            <a:ext cx="676573" cy="106026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981" h="4671">
                <a:moveTo>
                  <a:pt x="2889" y="2047"/>
                </a:moveTo>
                <a:lnTo>
                  <a:pt x="2300" y="2638"/>
                </a:lnTo>
                <a:lnTo>
                  <a:pt x="1608" y="1946"/>
                </a:lnTo>
                <a:lnTo>
                  <a:pt x="960" y="2582"/>
                </a:lnTo>
                <a:lnTo>
                  <a:pt x="2089" y="3711"/>
                </a:lnTo>
                <a:lnTo>
                  <a:pt x="1261" y="4539"/>
                </a:lnTo>
                <a:lnTo>
                  <a:pt x="66" y="3345"/>
                </a:lnTo>
                <a:cubicBezTo>
                  <a:pt x="50" y="3370"/>
                  <a:pt x="26" y="3392"/>
                  <a:pt x="0" y="3410"/>
                </a:cubicBezTo>
                <a:lnTo>
                  <a:pt x="1261" y="4671"/>
                </a:lnTo>
                <a:lnTo>
                  <a:pt x="2218" y="3713"/>
                </a:lnTo>
                <a:lnTo>
                  <a:pt x="1089" y="2584"/>
                </a:lnTo>
                <a:lnTo>
                  <a:pt x="1608" y="2075"/>
                </a:lnTo>
                <a:lnTo>
                  <a:pt x="2300" y="2767"/>
                </a:lnTo>
                <a:lnTo>
                  <a:pt x="2981" y="2084"/>
                </a:lnTo>
                <a:lnTo>
                  <a:pt x="2981" y="0"/>
                </a:lnTo>
                <a:lnTo>
                  <a:pt x="2889" y="0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0" name="Freeform: Shape 121"/>
          <p:cNvSpPr/>
          <p:nvPr/>
        </p:nvSpPr>
        <p:spPr>
          <a:xfrm>
            <a:off x="8868513" y="5102836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8" y="205"/>
                  <a:pt x="284" y="229"/>
                </a:cubicBezTo>
                <a:cubicBezTo>
                  <a:pt x="270" y="253"/>
                  <a:pt x="253" y="271"/>
                  <a:pt x="229" y="285"/>
                </a:cubicBezTo>
                <a:cubicBezTo>
                  <a:pt x="204" y="299"/>
                  <a:pt x="180" y="305"/>
                  <a:pt x="152" y="305"/>
                </a:cubicBezTo>
                <a:cubicBezTo>
                  <a:pt x="124" y="305"/>
                  <a:pt x="100" y="299"/>
                  <a:pt x="76" y="285"/>
                </a:cubicBezTo>
                <a:cubicBezTo>
                  <a:pt x="52" y="271"/>
                  <a:pt x="34" y="253"/>
                  <a:pt x="20" y="229"/>
                </a:cubicBezTo>
                <a:cubicBezTo>
                  <a:pt x="6" y="205"/>
                  <a:pt x="0" y="181"/>
                  <a:pt x="0" y="153"/>
                </a:cubicBezTo>
                <a:cubicBezTo>
                  <a:pt x="0" y="125"/>
                  <a:pt x="6" y="100"/>
                  <a:pt x="20" y="76"/>
                </a:cubicBezTo>
                <a:cubicBezTo>
                  <a:pt x="34" y="51"/>
                  <a:pt x="52" y="35"/>
                  <a:pt x="76" y="21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4" y="6"/>
                  <a:pt x="229" y="21"/>
                </a:cubicBezTo>
                <a:cubicBezTo>
                  <a:pt x="253" y="35"/>
                  <a:pt x="270" y="51"/>
                  <a:pt x="284" y="76"/>
                </a:cubicBezTo>
                <a:cubicBezTo>
                  <a:pt x="298" y="100"/>
                  <a:pt x="305" y="125"/>
                  <a:pt x="305" y="153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1" name="Freeform: Shape 122"/>
          <p:cNvSpPr/>
          <p:nvPr/>
        </p:nvSpPr>
        <p:spPr>
          <a:xfrm>
            <a:off x="8926634" y="4068225"/>
            <a:ext cx="336470" cy="420701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483" h="1854">
                <a:moveTo>
                  <a:pt x="1203" y="1788"/>
                </a:moveTo>
                <a:lnTo>
                  <a:pt x="131" y="718"/>
                </a:lnTo>
                <a:lnTo>
                  <a:pt x="755" y="91"/>
                </a:lnTo>
                <a:lnTo>
                  <a:pt x="1483" y="91"/>
                </a:lnTo>
                <a:lnTo>
                  <a:pt x="1483" y="0"/>
                </a:lnTo>
                <a:lnTo>
                  <a:pt x="715" y="0"/>
                </a:lnTo>
                <a:lnTo>
                  <a:pt x="0" y="720"/>
                </a:lnTo>
                <a:lnTo>
                  <a:pt x="1138" y="1854"/>
                </a:lnTo>
                <a:cubicBezTo>
                  <a:pt x="1157" y="1828"/>
                  <a:pt x="1180" y="1804"/>
                  <a:pt x="1203" y="1788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2" name="Freeform: Shape 123"/>
          <p:cNvSpPr/>
          <p:nvPr/>
        </p:nvSpPr>
        <p:spPr>
          <a:xfrm>
            <a:off x="9193404" y="4482115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9" y="205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5" y="299"/>
                  <a:pt x="181" y="305"/>
                  <a:pt x="153" y="305"/>
                </a:cubicBezTo>
                <a:cubicBezTo>
                  <a:pt x="125" y="305"/>
                  <a:pt x="101" y="299"/>
                  <a:pt x="77" y="285"/>
                </a:cubicBezTo>
                <a:cubicBezTo>
                  <a:pt x="52" y="271"/>
                  <a:pt x="35" y="253"/>
                  <a:pt x="21" y="229"/>
                </a:cubicBezTo>
                <a:cubicBezTo>
                  <a:pt x="7" y="205"/>
                  <a:pt x="0" y="181"/>
                  <a:pt x="0" y="153"/>
                </a:cubicBezTo>
                <a:cubicBezTo>
                  <a:pt x="0" y="125"/>
                  <a:pt x="7" y="100"/>
                  <a:pt x="21" y="76"/>
                </a:cubicBezTo>
                <a:cubicBezTo>
                  <a:pt x="35" y="51"/>
                  <a:pt x="52" y="36"/>
                  <a:pt x="77" y="21"/>
                </a:cubicBezTo>
                <a:cubicBezTo>
                  <a:pt x="102" y="6"/>
                  <a:pt x="125" y="0"/>
                  <a:pt x="153" y="0"/>
                </a:cubicBezTo>
                <a:cubicBezTo>
                  <a:pt x="181" y="0"/>
                  <a:pt x="205" y="6"/>
                  <a:pt x="229" y="21"/>
                </a:cubicBezTo>
                <a:cubicBezTo>
                  <a:pt x="253" y="35"/>
                  <a:pt x="271" y="51"/>
                  <a:pt x="285" y="76"/>
                </a:cubicBezTo>
                <a:cubicBezTo>
                  <a:pt x="299" y="100"/>
                  <a:pt x="305" y="125"/>
                  <a:pt x="305" y="153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3" name="Freeform: Shape 124"/>
          <p:cNvSpPr/>
          <p:nvPr/>
        </p:nvSpPr>
        <p:spPr>
          <a:xfrm>
            <a:off x="9399100" y="4405830"/>
            <a:ext cx="96718" cy="42183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27" h="1859">
                <a:moveTo>
                  <a:pt x="338" y="0"/>
                </a:moveTo>
                <a:lnTo>
                  <a:pt x="338" y="1636"/>
                </a:lnTo>
                <a:lnTo>
                  <a:pt x="66" y="1366"/>
                </a:lnTo>
                <a:cubicBezTo>
                  <a:pt x="49" y="1392"/>
                  <a:pt x="26" y="1413"/>
                  <a:pt x="0" y="1432"/>
                </a:cubicBezTo>
                <a:lnTo>
                  <a:pt x="427" y="1859"/>
                </a:lnTo>
                <a:lnTo>
                  <a:pt x="427" y="0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5" name="Freeform: Shape 126"/>
          <p:cNvSpPr/>
          <p:nvPr/>
        </p:nvSpPr>
        <p:spPr>
          <a:xfrm>
            <a:off x="8790184" y="3610971"/>
            <a:ext cx="472920" cy="14848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084" h="655">
                <a:moveTo>
                  <a:pt x="1147" y="561"/>
                </a:moveTo>
                <a:lnTo>
                  <a:pt x="584" y="0"/>
                </a:lnTo>
                <a:lnTo>
                  <a:pt x="0" y="584"/>
                </a:lnTo>
                <a:cubicBezTo>
                  <a:pt x="26" y="601"/>
                  <a:pt x="47" y="624"/>
                  <a:pt x="65" y="650"/>
                </a:cubicBezTo>
                <a:lnTo>
                  <a:pt x="584" y="132"/>
                </a:lnTo>
                <a:lnTo>
                  <a:pt x="1110" y="655"/>
                </a:lnTo>
                <a:lnTo>
                  <a:pt x="2084" y="655"/>
                </a:lnTo>
                <a:lnTo>
                  <a:pt x="2084" y="561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6" name="Freeform: Shape 127"/>
          <p:cNvSpPr/>
          <p:nvPr/>
        </p:nvSpPr>
        <p:spPr>
          <a:xfrm>
            <a:off x="8727749" y="3751734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3"/>
                  <a:pt x="285" y="228"/>
                </a:cubicBezTo>
                <a:cubicBezTo>
                  <a:pt x="271" y="252"/>
                  <a:pt x="253" y="270"/>
                  <a:pt x="229" y="284"/>
                </a:cubicBezTo>
                <a:cubicBezTo>
                  <a:pt x="205" y="298"/>
                  <a:pt x="181" y="305"/>
                  <a:pt x="153" y="305"/>
                </a:cubicBezTo>
                <a:cubicBezTo>
                  <a:pt x="125" y="305"/>
                  <a:pt x="100" y="298"/>
                  <a:pt x="76" y="284"/>
                </a:cubicBezTo>
                <a:cubicBezTo>
                  <a:pt x="51" y="270"/>
                  <a:pt x="35" y="252"/>
                  <a:pt x="21" y="228"/>
                </a:cubicBezTo>
                <a:cubicBezTo>
                  <a:pt x="7" y="203"/>
                  <a:pt x="0" y="180"/>
                  <a:pt x="0" y="152"/>
                </a:cubicBezTo>
                <a:cubicBezTo>
                  <a:pt x="0" y="124"/>
                  <a:pt x="7" y="100"/>
                  <a:pt x="21" y="76"/>
                </a:cubicBezTo>
                <a:cubicBezTo>
                  <a:pt x="35" y="52"/>
                  <a:pt x="51" y="34"/>
                  <a:pt x="76" y="20"/>
                </a:cubicBezTo>
                <a:cubicBezTo>
                  <a:pt x="100" y="6"/>
                  <a:pt x="125" y="0"/>
                  <a:pt x="153" y="0"/>
                </a:cubicBezTo>
                <a:cubicBezTo>
                  <a:pt x="181" y="0"/>
                  <a:pt x="205" y="6"/>
                  <a:pt x="229" y="20"/>
                </a:cubicBezTo>
                <a:cubicBezTo>
                  <a:pt x="253" y="34"/>
                  <a:pt x="271" y="52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7" name="Freeform: Shape 128"/>
          <p:cNvSpPr/>
          <p:nvPr/>
        </p:nvSpPr>
        <p:spPr>
          <a:xfrm>
            <a:off x="9327810" y="4406965"/>
            <a:ext cx="335335" cy="74354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478" h="3276">
                <a:moveTo>
                  <a:pt x="1384" y="2281"/>
                </a:moveTo>
                <a:lnTo>
                  <a:pt x="518" y="3145"/>
                </a:lnTo>
                <a:lnTo>
                  <a:pt x="63" y="2692"/>
                </a:lnTo>
                <a:cubicBezTo>
                  <a:pt x="47" y="2718"/>
                  <a:pt x="23" y="2739"/>
                  <a:pt x="0" y="2758"/>
                </a:cubicBezTo>
                <a:lnTo>
                  <a:pt x="521" y="3276"/>
                </a:lnTo>
                <a:lnTo>
                  <a:pt x="1478" y="2324"/>
                </a:lnTo>
                <a:lnTo>
                  <a:pt x="1478" y="0"/>
                </a:lnTo>
                <a:lnTo>
                  <a:pt x="1384" y="0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8" name="Freeform: Shape 129"/>
          <p:cNvSpPr/>
          <p:nvPr/>
        </p:nvSpPr>
        <p:spPr>
          <a:xfrm>
            <a:off x="9264921" y="4955262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8" y="205"/>
                  <a:pt x="284" y="229"/>
                </a:cubicBezTo>
                <a:cubicBezTo>
                  <a:pt x="270" y="253"/>
                  <a:pt x="253" y="271"/>
                  <a:pt x="229" y="285"/>
                </a:cubicBezTo>
                <a:cubicBezTo>
                  <a:pt x="204" y="299"/>
                  <a:pt x="180" y="305"/>
                  <a:pt x="152" y="305"/>
                </a:cubicBezTo>
                <a:cubicBezTo>
                  <a:pt x="124" y="305"/>
                  <a:pt x="100" y="299"/>
                  <a:pt x="76" y="285"/>
                </a:cubicBezTo>
                <a:cubicBezTo>
                  <a:pt x="52" y="271"/>
                  <a:pt x="34" y="253"/>
                  <a:pt x="20" y="229"/>
                </a:cubicBezTo>
                <a:cubicBezTo>
                  <a:pt x="6" y="205"/>
                  <a:pt x="0" y="181"/>
                  <a:pt x="0" y="153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1"/>
                  <a:pt x="52" y="35"/>
                  <a:pt x="76" y="20"/>
                </a:cubicBezTo>
                <a:cubicBezTo>
                  <a:pt x="100" y="5"/>
                  <a:pt x="124" y="0"/>
                  <a:pt x="152" y="0"/>
                </a:cubicBezTo>
                <a:cubicBezTo>
                  <a:pt x="180" y="0"/>
                  <a:pt x="204" y="5"/>
                  <a:pt x="229" y="20"/>
                </a:cubicBezTo>
                <a:cubicBezTo>
                  <a:pt x="253" y="35"/>
                  <a:pt x="270" y="51"/>
                  <a:pt x="284" y="76"/>
                </a:cubicBezTo>
                <a:cubicBezTo>
                  <a:pt x="298" y="100"/>
                  <a:pt x="305" y="124"/>
                  <a:pt x="305" y="153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9" name="Freeform: Shape 130"/>
          <p:cNvSpPr/>
          <p:nvPr/>
        </p:nvSpPr>
        <p:spPr>
          <a:xfrm>
            <a:off x="9534415" y="4405830"/>
            <a:ext cx="183674" cy="78055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810" h="3439">
                <a:moveTo>
                  <a:pt x="718" y="0"/>
                </a:moveTo>
                <a:lnTo>
                  <a:pt x="718" y="2655"/>
                </a:lnTo>
                <a:lnTo>
                  <a:pt x="0" y="3373"/>
                </a:lnTo>
                <a:cubicBezTo>
                  <a:pt x="26" y="3389"/>
                  <a:pt x="47" y="3413"/>
                  <a:pt x="66" y="3439"/>
                </a:cubicBezTo>
                <a:lnTo>
                  <a:pt x="810" y="2695"/>
                </a:lnTo>
                <a:lnTo>
                  <a:pt x="810" y="0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0" name="Freeform: Shape 131"/>
          <p:cNvSpPr/>
          <p:nvPr/>
        </p:nvSpPr>
        <p:spPr>
          <a:xfrm>
            <a:off x="9471525" y="5179575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9" y="205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5" y="299"/>
                  <a:pt x="181" y="305"/>
                  <a:pt x="153" y="305"/>
                </a:cubicBezTo>
                <a:cubicBezTo>
                  <a:pt x="125" y="305"/>
                  <a:pt x="101" y="299"/>
                  <a:pt x="77" y="285"/>
                </a:cubicBezTo>
                <a:cubicBezTo>
                  <a:pt x="52" y="271"/>
                  <a:pt x="35" y="253"/>
                  <a:pt x="21" y="229"/>
                </a:cubicBezTo>
                <a:cubicBezTo>
                  <a:pt x="7" y="205"/>
                  <a:pt x="0" y="181"/>
                  <a:pt x="0" y="153"/>
                </a:cubicBezTo>
                <a:cubicBezTo>
                  <a:pt x="0" y="124"/>
                  <a:pt x="7" y="100"/>
                  <a:pt x="21" y="76"/>
                </a:cubicBezTo>
                <a:cubicBezTo>
                  <a:pt x="35" y="51"/>
                  <a:pt x="52" y="34"/>
                  <a:pt x="77" y="20"/>
                </a:cubicBezTo>
                <a:cubicBezTo>
                  <a:pt x="101" y="5"/>
                  <a:pt x="125" y="0"/>
                  <a:pt x="153" y="0"/>
                </a:cubicBezTo>
                <a:cubicBezTo>
                  <a:pt x="181" y="0"/>
                  <a:pt x="205" y="5"/>
                  <a:pt x="229" y="20"/>
                </a:cubicBezTo>
                <a:cubicBezTo>
                  <a:pt x="253" y="35"/>
                  <a:pt x="271" y="51"/>
                  <a:pt x="285" y="76"/>
                </a:cubicBezTo>
                <a:cubicBezTo>
                  <a:pt x="299" y="100"/>
                  <a:pt x="305" y="124"/>
                  <a:pt x="305" y="153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1" name="Freeform: Shape 132"/>
          <p:cNvSpPr/>
          <p:nvPr/>
        </p:nvSpPr>
        <p:spPr>
          <a:xfrm>
            <a:off x="9461535" y="3104450"/>
            <a:ext cx="256553" cy="2599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131" h="1146">
                <a:moveTo>
                  <a:pt x="0" y="0"/>
                </a:moveTo>
                <a:cubicBezTo>
                  <a:pt x="2" y="14"/>
                  <a:pt x="4" y="30"/>
                  <a:pt x="4" y="47"/>
                </a:cubicBezTo>
                <a:cubicBezTo>
                  <a:pt x="4" y="63"/>
                  <a:pt x="2" y="78"/>
                  <a:pt x="0" y="94"/>
                </a:cubicBezTo>
                <a:lnTo>
                  <a:pt x="1039" y="94"/>
                </a:lnTo>
                <a:lnTo>
                  <a:pt x="1039" y="1146"/>
                </a:lnTo>
                <a:lnTo>
                  <a:pt x="1131" y="1146"/>
                </a:lnTo>
                <a:lnTo>
                  <a:pt x="1131" y="0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2" name="Freeform: Shape 133"/>
          <p:cNvSpPr/>
          <p:nvPr/>
        </p:nvSpPr>
        <p:spPr>
          <a:xfrm>
            <a:off x="9376850" y="3080611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4"/>
                  <a:pt x="284" y="229"/>
                </a:cubicBezTo>
                <a:cubicBezTo>
                  <a:pt x="270" y="253"/>
                  <a:pt x="252" y="270"/>
                  <a:pt x="228" y="284"/>
                </a:cubicBezTo>
                <a:cubicBezTo>
                  <a:pt x="203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2" y="270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3" y="6"/>
                  <a:pt x="228" y="20"/>
                </a:cubicBezTo>
                <a:cubicBezTo>
                  <a:pt x="252" y="34"/>
                  <a:pt x="270" y="52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3" name="Freeform: Shape 134"/>
          <p:cNvSpPr/>
          <p:nvPr/>
        </p:nvSpPr>
        <p:spPr>
          <a:xfrm>
            <a:off x="9236087" y="2455576"/>
            <a:ext cx="482001" cy="90883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124" h="4004">
                <a:moveTo>
                  <a:pt x="2124" y="0"/>
                </a:moveTo>
                <a:lnTo>
                  <a:pt x="704" y="0"/>
                </a:lnTo>
                <a:lnTo>
                  <a:pt x="0" y="704"/>
                </a:lnTo>
                <a:cubicBezTo>
                  <a:pt x="26" y="720"/>
                  <a:pt x="47" y="744"/>
                  <a:pt x="66" y="770"/>
                </a:cubicBezTo>
                <a:lnTo>
                  <a:pt x="744" y="91"/>
                </a:lnTo>
                <a:lnTo>
                  <a:pt x="2035" y="91"/>
                </a:lnTo>
                <a:lnTo>
                  <a:pt x="2035" y="2534"/>
                </a:lnTo>
                <a:lnTo>
                  <a:pt x="469" y="2534"/>
                </a:lnTo>
                <a:lnTo>
                  <a:pt x="108" y="2896"/>
                </a:lnTo>
                <a:lnTo>
                  <a:pt x="469" y="3257"/>
                </a:lnTo>
                <a:lnTo>
                  <a:pt x="1760" y="3257"/>
                </a:lnTo>
                <a:lnTo>
                  <a:pt x="1760" y="4004"/>
                </a:lnTo>
                <a:lnTo>
                  <a:pt x="1852" y="4004"/>
                </a:lnTo>
                <a:lnTo>
                  <a:pt x="1852" y="3163"/>
                </a:lnTo>
                <a:lnTo>
                  <a:pt x="507" y="3163"/>
                </a:lnTo>
                <a:lnTo>
                  <a:pt x="237" y="2894"/>
                </a:lnTo>
                <a:lnTo>
                  <a:pt x="507" y="2624"/>
                </a:lnTo>
                <a:lnTo>
                  <a:pt x="2124" y="2624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5" name="Freeform: Shape 136"/>
          <p:cNvSpPr/>
          <p:nvPr/>
        </p:nvSpPr>
        <p:spPr>
          <a:xfrm>
            <a:off x="8658957" y="2436278"/>
            <a:ext cx="604602" cy="100259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664" h="4417">
                <a:moveTo>
                  <a:pt x="2397" y="4328"/>
                </a:moveTo>
                <a:lnTo>
                  <a:pt x="979" y="2920"/>
                </a:lnTo>
                <a:lnTo>
                  <a:pt x="1599" y="2310"/>
                </a:lnTo>
                <a:lnTo>
                  <a:pt x="130" y="841"/>
                </a:lnTo>
                <a:lnTo>
                  <a:pt x="904" y="66"/>
                </a:lnTo>
                <a:cubicBezTo>
                  <a:pt x="878" y="50"/>
                  <a:pt x="857" y="26"/>
                  <a:pt x="838" y="0"/>
                </a:cubicBezTo>
                <a:lnTo>
                  <a:pt x="0" y="838"/>
                </a:lnTo>
                <a:lnTo>
                  <a:pt x="1470" y="2307"/>
                </a:lnTo>
                <a:lnTo>
                  <a:pt x="850" y="2917"/>
                </a:lnTo>
                <a:lnTo>
                  <a:pt x="2361" y="4417"/>
                </a:lnTo>
                <a:lnTo>
                  <a:pt x="2664" y="4417"/>
                </a:lnTo>
                <a:lnTo>
                  <a:pt x="2664" y="4328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6" name="Freeform: Shape 137"/>
          <p:cNvSpPr/>
          <p:nvPr/>
        </p:nvSpPr>
        <p:spPr>
          <a:xfrm>
            <a:off x="8857161" y="2374069"/>
            <a:ext cx="69247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6" h="305">
                <a:moveTo>
                  <a:pt x="306" y="152"/>
                </a:moveTo>
                <a:cubicBezTo>
                  <a:pt x="306" y="180"/>
                  <a:pt x="299" y="204"/>
                  <a:pt x="285" y="229"/>
                </a:cubicBezTo>
                <a:cubicBezTo>
                  <a:pt x="271" y="253"/>
                  <a:pt x="253" y="270"/>
                  <a:pt x="229" y="285"/>
                </a:cubicBezTo>
                <a:cubicBezTo>
                  <a:pt x="204" y="299"/>
                  <a:pt x="181" y="305"/>
                  <a:pt x="153" y="305"/>
                </a:cubicBezTo>
                <a:cubicBezTo>
                  <a:pt x="125" y="305"/>
                  <a:pt x="101" y="299"/>
                  <a:pt x="77" y="285"/>
                </a:cubicBezTo>
                <a:cubicBezTo>
                  <a:pt x="52" y="270"/>
                  <a:pt x="35" y="253"/>
                  <a:pt x="21" y="229"/>
                </a:cubicBezTo>
                <a:cubicBezTo>
                  <a:pt x="7" y="204"/>
                  <a:pt x="0" y="180"/>
                  <a:pt x="0" y="152"/>
                </a:cubicBezTo>
                <a:cubicBezTo>
                  <a:pt x="0" y="124"/>
                  <a:pt x="7" y="100"/>
                  <a:pt x="21" y="76"/>
                </a:cubicBezTo>
                <a:cubicBezTo>
                  <a:pt x="35" y="52"/>
                  <a:pt x="52" y="34"/>
                  <a:pt x="77" y="20"/>
                </a:cubicBezTo>
                <a:cubicBezTo>
                  <a:pt x="101" y="6"/>
                  <a:pt x="125" y="0"/>
                  <a:pt x="153" y="0"/>
                </a:cubicBezTo>
                <a:cubicBezTo>
                  <a:pt x="181" y="0"/>
                  <a:pt x="204" y="6"/>
                  <a:pt x="229" y="20"/>
                </a:cubicBezTo>
                <a:cubicBezTo>
                  <a:pt x="253" y="34"/>
                  <a:pt x="271" y="52"/>
                  <a:pt x="285" y="76"/>
                </a:cubicBezTo>
                <a:cubicBezTo>
                  <a:pt x="299" y="100"/>
                  <a:pt x="306" y="124"/>
                  <a:pt x="306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7" name="Freeform: Shape 138"/>
          <p:cNvSpPr/>
          <p:nvPr/>
        </p:nvSpPr>
        <p:spPr>
          <a:xfrm>
            <a:off x="8525231" y="2244657"/>
            <a:ext cx="738327" cy="129275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253" h="5695">
                <a:moveTo>
                  <a:pt x="3000" y="5604"/>
                </a:moveTo>
                <a:lnTo>
                  <a:pt x="1153" y="3757"/>
                </a:lnTo>
                <a:lnTo>
                  <a:pt x="1688" y="3222"/>
                </a:lnTo>
                <a:lnTo>
                  <a:pt x="127" y="1661"/>
                </a:lnTo>
                <a:lnTo>
                  <a:pt x="1660" y="129"/>
                </a:lnTo>
                <a:lnTo>
                  <a:pt x="2159" y="629"/>
                </a:lnTo>
                <a:lnTo>
                  <a:pt x="1261" y="1527"/>
                </a:lnTo>
                <a:cubicBezTo>
                  <a:pt x="1286" y="1544"/>
                  <a:pt x="1308" y="1567"/>
                  <a:pt x="1326" y="1593"/>
                </a:cubicBezTo>
                <a:lnTo>
                  <a:pt x="2291" y="629"/>
                </a:lnTo>
                <a:lnTo>
                  <a:pt x="1662" y="0"/>
                </a:lnTo>
                <a:lnTo>
                  <a:pt x="0" y="1661"/>
                </a:lnTo>
                <a:lnTo>
                  <a:pt x="1561" y="3222"/>
                </a:lnTo>
                <a:lnTo>
                  <a:pt x="1026" y="3757"/>
                </a:lnTo>
                <a:lnTo>
                  <a:pt x="2964" y="5695"/>
                </a:lnTo>
                <a:lnTo>
                  <a:pt x="3253" y="5695"/>
                </a:lnTo>
                <a:lnTo>
                  <a:pt x="3253" y="5604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9" name="Freeform: Shape 140"/>
          <p:cNvSpPr/>
          <p:nvPr/>
        </p:nvSpPr>
        <p:spPr>
          <a:xfrm>
            <a:off x="9359141" y="1993100"/>
            <a:ext cx="232033" cy="26676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023" h="1176">
                <a:moveTo>
                  <a:pt x="359" y="0"/>
                </a:moveTo>
                <a:lnTo>
                  <a:pt x="1023" y="0"/>
                </a:lnTo>
                <a:lnTo>
                  <a:pt x="1023" y="1176"/>
                </a:lnTo>
                <a:lnTo>
                  <a:pt x="0" y="1176"/>
                </a:lnTo>
                <a:lnTo>
                  <a:pt x="0" y="359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50" name="Freeform: Shape 141"/>
          <p:cNvSpPr/>
          <p:nvPr/>
        </p:nvSpPr>
        <p:spPr>
          <a:xfrm>
            <a:off x="8330206" y="3515615"/>
            <a:ext cx="293560" cy="21727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94" h="958">
                <a:moveTo>
                  <a:pt x="1294" y="235"/>
                </a:moveTo>
                <a:lnTo>
                  <a:pt x="582" y="958"/>
                </a:lnTo>
                <a:lnTo>
                  <a:pt x="0" y="345"/>
                </a:lnTo>
                <a:lnTo>
                  <a:pt x="343" y="0"/>
                </a:lnTo>
                <a:lnTo>
                  <a:pt x="1073" y="19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51" name="Freeform: Shape 142"/>
          <p:cNvSpPr/>
          <p:nvPr/>
        </p:nvSpPr>
        <p:spPr>
          <a:xfrm>
            <a:off x="9391154" y="2675121"/>
            <a:ext cx="147802" cy="17663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52" h="779">
                <a:moveTo>
                  <a:pt x="645" y="0"/>
                </a:moveTo>
                <a:lnTo>
                  <a:pt x="652" y="779"/>
                </a:lnTo>
                <a:lnTo>
                  <a:pt x="2" y="763"/>
                </a:lnTo>
                <a:lnTo>
                  <a:pt x="0" y="389"/>
                </a:lnTo>
                <a:lnTo>
                  <a:pt x="408" y="2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52" name="Freeform: Shape 143"/>
          <p:cNvSpPr/>
          <p:nvPr/>
        </p:nvSpPr>
        <p:spPr>
          <a:xfrm>
            <a:off x="8937759" y="1959498"/>
            <a:ext cx="217729" cy="29287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960" h="1291">
                <a:moveTo>
                  <a:pt x="725" y="1291"/>
                </a:moveTo>
                <a:lnTo>
                  <a:pt x="0" y="582"/>
                </a:lnTo>
                <a:lnTo>
                  <a:pt x="615" y="0"/>
                </a:lnTo>
                <a:lnTo>
                  <a:pt x="960" y="343"/>
                </a:lnTo>
                <a:lnTo>
                  <a:pt x="941" y="107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53" name="Freeform: Shape 144"/>
          <p:cNvSpPr/>
          <p:nvPr/>
        </p:nvSpPr>
        <p:spPr>
          <a:xfrm>
            <a:off x="8245521" y="3884779"/>
            <a:ext cx="209783" cy="37007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925" h="1631">
                <a:moveTo>
                  <a:pt x="0" y="704"/>
                </a:moveTo>
                <a:lnTo>
                  <a:pt x="0" y="0"/>
                </a:lnTo>
                <a:lnTo>
                  <a:pt x="925" y="927"/>
                </a:lnTo>
                <a:lnTo>
                  <a:pt x="925" y="1631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58" name="Freeform: Shape 139"/>
          <p:cNvSpPr/>
          <p:nvPr userDrawn="1"/>
        </p:nvSpPr>
        <p:spPr>
          <a:xfrm>
            <a:off x="9208515" y="3488825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1"/>
                  <a:pt x="298" y="204"/>
                  <a:pt x="284" y="229"/>
                </a:cubicBezTo>
                <a:cubicBezTo>
                  <a:pt x="270" y="253"/>
                  <a:pt x="253" y="271"/>
                  <a:pt x="229" y="285"/>
                </a:cubicBezTo>
                <a:cubicBezTo>
                  <a:pt x="204" y="299"/>
                  <a:pt x="180" y="305"/>
                  <a:pt x="152" y="305"/>
                </a:cubicBezTo>
                <a:cubicBezTo>
                  <a:pt x="124" y="305"/>
                  <a:pt x="100" y="299"/>
                  <a:pt x="76" y="285"/>
                </a:cubicBezTo>
                <a:cubicBezTo>
                  <a:pt x="52" y="271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3"/>
                  <a:pt x="6" y="100"/>
                  <a:pt x="20" y="76"/>
                </a:cubicBezTo>
                <a:cubicBezTo>
                  <a:pt x="34" y="52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4" y="6"/>
                  <a:pt x="229" y="20"/>
                </a:cubicBezTo>
                <a:cubicBezTo>
                  <a:pt x="253" y="34"/>
                  <a:pt x="270" y="52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8" name="Freeform: Shape 139"/>
          <p:cNvSpPr/>
          <p:nvPr/>
        </p:nvSpPr>
        <p:spPr>
          <a:xfrm>
            <a:off x="8748636" y="2599972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1"/>
                  <a:pt x="298" y="204"/>
                  <a:pt x="284" y="229"/>
                </a:cubicBezTo>
                <a:cubicBezTo>
                  <a:pt x="270" y="253"/>
                  <a:pt x="253" y="271"/>
                  <a:pt x="229" y="285"/>
                </a:cubicBezTo>
                <a:cubicBezTo>
                  <a:pt x="204" y="299"/>
                  <a:pt x="180" y="305"/>
                  <a:pt x="152" y="305"/>
                </a:cubicBezTo>
                <a:cubicBezTo>
                  <a:pt x="124" y="305"/>
                  <a:pt x="100" y="299"/>
                  <a:pt x="76" y="285"/>
                </a:cubicBezTo>
                <a:cubicBezTo>
                  <a:pt x="52" y="271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3"/>
                  <a:pt x="6" y="100"/>
                  <a:pt x="20" y="76"/>
                </a:cubicBezTo>
                <a:cubicBezTo>
                  <a:pt x="34" y="52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4" y="6"/>
                  <a:pt x="229" y="20"/>
                </a:cubicBezTo>
                <a:cubicBezTo>
                  <a:pt x="253" y="34"/>
                  <a:pt x="270" y="52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59" name="Freeform: Shape 84"/>
          <p:cNvSpPr/>
          <p:nvPr userDrawn="1"/>
        </p:nvSpPr>
        <p:spPr>
          <a:xfrm>
            <a:off x="9857372" y="3318063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4"/>
                  <a:pt x="284" y="229"/>
                </a:cubicBezTo>
                <a:cubicBezTo>
                  <a:pt x="270" y="253"/>
                  <a:pt x="252" y="270"/>
                  <a:pt x="228" y="284"/>
                </a:cubicBezTo>
                <a:cubicBezTo>
                  <a:pt x="203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1" y="270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1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3" y="6"/>
                  <a:pt x="228" y="20"/>
                </a:cubicBezTo>
                <a:cubicBezTo>
                  <a:pt x="252" y="34"/>
                  <a:pt x="270" y="52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3" name="Freeform: Shape 84"/>
          <p:cNvSpPr/>
          <p:nvPr/>
        </p:nvSpPr>
        <p:spPr>
          <a:xfrm>
            <a:off x="10152411" y="3080611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4"/>
                  <a:pt x="284" y="229"/>
                </a:cubicBezTo>
                <a:cubicBezTo>
                  <a:pt x="270" y="253"/>
                  <a:pt x="252" y="270"/>
                  <a:pt x="228" y="284"/>
                </a:cubicBezTo>
                <a:cubicBezTo>
                  <a:pt x="203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1" y="270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1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3" y="6"/>
                  <a:pt x="228" y="20"/>
                </a:cubicBezTo>
                <a:cubicBezTo>
                  <a:pt x="252" y="34"/>
                  <a:pt x="270" y="52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60" name="Freeform: Shape 117"/>
          <p:cNvSpPr/>
          <p:nvPr userDrawn="1"/>
        </p:nvSpPr>
        <p:spPr>
          <a:xfrm>
            <a:off x="9218945" y="4154498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4"/>
                  <a:pt x="284" y="229"/>
                </a:cubicBezTo>
                <a:cubicBezTo>
                  <a:pt x="270" y="253"/>
                  <a:pt x="252" y="270"/>
                  <a:pt x="228" y="284"/>
                </a:cubicBezTo>
                <a:cubicBezTo>
                  <a:pt x="203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2" y="270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3" y="6"/>
                  <a:pt x="228" y="20"/>
                </a:cubicBezTo>
                <a:cubicBezTo>
                  <a:pt x="252" y="34"/>
                  <a:pt x="270" y="52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6" name="Freeform: Shape 117"/>
          <p:cNvSpPr/>
          <p:nvPr/>
        </p:nvSpPr>
        <p:spPr>
          <a:xfrm>
            <a:off x="8545664" y="4812001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4"/>
                  <a:pt x="284" y="229"/>
                </a:cubicBezTo>
                <a:cubicBezTo>
                  <a:pt x="270" y="253"/>
                  <a:pt x="252" y="270"/>
                  <a:pt x="228" y="284"/>
                </a:cubicBezTo>
                <a:cubicBezTo>
                  <a:pt x="203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2" y="270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3" y="6"/>
                  <a:pt x="228" y="20"/>
                </a:cubicBezTo>
                <a:cubicBezTo>
                  <a:pt x="252" y="34"/>
                  <a:pt x="270" y="52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61" name="Freeform: Shape 66"/>
          <p:cNvSpPr/>
          <p:nvPr userDrawn="1"/>
        </p:nvSpPr>
        <p:spPr>
          <a:xfrm>
            <a:off x="10308818" y="4098425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8" y="205"/>
                  <a:pt x="284" y="229"/>
                </a:cubicBezTo>
                <a:cubicBezTo>
                  <a:pt x="269" y="253"/>
                  <a:pt x="253" y="271"/>
                  <a:pt x="229" y="285"/>
                </a:cubicBezTo>
                <a:cubicBezTo>
                  <a:pt x="204" y="299"/>
                  <a:pt x="180" y="305"/>
                  <a:pt x="152" y="305"/>
                </a:cubicBezTo>
                <a:cubicBezTo>
                  <a:pt x="124" y="305"/>
                  <a:pt x="100" y="299"/>
                  <a:pt x="76" y="285"/>
                </a:cubicBezTo>
                <a:cubicBezTo>
                  <a:pt x="52" y="271"/>
                  <a:pt x="34" y="253"/>
                  <a:pt x="20" y="229"/>
                </a:cubicBezTo>
                <a:cubicBezTo>
                  <a:pt x="6" y="205"/>
                  <a:pt x="0" y="181"/>
                  <a:pt x="0" y="153"/>
                </a:cubicBezTo>
                <a:cubicBezTo>
                  <a:pt x="0" y="125"/>
                  <a:pt x="6" y="100"/>
                  <a:pt x="20" y="76"/>
                </a:cubicBezTo>
                <a:cubicBezTo>
                  <a:pt x="34" y="51"/>
                  <a:pt x="52" y="35"/>
                  <a:pt x="76" y="21"/>
                </a:cubicBezTo>
                <a:cubicBezTo>
                  <a:pt x="100" y="7"/>
                  <a:pt x="124" y="0"/>
                  <a:pt x="152" y="0"/>
                </a:cubicBezTo>
                <a:cubicBezTo>
                  <a:pt x="180" y="0"/>
                  <a:pt x="204" y="7"/>
                  <a:pt x="229" y="21"/>
                </a:cubicBezTo>
                <a:cubicBezTo>
                  <a:pt x="253" y="35"/>
                  <a:pt x="269" y="51"/>
                  <a:pt x="284" y="76"/>
                </a:cubicBezTo>
                <a:cubicBezTo>
                  <a:pt x="298" y="100"/>
                  <a:pt x="305" y="125"/>
                  <a:pt x="305" y="153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75" name="Freeform: Shape 66"/>
          <p:cNvSpPr/>
          <p:nvPr/>
        </p:nvSpPr>
        <p:spPr>
          <a:xfrm>
            <a:off x="11246733" y="4354747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8" y="205"/>
                  <a:pt x="284" y="229"/>
                </a:cubicBezTo>
                <a:cubicBezTo>
                  <a:pt x="269" y="253"/>
                  <a:pt x="253" y="271"/>
                  <a:pt x="229" y="285"/>
                </a:cubicBezTo>
                <a:cubicBezTo>
                  <a:pt x="204" y="299"/>
                  <a:pt x="180" y="305"/>
                  <a:pt x="152" y="305"/>
                </a:cubicBezTo>
                <a:cubicBezTo>
                  <a:pt x="124" y="305"/>
                  <a:pt x="100" y="299"/>
                  <a:pt x="76" y="285"/>
                </a:cubicBezTo>
                <a:cubicBezTo>
                  <a:pt x="52" y="271"/>
                  <a:pt x="34" y="253"/>
                  <a:pt x="20" y="229"/>
                </a:cubicBezTo>
                <a:cubicBezTo>
                  <a:pt x="6" y="205"/>
                  <a:pt x="0" y="181"/>
                  <a:pt x="0" y="153"/>
                </a:cubicBezTo>
                <a:cubicBezTo>
                  <a:pt x="0" y="125"/>
                  <a:pt x="6" y="100"/>
                  <a:pt x="20" y="76"/>
                </a:cubicBezTo>
                <a:cubicBezTo>
                  <a:pt x="34" y="51"/>
                  <a:pt x="52" y="35"/>
                  <a:pt x="76" y="21"/>
                </a:cubicBezTo>
                <a:cubicBezTo>
                  <a:pt x="100" y="7"/>
                  <a:pt x="124" y="0"/>
                  <a:pt x="152" y="0"/>
                </a:cubicBezTo>
                <a:cubicBezTo>
                  <a:pt x="180" y="0"/>
                  <a:pt x="204" y="7"/>
                  <a:pt x="229" y="21"/>
                </a:cubicBezTo>
                <a:cubicBezTo>
                  <a:pt x="253" y="35"/>
                  <a:pt x="269" y="51"/>
                  <a:pt x="284" y="76"/>
                </a:cubicBezTo>
                <a:cubicBezTo>
                  <a:pt x="298" y="100"/>
                  <a:pt x="305" y="125"/>
                  <a:pt x="305" y="153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62" name="Freeform: Shape 54"/>
          <p:cNvSpPr/>
          <p:nvPr userDrawn="1"/>
        </p:nvSpPr>
        <p:spPr>
          <a:xfrm>
            <a:off x="9979750" y="3314913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9" y="205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5" y="299"/>
                  <a:pt x="181" y="305"/>
                  <a:pt x="153" y="305"/>
                </a:cubicBezTo>
                <a:cubicBezTo>
                  <a:pt x="125" y="305"/>
                  <a:pt x="100" y="299"/>
                  <a:pt x="76" y="285"/>
                </a:cubicBezTo>
                <a:cubicBezTo>
                  <a:pt x="51" y="271"/>
                  <a:pt x="35" y="253"/>
                  <a:pt x="21" y="229"/>
                </a:cubicBezTo>
                <a:cubicBezTo>
                  <a:pt x="7" y="205"/>
                  <a:pt x="0" y="181"/>
                  <a:pt x="0" y="153"/>
                </a:cubicBezTo>
                <a:cubicBezTo>
                  <a:pt x="0" y="125"/>
                  <a:pt x="7" y="101"/>
                  <a:pt x="21" y="77"/>
                </a:cubicBezTo>
                <a:cubicBezTo>
                  <a:pt x="35" y="52"/>
                  <a:pt x="51" y="35"/>
                  <a:pt x="76" y="21"/>
                </a:cubicBezTo>
                <a:cubicBezTo>
                  <a:pt x="100" y="7"/>
                  <a:pt x="125" y="0"/>
                  <a:pt x="153" y="0"/>
                </a:cubicBezTo>
                <a:cubicBezTo>
                  <a:pt x="181" y="0"/>
                  <a:pt x="205" y="7"/>
                  <a:pt x="229" y="21"/>
                </a:cubicBezTo>
                <a:cubicBezTo>
                  <a:pt x="253" y="35"/>
                  <a:pt x="271" y="52"/>
                  <a:pt x="285" y="77"/>
                </a:cubicBezTo>
                <a:cubicBezTo>
                  <a:pt x="299" y="101"/>
                  <a:pt x="305" y="125"/>
                  <a:pt x="305" y="153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63" name="Freeform: Shape 54"/>
          <p:cNvSpPr/>
          <p:nvPr/>
        </p:nvSpPr>
        <p:spPr>
          <a:xfrm>
            <a:off x="10059553" y="1664803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9" y="205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5" y="299"/>
                  <a:pt x="181" y="305"/>
                  <a:pt x="153" y="305"/>
                </a:cubicBezTo>
                <a:cubicBezTo>
                  <a:pt x="125" y="305"/>
                  <a:pt x="100" y="299"/>
                  <a:pt x="76" y="285"/>
                </a:cubicBezTo>
                <a:cubicBezTo>
                  <a:pt x="51" y="271"/>
                  <a:pt x="35" y="253"/>
                  <a:pt x="21" y="229"/>
                </a:cubicBezTo>
                <a:cubicBezTo>
                  <a:pt x="7" y="205"/>
                  <a:pt x="0" y="181"/>
                  <a:pt x="0" y="153"/>
                </a:cubicBezTo>
                <a:cubicBezTo>
                  <a:pt x="0" y="125"/>
                  <a:pt x="7" y="101"/>
                  <a:pt x="21" y="77"/>
                </a:cubicBezTo>
                <a:cubicBezTo>
                  <a:pt x="35" y="52"/>
                  <a:pt x="51" y="35"/>
                  <a:pt x="76" y="21"/>
                </a:cubicBezTo>
                <a:cubicBezTo>
                  <a:pt x="100" y="7"/>
                  <a:pt x="125" y="0"/>
                  <a:pt x="153" y="0"/>
                </a:cubicBezTo>
                <a:cubicBezTo>
                  <a:pt x="181" y="0"/>
                  <a:pt x="205" y="7"/>
                  <a:pt x="229" y="21"/>
                </a:cubicBezTo>
                <a:cubicBezTo>
                  <a:pt x="253" y="35"/>
                  <a:pt x="271" y="52"/>
                  <a:pt x="285" y="77"/>
                </a:cubicBezTo>
                <a:cubicBezTo>
                  <a:pt x="299" y="101"/>
                  <a:pt x="305" y="125"/>
                  <a:pt x="305" y="153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63" name="Freeform: Shape 135"/>
          <p:cNvSpPr/>
          <p:nvPr userDrawn="1"/>
        </p:nvSpPr>
        <p:spPr>
          <a:xfrm>
            <a:off x="9611152" y="3308784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9" y="205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5" y="299"/>
                  <a:pt x="181" y="305"/>
                  <a:pt x="153" y="305"/>
                </a:cubicBezTo>
                <a:cubicBezTo>
                  <a:pt x="125" y="305"/>
                  <a:pt x="100" y="299"/>
                  <a:pt x="76" y="285"/>
                </a:cubicBezTo>
                <a:cubicBezTo>
                  <a:pt x="51" y="271"/>
                  <a:pt x="35" y="253"/>
                  <a:pt x="21" y="229"/>
                </a:cubicBezTo>
                <a:cubicBezTo>
                  <a:pt x="7" y="205"/>
                  <a:pt x="0" y="181"/>
                  <a:pt x="0" y="153"/>
                </a:cubicBezTo>
                <a:cubicBezTo>
                  <a:pt x="0" y="125"/>
                  <a:pt x="7" y="100"/>
                  <a:pt x="21" y="76"/>
                </a:cubicBezTo>
                <a:cubicBezTo>
                  <a:pt x="35" y="51"/>
                  <a:pt x="51" y="35"/>
                  <a:pt x="76" y="21"/>
                </a:cubicBezTo>
                <a:cubicBezTo>
                  <a:pt x="100" y="7"/>
                  <a:pt x="125" y="0"/>
                  <a:pt x="153" y="0"/>
                </a:cubicBezTo>
                <a:cubicBezTo>
                  <a:pt x="181" y="0"/>
                  <a:pt x="205" y="7"/>
                  <a:pt x="229" y="21"/>
                </a:cubicBezTo>
                <a:cubicBezTo>
                  <a:pt x="253" y="35"/>
                  <a:pt x="271" y="51"/>
                  <a:pt x="285" y="76"/>
                </a:cubicBezTo>
                <a:cubicBezTo>
                  <a:pt x="299" y="100"/>
                  <a:pt x="305" y="125"/>
                  <a:pt x="305" y="153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4" name="Freeform: Shape 135"/>
          <p:cNvSpPr/>
          <p:nvPr/>
        </p:nvSpPr>
        <p:spPr>
          <a:xfrm>
            <a:off x="9173197" y="2623357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9" y="205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5" y="299"/>
                  <a:pt x="181" y="305"/>
                  <a:pt x="153" y="305"/>
                </a:cubicBezTo>
                <a:cubicBezTo>
                  <a:pt x="125" y="305"/>
                  <a:pt x="100" y="299"/>
                  <a:pt x="76" y="285"/>
                </a:cubicBezTo>
                <a:cubicBezTo>
                  <a:pt x="51" y="271"/>
                  <a:pt x="35" y="253"/>
                  <a:pt x="21" y="229"/>
                </a:cubicBezTo>
                <a:cubicBezTo>
                  <a:pt x="7" y="205"/>
                  <a:pt x="0" y="181"/>
                  <a:pt x="0" y="153"/>
                </a:cubicBezTo>
                <a:cubicBezTo>
                  <a:pt x="0" y="125"/>
                  <a:pt x="7" y="100"/>
                  <a:pt x="21" y="76"/>
                </a:cubicBezTo>
                <a:cubicBezTo>
                  <a:pt x="35" y="51"/>
                  <a:pt x="51" y="35"/>
                  <a:pt x="76" y="21"/>
                </a:cubicBezTo>
                <a:cubicBezTo>
                  <a:pt x="100" y="7"/>
                  <a:pt x="125" y="0"/>
                  <a:pt x="153" y="0"/>
                </a:cubicBezTo>
                <a:cubicBezTo>
                  <a:pt x="181" y="0"/>
                  <a:pt x="205" y="7"/>
                  <a:pt x="229" y="21"/>
                </a:cubicBezTo>
                <a:cubicBezTo>
                  <a:pt x="253" y="35"/>
                  <a:pt x="271" y="51"/>
                  <a:pt x="285" y="76"/>
                </a:cubicBezTo>
                <a:cubicBezTo>
                  <a:pt x="299" y="100"/>
                  <a:pt x="305" y="125"/>
                  <a:pt x="305" y="153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64" name="Freeform: Shape 78"/>
          <p:cNvSpPr/>
          <p:nvPr userDrawn="1"/>
        </p:nvSpPr>
        <p:spPr>
          <a:xfrm>
            <a:off x="10307251" y="3710187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3"/>
                  <a:pt x="285" y="228"/>
                </a:cubicBezTo>
                <a:cubicBezTo>
                  <a:pt x="271" y="252"/>
                  <a:pt x="253" y="270"/>
                  <a:pt x="229" y="284"/>
                </a:cubicBezTo>
                <a:cubicBezTo>
                  <a:pt x="204" y="298"/>
                  <a:pt x="180" y="305"/>
                  <a:pt x="152" y="305"/>
                </a:cubicBezTo>
                <a:cubicBezTo>
                  <a:pt x="123" y="305"/>
                  <a:pt x="100" y="298"/>
                  <a:pt x="76" y="284"/>
                </a:cubicBezTo>
                <a:cubicBezTo>
                  <a:pt x="51" y="270"/>
                  <a:pt x="34" y="252"/>
                  <a:pt x="20" y="228"/>
                </a:cubicBezTo>
                <a:cubicBezTo>
                  <a:pt x="6" y="203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1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1" y="0"/>
                  <a:pt x="204" y="6"/>
                  <a:pt x="229" y="20"/>
                </a:cubicBezTo>
                <a:cubicBezTo>
                  <a:pt x="253" y="34"/>
                  <a:pt x="271" y="52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87" name="Freeform: Shape 78"/>
          <p:cNvSpPr/>
          <p:nvPr/>
        </p:nvSpPr>
        <p:spPr>
          <a:xfrm>
            <a:off x="10801285" y="3751734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3"/>
                  <a:pt x="285" y="228"/>
                </a:cubicBezTo>
                <a:cubicBezTo>
                  <a:pt x="271" y="252"/>
                  <a:pt x="253" y="270"/>
                  <a:pt x="229" y="284"/>
                </a:cubicBezTo>
                <a:cubicBezTo>
                  <a:pt x="204" y="298"/>
                  <a:pt x="180" y="305"/>
                  <a:pt x="152" y="305"/>
                </a:cubicBezTo>
                <a:cubicBezTo>
                  <a:pt x="123" y="305"/>
                  <a:pt x="100" y="298"/>
                  <a:pt x="76" y="284"/>
                </a:cubicBezTo>
                <a:cubicBezTo>
                  <a:pt x="51" y="270"/>
                  <a:pt x="34" y="252"/>
                  <a:pt x="20" y="228"/>
                </a:cubicBezTo>
                <a:cubicBezTo>
                  <a:pt x="6" y="203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1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1" y="0"/>
                  <a:pt x="204" y="6"/>
                  <a:pt x="229" y="20"/>
                </a:cubicBezTo>
                <a:cubicBezTo>
                  <a:pt x="253" y="34"/>
                  <a:pt x="271" y="52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65" name="Freeform: Shape 70"/>
          <p:cNvSpPr/>
          <p:nvPr userDrawn="1"/>
        </p:nvSpPr>
        <p:spPr>
          <a:xfrm>
            <a:off x="10020964" y="4375532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4"/>
                  <a:pt x="285" y="229"/>
                </a:cubicBezTo>
                <a:cubicBezTo>
                  <a:pt x="271" y="253"/>
                  <a:pt x="253" y="270"/>
                  <a:pt x="229" y="284"/>
                </a:cubicBezTo>
                <a:cubicBezTo>
                  <a:pt x="204" y="298"/>
                  <a:pt x="181" y="305"/>
                  <a:pt x="153" y="305"/>
                </a:cubicBezTo>
                <a:cubicBezTo>
                  <a:pt x="125" y="305"/>
                  <a:pt x="101" y="298"/>
                  <a:pt x="77" y="284"/>
                </a:cubicBezTo>
                <a:cubicBezTo>
                  <a:pt x="52" y="270"/>
                  <a:pt x="35" y="253"/>
                  <a:pt x="21" y="229"/>
                </a:cubicBezTo>
                <a:cubicBezTo>
                  <a:pt x="7" y="204"/>
                  <a:pt x="0" y="180"/>
                  <a:pt x="0" y="152"/>
                </a:cubicBezTo>
                <a:cubicBezTo>
                  <a:pt x="0" y="124"/>
                  <a:pt x="7" y="100"/>
                  <a:pt x="21" y="76"/>
                </a:cubicBezTo>
                <a:cubicBezTo>
                  <a:pt x="35" y="52"/>
                  <a:pt x="52" y="34"/>
                  <a:pt x="77" y="20"/>
                </a:cubicBezTo>
                <a:cubicBezTo>
                  <a:pt x="101" y="6"/>
                  <a:pt x="125" y="0"/>
                  <a:pt x="153" y="0"/>
                </a:cubicBezTo>
                <a:cubicBezTo>
                  <a:pt x="181" y="0"/>
                  <a:pt x="204" y="6"/>
                  <a:pt x="229" y="20"/>
                </a:cubicBezTo>
                <a:cubicBezTo>
                  <a:pt x="253" y="34"/>
                  <a:pt x="271" y="52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79" name="Freeform: Shape 70"/>
          <p:cNvSpPr/>
          <p:nvPr/>
        </p:nvSpPr>
        <p:spPr>
          <a:xfrm>
            <a:off x="10858725" y="4931877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4"/>
                  <a:pt x="285" y="229"/>
                </a:cubicBezTo>
                <a:cubicBezTo>
                  <a:pt x="271" y="253"/>
                  <a:pt x="253" y="270"/>
                  <a:pt x="229" y="284"/>
                </a:cubicBezTo>
                <a:cubicBezTo>
                  <a:pt x="204" y="298"/>
                  <a:pt x="181" y="305"/>
                  <a:pt x="153" y="305"/>
                </a:cubicBezTo>
                <a:cubicBezTo>
                  <a:pt x="125" y="305"/>
                  <a:pt x="101" y="298"/>
                  <a:pt x="77" y="284"/>
                </a:cubicBezTo>
                <a:cubicBezTo>
                  <a:pt x="52" y="270"/>
                  <a:pt x="35" y="253"/>
                  <a:pt x="21" y="229"/>
                </a:cubicBezTo>
                <a:cubicBezTo>
                  <a:pt x="7" y="204"/>
                  <a:pt x="0" y="180"/>
                  <a:pt x="0" y="152"/>
                </a:cubicBezTo>
                <a:cubicBezTo>
                  <a:pt x="0" y="124"/>
                  <a:pt x="7" y="100"/>
                  <a:pt x="21" y="76"/>
                </a:cubicBezTo>
                <a:cubicBezTo>
                  <a:pt x="35" y="52"/>
                  <a:pt x="52" y="34"/>
                  <a:pt x="77" y="20"/>
                </a:cubicBezTo>
                <a:cubicBezTo>
                  <a:pt x="101" y="6"/>
                  <a:pt x="125" y="0"/>
                  <a:pt x="153" y="0"/>
                </a:cubicBezTo>
                <a:cubicBezTo>
                  <a:pt x="181" y="0"/>
                  <a:pt x="204" y="6"/>
                  <a:pt x="229" y="20"/>
                </a:cubicBezTo>
                <a:cubicBezTo>
                  <a:pt x="253" y="34"/>
                  <a:pt x="271" y="52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66" name="Freeform: Shape 125"/>
          <p:cNvSpPr/>
          <p:nvPr userDrawn="1"/>
        </p:nvSpPr>
        <p:spPr>
          <a:xfrm>
            <a:off x="9448375" y="4389256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8" y="204"/>
                  <a:pt x="284" y="229"/>
                </a:cubicBezTo>
                <a:cubicBezTo>
                  <a:pt x="270" y="253"/>
                  <a:pt x="252" y="271"/>
                  <a:pt x="228" y="285"/>
                </a:cubicBezTo>
                <a:cubicBezTo>
                  <a:pt x="203" y="299"/>
                  <a:pt x="180" y="305"/>
                  <a:pt x="152" y="305"/>
                </a:cubicBezTo>
                <a:cubicBezTo>
                  <a:pt x="124" y="305"/>
                  <a:pt x="100" y="299"/>
                  <a:pt x="76" y="285"/>
                </a:cubicBezTo>
                <a:cubicBezTo>
                  <a:pt x="52" y="271"/>
                  <a:pt x="34" y="253"/>
                  <a:pt x="20" y="229"/>
                </a:cubicBezTo>
                <a:cubicBezTo>
                  <a:pt x="6" y="204"/>
                  <a:pt x="0" y="181"/>
                  <a:pt x="0" y="153"/>
                </a:cubicBezTo>
                <a:cubicBezTo>
                  <a:pt x="0" y="125"/>
                  <a:pt x="6" y="101"/>
                  <a:pt x="20" y="77"/>
                </a:cubicBezTo>
                <a:cubicBezTo>
                  <a:pt x="34" y="52"/>
                  <a:pt x="52" y="35"/>
                  <a:pt x="76" y="21"/>
                </a:cubicBezTo>
                <a:cubicBezTo>
                  <a:pt x="100" y="7"/>
                  <a:pt x="124" y="0"/>
                  <a:pt x="152" y="0"/>
                </a:cubicBezTo>
                <a:cubicBezTo>
                  <a:pt x="180" y="0"/>
                  <a:pt x="203" y="7"/>
                  <a:pt x="228" y="21"/>
                </a:cubicBezTo>
                <a:cubicBezTo>
                  <a:pt x="252" y="35"/>
                  <a:pt x="270" y="52"/>
                  <a:pt x="284" y="77"/>
                </a:cubicBezTo>
                <a:cubicBezTo>
                  <a:pt x="298" y="101"/>
                  <a:pt x="305" y="125"/>
                  <a:pt x="305" y="153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4" name="Freeform: Shape 125"/>
          <p:cNvSpPr/>
          <p:nvPr/>
        </p:nvSpPr>
        <p:spPr>
          <a:xfrm>
            <a:off x="9336892" y="4653074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8" y="204"/>
                  <a:pt x="284" y="229"/>
                </a:cubicBezTo>
                <a:cubicBezTo>
                  <a:pt x="270" y="253"/>
                  <a:pt x="252" y="271"/>
                  <a:pt x="228" y="285"/>
                </a:cubicBezTo>
                <a:cubicBezTo>
                  <a:pt x="203" y="299"/>
                  <a:pt x="180" y="305"/>
                  <a:pt x="152" y="305"/>
                </a:cubicBezTo>
                <a:cubicBezTo>
                  <a:pt x="124" y="305"/>
                  <a:pt x="100" y="299"/>
                  <a:pt x="76" y="285"/>
                </a:cubicBezTo>
                <a:cubicBezTo>
                  <a:pt x="52" y="271"/>
                  <a:pt x="34" y="253"/>
                  <a:pt x="20" y="229"/>
                </a:cubicBezTo>
                <a:cubicBezTo>
                  <a:pt x="6" y="204"/>
                  <a:pt x="0" y="181"/>
                  <a:pt x="0" y="153"/>
                </a:cubicBezTo>
                <a:cubicBezTo>
                  <a:pt x="0" y="125"/>
                  <a:pt x="6" y="101"/>
                  <a:pt x="20" y="77"/>
                </a:cubicBezTo>
                <a:cubicBezTo>
                  <a:pt x="34" y="52"/>
                  <a:pt x="52" y="35"/>
                  <a:pt x="76" y="21"/>
                </a:cubicBezTo>
                <a:cubicBezTo>
                  <a:pt x="100" y="7"/>
                  <a:pt x="124" y="0"/>
                  <a:pt x="152" y="0"/>
                </a:cubicBezTo>
                <a:cubicBezTo>
                  <a:pt x="180" y="0"/>
                  <a:pt x="203" y="7"/>
                  <a:pt x="228" y="21"/>
                </a:cubicBezTo>
                <a:cubicBezTo>
                  <a:pt x="252" y="35"/>
                  <a:pt x="270" y="52"/>
                  <a:pt x="284" y="77"/>
                </a:cubicBezTo>
                <a:cubicBezTo>
                  <a:pt x="298" y="101"/>
                  <a:pt x="305" y="125"/>
                  <a:pt x="305" y="153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67" name="Freeform: Shape 113"/>
          <p:cNvSpPr/>
          <p:nvPr userDrawn="1"/>
        </p:nvSpPr>
        <p:spPr>
          <a:xfrm>
            <a:off x="9216334" y="3988012"/>
            <a:ext cx="69247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6" h="305">
                <a:moveTo>
                  <a:pt x="306" y="152"/>
                </a:moveTo>
                <a:cubicBezTo>
                  <a:pt x="306" y="180"/>
                  <a:pt x="299" y="203"/>
                  <a:pt x="285" y="228"/>
                </a:cubicBezTo>
                <a:cubicBezTo>
                  <a:pt x="271" y="252"/>
                  <a:pt x="253" y="270"/>
                  <a:pt x="229" y="284"/>
                </a:cubicBezTo>
                <a:cubicBezTo>
                  <a:pt x="204" y="298"/>
                  <a:pt x="181" y="305"/>
                  <a:pt x="153" y="305"/>
                </a:cubicBezTo>
                <a:cubicBezTo>
                  <a:pt x="125" y="305"/>
                  <a:pt x="101" y="298"/>
                  <a:pt x="77" y="284"/>
                </a:cubicBezTo>
                <a:cubicBezTo>
                  <a:pt x="52" y="270"/>
                  <a:pt x="35" y="252"/>
                  <a:pt x="21" y="228"/>
                </a:cubicBezTo>
                <a:cubicBezTo>
                  <a:pt x="7" y="203"/>
                  <a:pt x="0" y="180"/>
                  <a:pt x="0" y="152"/>
                </a:cubicBezTo>
                <a:cubicBezTo>
                  <a:pt x="0" y="124"/>
                  <a:pt x="7" y="100"/>
                  <a:pt x="21" y="76"/>
                </a:cubicBezTo>
                <a:cubicBezTo>
                  <a:pt x="35" y="52"/>
                  <a:pt x="52" y="34"/>
                  <a:pt x="77" y="20"/>
                </a:cubicBezTo>
                <a:cubicBezTo>
                  <a:pt x="101" y="6"/>
                  <a:pt x="125" y="0"/>
                  <a:pt x="153" y="0"/>
                </a:cubicBezTo>
                <a:cubicBezTo>
                  <a:pt x="181" y="0"/>
                  <a:pt x="204" y="6"/>
                  <a:pt x="229" y="20"/>
                </a:cubicBezTo>
                <a:cubicBezTo>
                  <a:pt x="253" y="34"/>
                  <a:pt x="271" y="52"/>
                  <a:pt x="285" y="76"/>
                </a:cubicBezTo>
                <a:cubicBezTo>
                  <a:pt x="299" y="100"/>
                  <a:pt x="306" y="124"/>
                  <a:pt x="306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2" name="Freeform: Shape 113"/>
          <p:cNvSpPr/>
          <p:nvPr/>
        </p:nvSpPr>
        <p:spPr>
          <a:xfrm>
            <a:off x="8290248" y="3711776"/>
            <a:ext cx="69247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6" h="305">
                <a:moveTo>
                  <a:pt x="306" y="152"/>
                </a:moveTo>
                <a:cubicBezTo>
                  <a:pt x="306" y="180"/>
                  <a:pt x="299" y="203"/>
                  <a:pt x="285" y="228"/>
                </a:cubicBezTo>
                <a:cubicBezTo>
                  <a:pt x="271" y="252"/>
                  <a:pt x="253" y="270"/>
                  <a:pt x="229" y="284"/>
                </a:cubicBezTo>
                <a:cubicBezTo>
                  <a:pt x="204" y="298"/>
                  <a:pt x="181" y="305"/>
                  <a:pt x="153" y="305"/>
                </a:cubicBezTo>
                <a:cubicBezTo>
                  <a:pt x="125" y="305"/>
                  <a:pt x="101" y="298"/>
                  <a:pt x="77" y="284"/>
                </a:cubicBezTo>
                <a:cubicBezTo>
                  <a:pt x="52" y="270"/>
                  <a:pt x="35" y="252"/>
                  <a:pt x="21" y="228"/>
                </a:cubicBezTo>
                <a:cubicBezTo>
                  <a:pt x="7" y="203"/>
                  <a:pt x="0" y="180"/>
                  <a:pt x="0" y="152"/>
                </a:cubicBezTo>
                <a:cubicBezTo>
                  <a:pt x="0" y="124"/>
                  <a:pt x="7" y="100"/>
                  <a:pt x="21" y="76"/>
                </a:cubicBezTo>
                <a:cubicBezTo>
                  <a:pt x="35" y="52"/>
                  <a:pt x="52" y="34"/>
                  <a:pt x="77" y="20"/>
                </a:cubicBezTo>
                <a:cubicBezTo>
                  <a:pt x="101" y="6"/>
                  <a:pt x="125" y="0"/>
                  <a:pt x="153" y="0"/>
                </a:cubicBezTo>
                <a:cubicBezTo>
                  <a:pt x="181" y="0"/>
                  <a:pt x="204" y="6"/>
                  <a:pt x="229" y="20"/>
                </a:cubicBezTo>
                <a:cubicBezTo>
                  <a:pt x="253" y="34"/>
                  <a:pt x="271" y="52"/>
                  <a:pt x="285" y="76"/>
                </a:cubicBezTo>
                <a:cubicBezTo>
                  <a:pt x="299" y="100"/>
                  <a:pt x="306" y="124"/>
                  <a:pt x="306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68" name="Freeform: Shape 99"/>
          <p:cNvSpPr/>
          <p:nvPr userDrawn="1"/>
        </p:nvSpPr>
        <p:spPr>
          <a:xfrm>
            <a:off x="9486321" y="3308784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4"/>
                  <a:pt x="284" y="229"/>
                </a:cubicBezTo>
                <a:cubicBezTo>
                  <a:pt x="270" y="253"/>
                  <a:pt x="253" y="269"/>
                  <a:pt x="229" y="284"/>
                </a:cubicBezTo>
                <a:cubicBezTo>
                  <a:pt x="204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2" y="269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4" y="6"/>
                  <a:pt x="229" y="20"/>
                </a:cubicBezTo>
                <a:cubicBezTo>
                  <a:pt x="253" y="34"/>
                  <a:pt x="270" y="52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08" name="Freeform: Shape 99"/>
          <p:cNvSpPr/>
          <p:nvPr/>
        </p:nvSpPr>
        <p:spPr>
          <a:xfrm>
            <a:off x="8864607" y="1685689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4"/>
                  <a:pt x="284" y="229"/>
                </a:cubicBezTo>
                <a:cubicBezTo>
                  <a:pt x="270" y="253"/>
                  <a:pt x="253" y="269"/>
                  <a:pt x="229" y="284"/>
                </a:cubicBezTo>
                <a:cubicBezTo>
                  <a:pt x="204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2" y="269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4" y="6"/>
                  <a:pt x="229" y="20"/>
                </a:cubicBezTo>
                <a:cubicBezTo>
                  <a:pt x="253" y="34"/>
                  <a:pt x="270" y="52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69" name="Freeform: Shape 58"/>
          <p:cNvSpPr/>
          <p:nvPr userDrawn="1"/>
        </p:nvSpPr>
        <p:spPr>
          <a:xfrm>
            <a:off x="10309861" y="3603957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3"/>
                  <a:pt x="284" y="228"/>
                </a:cubicBezTo>
                <a:cubicBezTo>
                  <a:pt x="270" y="252"/>
                  <a:pt x="252" y="270"/>
                  <a:pt x="228" y="284"/>
                </a:cubicBezTo>
                <a:cubicBezTo>
                  <a:pt x="203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2" y="270"/>
                  <a:pt x="34" y="252"/>
                  <a:pt x="20" y="228"/>
                </a:cubicBezTo>
                <a:cubicBezTo>
                  <a:pt x="6" y="203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1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3" y="6"/>
                  <a:pt x="228" y="20"/>
                </a:cubicBezTo>
                <a:cubicBezTo>
                  <a:pt x="252" y="34"/>
                  <a:pt x="270" y="51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67" name="Freeform: Shape 58"/>
          <p:cNvSpPr/>
          <p:nvPr/>
        </p:nvSpPr>
        <p:spPr>
          <a:xfrm>
            <a:off x="11209499" y="3034295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3"/>
                  <a:pt x="284" y="228"/>
                </a:cubicBezTo>
                <a:cubicBezTo>
                  <a:pt x="270" y="252"/>
                  <a:pt x="252" y="270"/>
                  <a:pt x="228" y="284"/>
                </a:cubicBezTo>
                <a:cubicBezTo>
                  <a:pt x="203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2" y="270"/>
                  <a:pt x="34" y="252"/>
                  <a:pt x="20" y="228"/>
                </a:cubicBezTo>
                <a:cubicBezTo>
                  <a:pt x="6" y="203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1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3" y="6"/>
                  <a:pt x="228" y="20"/>
                </a:cubicBezTo>
                <a:cubicBezTo>
                  <a:pt x="252" y="34"/>
                  <a:pt x="270" y="51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70" name="TextBox 169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807678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0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6 0.00023 L -0.00364 0.00069 L -0.03854 -0.06181 L -0.0289 -0.0794 L -0.05755 -0.13172 L -0.02786 -0.18357 L -0.01744 -0.16551 L -0.03776 -0.1294 " pathEditMode="relative" ptsTypes="AAAAAAAA">
                                      <p:cBhvr>
                                        <p:cTn id="12" dur="10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5" dur="250" autoRev="1" fill="remove"/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6" dur="250" autoRev="1" fill="remove"/>
                                        <p:tgtEl>
                                          <p:spTgt spid="14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7" dur="250" autoRev="1" fill="remove"/>
                                        <p:tgtEl>
                                          <p:spTgt spid="14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" dur="250" autoRev="1" fill="remove"/>
                                        <p:tgtEl>
                                          <p:spTgt spid="14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0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00046 C -0.00013 -0.01204 1.875E-6 -0.02361 0.00013 -0.03472 L 0.02435 -0.03472 " pathEditMode="relative" rAng="0" ptsTypes="AAA">
                                      <p:cBhvr>
                                        <p:cTn id="24" dur="3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4" y="-171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800"/>
                            </p:stCondLst>
                            <p:childTnLst>
                              <p:par>
                                <p:cTn id="26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7" dur="250" autoRev="1" fill="remove"/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8" dur="250" autoRev="1" fill="remove"/>
                                        <p:tgtEl>
                                          <p:spTgt spid="9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9" dur="250" autoRev="1" fill="remove"/>
                                        <p:tgtEl>
                                          <p:spTgt spid="9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0" dur="250" autoRev="1" fill="remove"/>
                                        <p:tgtEl>
                                          <p:spTgt spid="9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300"/>
                            </p:stCondLst>
                            <p:childTnLst>
                              <p:par>
                                <p:cTn id="32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300"/>
                            </p:stCondLst>
                            <p:childTnLst>
                              <p:par>
                                <p:cTn id="35" presetID="0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-0.00046 L -0.00612 1.85185E-6 L -0.00976 0.00555 L 0.01498 0.04954 L -0.00325 0.08102 L -0.01419 0.06065 L -0.03476 0.09676 L -0.05533 0.09583 " pathEditMode="relative" ptsTypes="AAAAAAAA">
                                      <p:cBhvr>
                                        <p:cTn id="36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800"/>
                            </p:stCondLst>
                            <p:childTnLst>
                              <p:par>
                                <p:cTn id="38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9" dur="250" autoRev="1" fill="remove"/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40" dur="250" autoRev="1" fill="remove"/>
                                        <p:tgtEl>
                                          <p:spTgt spid="1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41" dur="250" autoRev="1" fill="remove"/>
                                        <p:tgtEl>
                                          <p:spTgt spid="1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2" dur="250" autoRev="1" fill="remove"/>
                                        <p:tgtEl>
                                          <p:spTgt spid="1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300"/>
                            </p:stCondLst>
                            <p:childTnLst>
                              <p:par>
                                <p:cTn id="44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300"/>
                            </p:stCondLst>
                            <p:childTnLst>
                              <p:par>
                                <p:cTn id="47" presetID="0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-0.0007 L 0.0095 -0.00024 L 0.01692 0.01319 L -0.0069 0.05532 L 0.00325 0.07291 L 0.01432 0.05439 L 0.03528 0.09097 L 0.0638 0.09051 L 0.06979 0.07893 L 0.04883 0.04143 L 0.06015 0.02152 L 0.06015 -0.00996 L 0.08346 -0.05 C 0.08346 -0.07061 0.08359 -0.09121 0.08372 -0.11158 L 0.09036 -0.12292 L 0.09036 -0.01135 L 0.05963 0.04143 L 0.06718 0.05486 L 0.07721 0.03726 " pathEditMode="relative" rAng="0" ptsTypes="AAAAAAAAAAAAAAAAAAA">
                                      <p:cBhvr>
                                        <p:cTn id="48" dur="10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54" y="-15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300"/>
                            </p:stCondLst>
                            <p:childTnLst>
                              <p:par>
                                <p:cTn id="50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1" dur="250" autoRev="1" fill="remove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52" dur="250" autoRev="1" fill="remove"/>
                                        <p:tgtEl>
                                          <p:spTgt spid="7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53" dur="250" autoRev="1" fill="remove"/>
                                        <p:tgtEl>
                                          <p:spTgt spid="7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4" dur="250" autoRev="1" fill="remove"/>
                                        <p:tgtEl>
                                          <p:spTgt spid="7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800"/>
                            </p:stCondLst>
                            <p:childTnLst>
                              <p:par>
                                <p:cTn id="56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800"/>
                            </p:stCondLst>
                            <p:childTnLst>
                              <p:par>
                                <p:cTn id="59" presetID="0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4.07407E-6 C -4.16667E-6 -0.00556 0.00013 -0.01112 0.00026 -0.01667 L 0.02318 -0.01713 L 0.03308 -0.03426 L 0.01928 -0.05741 L -0.00625 -0.05787 C -0.00612 -0.0794 -0.00599 -0.10093 -0.00572 -0.12223 L 0.01146 -0.12223 L 0.03438 -0.08149 L 0.04258 -0.09537 L 0.01693 -0.14121 L -0.01041 -0.14028 C -0.01041 -0.16389 -0.01028 -0.18727 -0.01015 -0.21065 L 0.00625 -0.24028 " pathEditMode="relative" rAng="0" ptsTypes="AAAAAAAAAAAAAA">
                                      <p:cBhvr>
                                        <p:cTn id="60" dur="10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02" y="-1201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800"/>
                            </p:stCondLst>
                            <p:childTnLst>
                              <p:par>
                                <p:cTn id="62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3" dur="250" autoRev="1" fill="remove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64" dur="250" autoRev="1" fill="remove"/>
                                        <p:tgtEl>
                                          <p:spTgt spid="6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65" dur="250" autoRev="1" fill="remove"/>
                                        <p:tgtEl>
                                          <p:spTgt spid="6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6" dur="250" autoRev="1" fill="remove"/>
                                        <p:tgtEl>
                                          <p:spTgt spid="6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6300"/>
                            </p:stCondLst>
                            <p:childTnLst>
                              <p:par>
                                <p:cTn id="68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6300"/>
                            </p:stCondLst>
                            <p:childTnLst>
                              <p:par>
                                <p:cTn id="71" presetID="0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0 L 4.16667E-6 -0.02338 L -0.02422 -0.02338 L -0.02995 -0.03356 L -0.02396 -0.04468 L 0.00494 -0.04421 L 0.00494 -0.12847 L -0.02019 -0.12801 L -0.03581 -0.10023 " pathEditMode="relative" rAng="0" ptsTypes="AAAAAAAAA">
                                      <p:cBhvr>
                                        <p:cTn id="72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49" y="-643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6800"/>
                            </p:stCondLst>
                            <p:childTnLst>
                              <p:par>
                                <p:cTn id="74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5" dur="250" autoRev="1" fill="remove"/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6" dur="250" autoRev="1" fill="remove"/>
                                        <p:tgtEl>
                                          <p:spTgt spid="14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77" dur="250" autoRev="1" fill="remove"/>
                                        <p:tgtEl>
                                          <p:spTgt spid="14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8" dur="250" autoRev="1" fill="remove"/>
                                        <p:tgtEl>
                                          <p:spTgt spid="14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7300"/>
                            </p:stCondLst>
                            <p:childTnLst>
                              <p:par>
                                <p:cTn id="80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7300"/>
                            </p:stCondLst>
                            <p:childTnLst>
                              <p:par>
                                <p:cTn id="83" presetID="0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0.00023 L 0.01745 0.00024 L 0.02734 -0.01689 L 0.04036 0.00579 " pathEditMode="relative" ptsTypes="AAAA">
                                      <p:cBhvr>
                                        <p:cTn id="84" dur="3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7600"/>
                            </p:stCondLst>
                            <p:childTnLst>
                              <p:par>
                                <p:cTn id="86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7" dur="250" autoRev="1" fill="remove"/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88" dur="250" autoRev="1" fill="remove"/>
                                        <p:tgtEl>
                                          <p:spTgt spid="8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9" dur="250" autoRev="1" fill="remove"/>
                                        <p:tgtEl>
                                          <p:spTgt spid="8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0" dur="250" autoRev="1" fill="remove"/>
                                        <p:tgtEl>
                                          <p:spTgt spid="8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8100"/>
                            </p:stCondLst>
                            <p:childTnLst>
                              <p:par>
                                <p:cTn id="92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8100"/>
                            </p:stCondLst>
                            <p:childTnLst>
                              <p:par>
                                <p:cTn id="95" presetID="0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4.44444E-6 C 4.16667E-7 0.02083 0.00013 0.04189 0.00026 0.06296 L 0.00534 0.07199 L 0.01901 0.04907 L 0.04075 0.08773 L 0.02148 0.12222 L 0.02786 0.13333 L 0.05208 0.0912 L 0.0332 0.05717 L 0.03945 0.04722 L 0.05898 0.08171 L 0.06849 0.08101 " pathEditMode="relative" rAng="0" ptsTypes="AAAAAAAAAAAA">
                                      <p:cBhvr>
                                        <p:cTn id="96" dur="10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24" y="66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9100"/>
                            </p:stCondLst>
                            <p:childTnLst>
                              <p:par>
                                <p:cTn id="98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9" dur="250" autoRev="1" fill="remove"/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00" dur="250" autoRev="1" fill="remove"/>
                                        <p:tgtEl>
                                          <p:spTgt spid="7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01" dur="250" autoRev="1" fill="remove"/>
                                        <p:tgtEl>
                                          <p:spTgt spid="7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2" dur="250" autoRev="1" fill="remove"/>
                                        <p:tgtEl>
                                          <p:spTgt spid="7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9600"/>
                            </p:stCondLst>
                            <p:childTnLst>
                              <p:par>
                                <p:cTn id="104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9600"/>
                            </p:stCondLst>
                            <p:childTnLst>
                              <p:par>
                                <p:cTn id="107" presetID="0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0007 L 0.00053 0.05764 L -0.00885 0.03889 " pathEditMode="relative" rAng="0" ptsTypes="AAA">
                                      <p:cBhvr>
                                        <p:cTn id="108" dur="3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04" y="29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9900"/>
                            </p:stCondLst>
                            <p:childTnLst>
                              <p:par>
                                <p:cTn id="110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1" dur="250" autoRev="1" fill="remove"/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12" dur="250" autoRev="1" fill="remove"/>
                                        <p:tgtEl>
                                          <p:spTgt spid="13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13" dur="250" autoRev="1" fill="remove"/>
                                        <p:tgtEl>
                                          <p:spTgt spid="13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4" dur="250" autoRev="1" fill="remove"/>
                                        <p:tgtEl>
                                          <p:spTgt spid="13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10400"/>
                            </p:stCondLst>
                            <p:childTnLst>
                              <p:par>
                                <p:cTn id="116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10400"/>
                            </p:stCondLst>
                            <p:childTnLst>
                              <p:par>
                                <p:cTn id="119" presetID="0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00023 L -0.01744 0.00024 L -0.03515 0.03172 L -0.01979 0.05996 L -0.03893 0.09491 L -0.05559 0.09422 L -0.03541 0.05949 L -0.0526 0.02801 L -0.04479 0.01598 L -0.07591 -0.04027 " pathEditMode="relative" ptsTypes="AAAAAAAAAA">
                                      <p:cBhvr>
                                        <p:cTn id="120" dur="10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11400"/>
                            </p:stCondLst>
                            <p:childTnLst>
                              <p:par>
                                <p:cTn id="122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3" dur="250" autoRev="1" fill="remove"/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24" dur="250" autoRev="1" fill="remove"/>
                                        <p:tgtEl>
                                          <p:spTgt spid="1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25" dur="250" autoRev="1" fill="remove"/>
                                        <p:tgtEl>
                                          <p:spTgt spid="1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6" dur="250" autoRev="1" fill="remove"/>
                                        <p:tgtEl>
                                          <p:spTgt spid="12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11900"/>
                            </p:stCondLst>
                            <p:childTnLst>
                              <p:par>
                                <p:cTn id="128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11900"/>
                            </p:stCondLst>
                            <p:childTnLst>
                              <p:par>
                                <p:cTn id="131" presetID="0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6 0 L -0.00052 -0.00833 L -0.02044 -0.00787 L -0.03763 -0.03681 L -0.02175 -0.06551 L 0.00612 -0.06551 L 0.00612 -0.10949 L -0.00326 -0.10995 L -0.03034 -0.06088 L -0.04792 -0.09144 L -0.01589 -0.14676 L 0.01016 -0.14676 L 0.01016 -0.2037 L -0.01159 -0.24329 L -0.003 -0.25718 L 0.01458 -0.22569 C 0.01445 -0.23819 0.01432 -0.25093 0.01419 -0.26343 L 0.00299 -0.28287 L -0.01341 -0.28287 L -0.04544 -0.22616 L -0.05078 -0.23704 " pathEditMode="relative" ptsTypes="AAAAAAAAAAAAAAAAAAAAA">
                                      <p:cBhvr>
                                        <p:cTn id="132" dur="10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12900"/>
                            </p:stCondLst>
                            <p:childTnLst>
                              <p:par>
                                <p:cTn id="134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5" dur="250" autoRev="1" fill="remove"/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36" dur="250" autoRev="1" fill="remove"/>
                                        <p:tgtEl>
                                          <p:spTgt spid="10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37" dur="250" autoRev="1" fill="remove"/>
                                        <p:tgtEl>
                                          <p:spTgt spid="10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8" dur="250" autoRev="1" fill="remove"/>
                                        <p:tgtEl>
                                          <p:spTgt spid="10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13400"/>
                            </p:stCondLst>
                            <p:childTnLst>
                              <p:par>
                                <p:cTn id="140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13400"/>
                            </p:stCondLst>
                            <p:childTnLst>
                              <p:par>
                                <p:cTn id="143" presetID="0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4.44444E-6 L 0.01198 4.44444E-6 L 0.04817 -0.06551 L 0.06393 -0.06551 L 0.07383 -0.08287 " pathEditMode="relative" rAng="0" ptsTypes="AAAAA">
                                      <p:cBhvr>
                                        <p:cTn id="144" dur="10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85" y="-41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14400"/>
                            </p:stCondLst>
                            <p:childTnLst>
                              <p:par>
                                <p:cTn id="146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7" dur="250" autoRev="1" fill="remove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48" dur="250" autoRev="1" fill="remove"/>
                                        <p:tgtEl>
                                          <p:spTgt spid="6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49" dur="250" autoRev="1" fill="remove"/>
                                        <p:tgtEl>
                                          <p:spTgt spid="6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0" dur="250" autoRev="1" fill="remove"/>
                                        <p:tgtEl>
                                          <p:spTgt spid="6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8" grpId="0" animBg="1"/>
      <p:bldP spid="158" grpId="1" animBg="1"/>
      <p:bldP spid="148" grpId="0" animBg="1"/>
      <p:bldP spid="159" grpId="0" animBg="1"/>
      <p:bldP spid="159" grpId="1" animBg="1"/>
      <p:bldP spid="93" grpId="0" animBg="1"/>
      <p:bldP spid="160" grpId="0" animBg="1"/>
      <p:bldP spid="160" grpId="1" animBg="1"/>
      <p:bldP spid="126" grpId="0" animBg="1"/>
      <p:bldP spid="161" grpId="0" animBg="1"/>
      <p:bldP spid="161" grpId="1" animBg="1"/>
      <p:bldP spid="75" grpId="0" animBg="1"/>
      <p:bldP spid="162" grpId="0" animBg="1"/>
      <p:bldP spid="162" grpId="1" animBg="1"/>
      <p:bldP spid="63" grpId="0" animBg="1"/>
      <p:bldP spid="163" grpId="0" animBg="1"/>
      <p:bldP spid="163" grpId="1" animBg="1"/>
      <p:bldP spid="144" grpId="0" animBg="1"/>
      <p:bldP spid="164" grpId="0" animBg="1"/>
      <p:bldP spid="164" grpId="1" animBg="1"/>
      <p:bldP spid="87" grpId="0" animBg="1"/>
      <p:bldP spid="165" grpId="0" animBg="1"/>
      <p:bldP spid="165" grpId="1" animBg="1"/>
      <p:bldP spid="79" grpId="0" animBg="1"/>
      <p:bldP spid="166" grpId="0" animBg="1"/>
      <p:bldP spid="166" grpId="1" animBg="1"/>
      <p:bldP spid="134" grpId="0" animBg="1"/>
      <p:bldP spid="167" grpId="0" animBg="1"/>
      <p:bldP spid="167" grpId="1" animBg="1"/>
      <p:bldP spid="122" grpId="0" animBg="1"/>
      <p:bldP spid="168" grpId="0" animBg="1"/>
      <p:bldP spid="168" grpId="1" animBg="1"/>
      <p:bldP spid="108" grpId="0" animBg="1"/>
      <p:bldP spid="169" grpId="0" animBg="1"/>
      <p:bldP spid="169" grpId="1" animBg="1"/>
      <p:bldP spid="67" grpId="0" animBg="1"/>
      <p:bldP spid="170" grpId="0"/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_stick_man">
    <p:bg>
      <p:bgPr>
        <a:solidFill>
          <a:srgbClr val="149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8737600" y="7620000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6" name="Title 15"/>
          <p:cNvSpPr>
            <a:spLocks noGrp="1"/>
          </p:cNvSpPr>
          <p:nvPr>
            <p:ph type="title"/>
          </p:nvPr>
        </p:nvSpPr>
        <p:spPr>
          <a:xfrm>
            <a:off x="5271352" y="2064901"/>
            <a:ext cx="6222249" cy="2628902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32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6" name="Group 5"/>
          <p:cNvGrpSpPr/>
          <p:nvPr userDrawn="1"/>
        </p:nvGrpSpPr>
        <p:grpSpPr>
          <a:xfrm flipH="1">
            <a:off x="698400" y="2114549"/>
            <a:ext cx="3874552" cy="4743451"/>
            <a:chOff x="3837960" y="285120"/>
            <a:chExt cx="3202560" cy="3920759"/>
          </a:xfrm>
          <a:solidFill>
            <a:schemeClr val="bg1"/>
          </a:solidFill>
        </p:grpSpPr>
        <p:sp>
          <p:nvSpPr>
            <p:cNvPr id="7" name="Freeform: Shape 8"/>
            <p:cNvSpPr/>
            <p:nvPr/>
          </p:nvSpPr>
          <p:spPr>
            <a:xfrm>
              <a:off x="3837960" y="285120"/>
              <a:ext cx="1567439" cy="1100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55" h="3059">
                  <a:moveTo>
                    <a:pt x="2852" y="1404"/>
                  </a:moveTo>
                  <a:cubicBezTo>
                    <a:pt x="2851" y="1477"/>
                    <a:pt x="2849" y="1591"/>
                    <a:pt x="2840" y="1720"/>
                  </a:cubicBezTo>
                  <a:cubicBezTo>
                    <a:pt x="2826" y="1938"/>
                    <a:pt x="2798" y="2132"/>
                    <a:pt x="2798" y="2132"/>
                  </a:cubicBezTo>
                  <a:lnTo>
                    <a:pt x="2436" y="1786"/>
                  </a:lnTo>
                  <a:cubicBezTo>
                    <a:pt x="2436" y="1786"/>
                    <a:pt x="2449" y="1613"/>
                    <a:pt x="2427" y="1355"/>
                  </a:cubicBezTo>
                  <a:cubicBezTo>
                    <a:pt x="2427" y="1355"/>
                    <a:pt x="2827" y="1307"/>
                    <a:pt x="2852" y="1403"/>
                  </a:cubicBezTo>
                  <a:cubicBezTo>
                    <a:pt x="2848" y="1386"/>
                    <a:pt x="2841" y="1374"/>
                    <a:pt x="2827" y="1355"/>
                  </a:cubicBezTo>
                  <a:cubicBezTo>
                    <a:pt x="2797" y="1317"/>
                    <a:pt x="2749" y="1307"/>
                    <a:pt x="2729" y="1305"/>
                  </a:cubicBezTo>
                  <a:cubicBezTo>
                    <a:pt x="2631" y="1292"/>
                    <a:pt x="2486" y="1276"/>
                    <a:pt x="2340" y="1272"/>
                  </a:cubicBezTo>
                  <a:cubicBezTo>
                    <a:pt x="2081" y="1264"/>
                    <a:pt x="1910" y="1285"/>
                    <a:pt x="1910" y="1285"/>
                  </a:cubicBezTo>
                  <a:lnTo>
                    <a:pt x="1547" y="939"/>
                  </a:lnTo>
                  <a:cubicBezTo>
                    <a:pt x="1547" y="939"/>
                    <a:pt x="1737" y="903"/>
                    <a:pt x="1954" y="877"/>
                  </a:cubicBezTo>
                  <a:cubicBezTo>
                    <a:pt x="2096" y="861"/>
                    <a:pt x="2221" y="852"/>
                    <a:pt x="2291" y="848"/>
                  </a:cubicBezTo>
                  <a:cubicBezTo>
                    <a:pt x="2296" y="848"/>
                    <a:pt x="2346" y="841"/>
                    <a:pt x="2393" y="886"/>
                  </a:cubicBezTo>
                  <a:cubicBezTo>
                    <a:pt x="2445" y="935"/>
                    <a:pt x="2704" y="1182"/>
                    <a:pt x="2809" y="1281"/>
                  </a:cubicBezTo>
                  <a:cubicBezTo>
                    <a:pt x="2856" y="1326"/>
                    <a:pt x="2852" y="1377"/>
                    <a:pt x="2852" y="1381"/>
                  </a:cubicBezTo>
                  <a:cubicBezTo>
                    <a:pt x="2852" y="1388"/>
                    <a:pt x="2852" y="1396"/>
                    <a:pt x="2852" y="1404"/>
                  </a:cubicBezTo>
                  <a:close/>
                  <a:moveTo>
                    <a:pt x="137" y="0"/>
                  </a:moveTo>
                  <a:lnTo>
                    <a:pt x="4218" y="0"/>
                  </a:lnTo>
                  <a:cubicBezTo>
                    <a:pt x="4294" y="0"/>
                    <a:pt x="4355" y="62"/>
                    <a:pt x="4355" y="138"/>
                  </a:cubicBezTo>
                  <a:lnTo>
                    <a:pt x="4355" y="3059"/>
                  </a:lnTo>
                  <a:lnTo>
                    <a:pt x="0" y="3059"/>
                  </a:lnTo>
                  <a:lnTo>
                    <a:pt x="0" y="138"/>
                  </a:lnTo>
                  <a:cubicBezTo>
                    <a:pt x="0" y="62"/>
                    <a:pt x="61" y="0"/>
                    <a:pt x="137" y="0"/>
                  </a:cubicBezTo>
                  <a:close/>
                  <a:moveTo>
                    <a:pt x="2017" y="2279"/>
                  </a:moveTo>
                  <a:cubicBezTo>
                    <a:pt x="1923" y="2252"/>
                    <a:pt x="1950" y="1857"/>
                    <a:pt x="1950" y="1857"/>
                  </a:cubicBezTo>
                  <a:cubicBezTo>
                    <a:pt x="2209" y="1866"/>
                    <a:pt x="2381" y="1844"/>
                    <a:pt x="2381" y="1844"/>
                  </a:cubicBezTo>
                  <a:lnTo>
                    <a:pt x="2743" y="2190"/>
                  </a:lnTo>
                  <a:cubicBezTo>
                    <a:pt x="2743" y="2190"/>
                    <a:pt x="2551" y="2227"/>
                    <a:pt x="2334" y="2252"/>
                  </a:cubicBezTo>
                  <a:cubicBezTo>
                    <a:pt x="2212" y="2266"/>
                    <a:pt x="2046" y="2278"/>
                    <a:pt x="2023" y="2280"/>
                  </a:cubicBezTo>
                  <a:cubicBezTo>
                    <a:pt x="2021" y="2280"/>
                    <a:pt x="2018" y="2279"/>
                    <a:pt x="2017" y="2279"/>
                  </a:cubicBezTo>
                  <a:close/>
                  <a:moveTo>
                    <a:pt x="1998" y="2281"/>
                  </a:moveTo>
                  <a:cubicBezTo>
                    <a:pt x="2005" y="2281"/>
                    <a:pt x="2012" y="2280"/>
                    <a:pt x="2020" y="2280"/>
                  </a:cubicBezTo>
                  <a:cubicBezTo>
                    <a:pt x="2002" y="2276"/>
                    <a:pt x="1989" y="2270"/>
                    <a:pt x="1970" y="2257"/>
                  </a:cubicBezTo>
                  <a:cubicBezTo>
                    <a:pt x="1931" y="2229"/>
                    <a:pt x="1919" y="2181"/>
                    <a:pt x="1915" y="2162"/>
                  </a:cubicBezTo>
                  <a:cubicBezTo>
                    <a:pt x="1897" y="2064"/>
                    <a:pt x="1874" y="1920"/>
                    <a:pt x="1863" y="1774"/>
                  </a:cubicBezTo>
                  <a:cubicBezTo>
                    <a:pt x="1842" y="1515"/>
                    <a:pt x="1855" y="1343"/>
                    <a:pt x="1855" y="1343"/>
                  </a:cubicBezTo>
                  <a:lnTo>
                    <a:pt x="1492" y="997"/>
                  </a:lnTo>
                  <a:cubicBezTo>
                    <a:pt x="1492" y="997"/>
                    <a:pt x="1465" y="1189"/>
                    <a:pt x="1451" y="1408"/>
                  </a:cubicBezTo>
                  <a:cubicBezTo>
                    <a:pt x="1441" y="1550"/>
                    <a:pt x="1438" y="1676"/>
                    <a:pt x="1438" y="1746"/>
                  </a:cubicBezTo>
                  <a:cubicBezTo>
                    <a:pt x="1438" y="1750"/>
                    <a:pt x="1434" y="1801"/>
                    <a:pt x="1481" y="1846"/>
                  </a:cubicBezTo>
                  <a:cubicBezTo>
                    <a:pt x="1533" y="1895"/>
                    <a:pt x="1792" y="2143"/>
                    <a:pt x="1896" y="2242"/>
                  </a:cubicBezTo>
                  <a:cubicBezTo>
                    <a:pt x="1943" y="2287"/>
                    <a:pt x="1993" y="2281"/>
                    <a:pt x="1998" y="2281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" name="Freeform: Shape 9"/>
            <p:cNvSpPr/>
            <p:nvPr/>
          </p:nvSpPr>
          <p:spPr>
            <a:xfrm>
              <a:off x="6597720" y="2070360"/>
              <a:ext cx="4680" cy="9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" h="27">
                  <a:moveTo>
                    <a:pt x="14" y="20"/>
                  </a:moveTo>
                  <a:lnTo>
                    <a:pt x="0" y="0"/>
                  </a:lnTo>
                  <a:lnTo>
                    <a:pt x="0" y="27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" name="Freeform: Shape 10"/>
            <p:cNvSpPr/>
            <p:nvPr/>
          </p:nvSpPr>
          <p:spPr>
            <a:xfrm>
              <a:off x="5633279" y="2757960"/>
              <a:ext cx="857880" cy="144791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84" h="4023">
                  <a:moveTo>
                    <a:pt x="1192" y="0"/>
                  </a:moveTo>
                  <a:lnTo>
                    <a:pt x="2384" y="403"/>
                  </a:lnTo>
                  <a:lnTo>
                    <a:pt x="2384" y="3447"/>
                  </a:lnTo>
                  <a:cubicBezTo>
                    <a:pt x="2384" y="3760"/>
                    <a:pt x="2152" y="4023"/>
                    <a:pt x="1809" y="4023"/>
                  </a:cubicBezTo>
                  <a:cubicBezTo>
                    <a:pt x="1467" y="4023"/>
                    <a:pt x="1234" y="3765"/>
                    <a:pt x="1234" y="3447"/>
                  </a:cubicBezTo>
                  <a:lnTo>
                    <a:pt x="1234" y="386"/>
                  </a:lnTo>
                  <a:lnTo>
                    <a:pt x="1150" y="386"/>
                  </a:lnTo>
                  <a:lnTo>
                    <a:pt x="1150" y="3447"/>
                  </a:lnTo>
                  <a:cubicBezTo>
                    <a:pt x="1150" y="3760"/>
                    <a:pt x="917" y="4023"/>
                    <a:pt x="575" y="4023"/>
                  </a:cubicBezTo>
                  <a:cubicBezTo>
                    <a:pt x="232" y="4023"/>
                    <a:pt x="0" y="3765"/>
                    <a:pt x="0" y="3447"/>
                  </a:cubicBezTo>
                  <a:lnTo>
                    <a:pt x="0" y="403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" name="Freeform: Shape 11"/>
            <p:cNvSpPr/>
            <p:nvPr/>
          </p:nvSpPr>
          <p:spPr>
            <a:xfrm>
              <a:off x="5640840" y="486360"/>
              <a:ext cx="842759" cy="8441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42" h="2346">
                  <a:moveTo>
                    <a:pt x="396" y="1021"/>
                  </a:moveTo>
                  <a:cubicBezTo>
                    <a:pt x="462" y="1065"/>
                    <a:pt x="550" y="1047"/>
                    <a:pt x="594" y="981"/>
                  </a:cubicBezTo>
                  <a:cubicBezTo>
                    <a:pt x="616" y="946"/>
                    <a:pt x="622" y="906"/>
                    <a:pt x="613" y="869"/>
                  </a:cubicBezTo>
                  <a:lnTo>
                    <a:pt x="356" y="823"/>
                  </a:lnTo>
                  <a:cubicBezTo>
                    <a:pt x="356" y="823"/>
                    <a:pt x="355" y="823"/>
                    <a:pt x="355" y="824"/>
                  </a:cubicBezTo>
                  <a:cubicBezTo>
                    <a:pt x="312" y="889"/>
                    <a:pt x="330" y="978"/>
                    <a:pt x="396" y="1021"/>
                  </a:cubicBezTo>
                  <a:close/>
                  <a:moveTo>
                    <a:pt x="453" y="1581"/>
                  </a:moveTo>
                  <a:cubicBezTo>
                    <a:pt x="456" y="1584"/>
                    <a:pt x="510" y="1632"/>
                    <a:pt x="629" y="1672"/>
                  </a:cubicBezTo>
                  <a:cubicBezTo>
                    <a:pt x="667" y="1684"/>
                    <a:pt x="713" y="1696"/>
                    <a:pt x="765" y="1706"/>
                  </a:cubicBezTo>
                  <a:cubicBezTo>
                    <a:pt x="977" y="1744"/>
                    <a:pt x="1081" y="1699"/>
                    <a:pt x="1092" y="1694"/>
                  </a:cubicBezTo>
                  <a:cubicBezTo>
                    <a:pt x="1116" y="1683"/>
                    <a:pt x="1126" y="1654"/>
                    <a:pt x="1115" y="1630"/>
                  </a:cubicBezTo>
                  <a:cubicBezTo>
                    <a:pt x="1104" y="1605"/>
                    <a:pt x="1075" y="1594"/>
                    <a:pt x="1051" y="1605"/>
                  </a:cubicBezTo>
                  <a:cubicBezTo>
                    <a:pt x="1050" y="1605"/>
                    <a:pt x="964" y="1642"/>
                    <a:pt x="782" y="1609"/>
                  </a:cubicBezTo>
                  <a:cubicBezTo>
                    <a:pt x="599" y="1577"/>
                    <a:pt x="519" y="1510"/>
                    <a:pt x="518" y="1508"/>
                  </a:cubicBezTo>
                  <a:cubicBezTo>
                    <a:pt x="498" y="1490"/>
                    <a:pt x="467" y="1492"/>
                    <a:pt x="449" y="1512"/>
                  </a:cubicBezTo>
                  <a:cubicBezTo>
                    <a:pt x="431" y="1532"/>
                    <a:pt x="433" y="1563"/>
                    <a:pt x="453" y="1581"/>
                  </a:cubicBezTo>
                  <a:close/>
                  <a:moveTo>
                    <a:pt x="1304" y="1108"/>
                  </a:moveTo>
                  <a:cubicBezTo>
                    <a:pt x="1326" y="1073"/>
                    <a:pt x="1332" y="1033"/>
                    <a:pt x="1323" y="996"/>
                  </a:cubicBezTo>
                  <a:lnTo>
                    <a:pt x="1066" y="950"/>
                  </a:lnTo>
                  <a:lnTo>
                    <a:pt x="1065" y="951"/>
                  </a:lnTo>
                  <a:cubicBezTo>
                    <a:pt x="1022" y="1017"/>
                    <a:pt x="1040" y="1105"/>
                    <a:pt x="1106" y="1149"/>
                  </a:cubicBezTo>
                  <a:cubicBezTo>
                    <a:pt x="1172" y="1192"/>
                    <a:pt x="1260" y="1174"/>
                    <a:pt x="1304" y="1108"/>
                  </a:cubicBezTo>
                  <a:close/>
                  <a:moveTo>
                    <a:pt x="1171" y="0"/>
                  </a:moveTo>
                  <a:cubicBezTo>
                    <a:pt x="1818" y="0"/>
                    <a:pt x="2342" y="525"/>
                    <a:pt x="2342" y="1173"/>
                  </a:cubicBezTo>
                  <a:cubicBezTo>
                    <a:pt x="2342" y="1821"/>
                    <a:pt x="1818" y="2346"/>
                    <a:pt x="1171" y="2346"/>
                  </a:cubicBezTo>
                  <a:cubicBezTo>
                    <a:pt x="524" y="2346"/>
                    <a:pt x="0" y="1821"/>
                    <a:pt x="0" y="1173"/>
                  </a:cubicBezTo>
                  <a:cubicBezTo>
                    <a:pt x="0" y="525"/>
                    <a:pt x="524" y="0"/>
                    <a:pt x="1171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" name="Freeform: Shape 12"/>
            <p:cNvSpPr/>
            <p:nvPr/>
          </p:nvSpPr>
          <p:spPr>
            <a:xfrm>
              <a:off x="4861080" y="1424159"/>
              <a:ext cx="2179440" cy="147311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55" h="4093">
                  <a:moveTo>
                    <a:pt x="5005" y="1855"/>
                  </a:moveTo>
                  <a:lnTo>
                    <a:pt x="4714" y="1468"/>
                  </a:lnTo>
                  <a:lnTo>
                    <a:pt x="4714" y="1998"/>
                  </a:lnTo>
                  <a:close/>
                  <a:moveTo>
                    <a:pt x="457" y="1393"/>
                  </a:moveTo>
                  <a:lnTo>
                    <a:pt x="1373" y="1229"/>
                  </a:lnTo>
                  <a:lnTo>
                    <a:pt x="2112" y="283"/>
                  </a:lnTo>
                  <a:cubicBezTo>
                    <a:pt x="2245" y="112"/>
                    <a:pt x="2454" y="0"/>
                    <a:pt x="2689" y="0"/>
                  </a:cubicBezTo>
                  <a:lnTo>
                    <a:pt x="3139" y="1671"/>
                  </a:lnTo>
                  <a:cubicBezTo>
                    <a:pt x="3188" y="1455"/>
                    <a:pt x="3237" y="628"/>
                    <a:pt x="3283" y="397"/>
                  </a:cubicBezTo>
                  <a:cubicBezTo>
                    <a:pt x="3283" y="397"/>
                    <a:pt x="2960" y="76"/>
                    <a:pt x="2958" y="1"/>
                  </a:cubicBezTo>
                  <a:cubicBezTo>
                    <a:pt x="3128" y="109"/>
                    <a:pt x="3389" y="109"/>
                    <a:pt x="3389" y="109"/>
                  </a:cubicBezTo>
                  <a:cubicBezTo>
                    <a:pt x="3389" y="109"/>
                    <a:pt x="3622" y="102"/>
                    <a:pt x="3820" y="0"/>
                  </a:cubicBezTo>
                  <a:cubicBezTo>
                    <a:pt x="3820" y="81"/>
                    <a:pt x="3496" y="397"/>
                    <a:pt x="3496" y="397"/>
                  </a:cubicBezTo>
                  <a:cubicBezTo>
                    <a:pt x="3542" y="630"/>
                    <a:pt x="3591" y="1459"/>
                    <a:pt x="3641" y="1678"/>
                  </a:cubicBezTo>
                  <a:lnTo>
                    <a:pt x="4327" y="0"/>
                  </a:lnTo>
                  <a:cubicBezTo>
                    <a:pt x="4529" y="0"/>
                    <a:pt x="4734" y="73"/>
                    <a:pt x="4864" y="248"/>
                  </a:cubicBezTo>
                  <a:lnTo>
                    <a:pt x="5831" y="1531"/>
                  </a:lnTo>
                  <a:lnTo>
                    <a:pt x="5876" y="1591"/>
                  </a:lnTo>
                  <a:lnTo>
                    <a:pt x="5966" y="1712"/>
                  </a:lnTo>
                  <a:cubicBezTo>
                    <a:pt x="6052" y="1826"/>
                    <a:pt x="6076" y="1968"/>
                    <a:pt x="6036" y="2096"/>
                  </a:cubicBezTo>
                  <a:cubicBezTo>
                    <a:pt x="6035" y="2101"/>
                    <a:pt x="6033" y="2106"/>
                    <a:pt x="6031" y="2111"/>
                  </a:cubicBezTo>
                  <a:cubicBezTo>
                    <a:pt x="5990" y="2225"/>
                    <a:pt x="5915" y="2326"/>
                    <a:pt x="5813" y="2400"/>
                  </a:cubicBezTo>
                  <a:lnTo>
                    <a:pt x="5748" y="2441"/>
                  </a:lnTo>
                  <a:cubicBezTo>
                    <a:pt x="5740" y="2445"/>
                    <a:pt x="4718" y="2950"/>
                    <a:pt x="4718" y="2950"/>
                  </a:cubicBezTo>
                  <a:lnTo>
                    <a:pt x="4303" y="2130"/>
                  </a:lnTo>
                  <a:lnTo>
                    <a:pt x="4236" y="2164"/>
                  </a:lnTo>
                  <a:lnTo>
                    <a:pt x="4714" y="3108"/>
                  </a:lnTo>
                  <a:lnTo>
                    <a:pt x="4714" y="4093"/>
                  </a:lnTo>
                  <a:lnTo>
                    <a:pt x="3338" y="3609"/>
                  </a:lnTo>
                  <a:lnTo>
                    <a:pt x="1960" y="4093"/>
                  </a:lnTo>
                  <a:lnTo>
                    <a:pt x="1960" y="1865"/>
                  </a:lnTo>
                  <a:cubicBezTo>
                    <a:pt x="1953" y="1875"/>
                    <a:pt x="1946" y="1884"/>
                    <a:pt x="1941" y="1890"/>
                  </a:cubicBezTo>
                  <a:cubicBezTo>
                    <a:pt x="1871" y="1980"/>
                    <a:pt x="1773" y="2037"/>
                    <a:pt x="1668" y="2054"/>
                  </a:cubicBezTo>
                  <a:cubicBezTo>
                    <a:pt x="1668" y="2055"/>
                    <a:pt x="408" y="2209"/>
                    <a:pt x="272" y="2225"/>
                  </a:cubicBezTo>
                  <a:cubicBezTo>
                    <a:pt x="42" y="2253"/>
                    <a:pt x="31" y="2383"/>
                    <a:pt x="0" y="2130"/>
                  </a:cubicBezTo>
                  <a:cubicBezTo>
                    <a:pt x="-2" y="2111"/>
                    <a:pt x="197" y="1865"/>
                    <a:pt x="197" y="1865"/>
                  </a:cubicBezTo>
                  <a:cubicBezTo>
                    <a:pt x="197" y="1865"/>
                    <a:pt x="278" y="1415"/>
                    <a:pt x="457" y="1393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" name="Freeform: Shape 13"/>
            <p:cNvSpPr/>
            <p:nvPr/>
          </p:nvSpPr>
          <p:spPr>
            <a:xfrm>
              <a:off x="4174920" y="1540800"/>
              <a:ext cx="894240" cy="8319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85" h="2312">
                  <a:moveTo>
                    <a:pt x="1613" y="2291"/>
                  </a:moveTo>
                  <a:lnTo>
                    <a:pt x="17" y="1297"/>
                  </a:lnTo>
                  <a:cubicBezTo>
                    <a:pt x="0" y="1286"/>
                    <a:pt x="-5" y="1263"/>
                    <a:pt x="6" y="1246"/>
                  </a:cubicBezTo>
                  <a:lnTo>
                    <a:pt x="773" y="18"/>
                  </a:lnTo>
                  <a:cubicBezTo>
                    <a:pt x="784" y="0"/>
                    <a:pt x="807" y="-5"/>
                    <a:pt x="824" y="6"/>
                  </a:cubicBezTo>
                  <a:lnTo>
                    <a:pt x="2420" y="999"/>
                  </a:lnTo>
                  <a:cubicBezTo>
                    <a:pt x="2485" y="1040"/>
                    <a:pt x="2505" y="1127"/>
                    <a:pt x="2464" y="1192"/>
                  </a:cubicBezTo>
                  <a:lnTo>
                    <a:pt x="1805" y="2246"/>
                  </a:lnTo>
                  <a:cubicBezTo>
                    <a:pt x="1765" y="2311"/>
                    <a:pt x="1678" y="2332"/>
                    <a:pt x="1613" y="2291"/>
                  </a:cubicBezTo>
                  <a:close/>
                  <a:moveTo>
                    <a:pt x="1587" y="2208"/>
                  </a:moveTo>
                  <a:lnTo>
                    <a:pt x="72" y="1264"/>
                  </a:lnTo>
                  <a:lnTo>
                    <a:pt x="818" y="69"/>
                  </a:lnTo>
                  <a:lnTo>
                    <a:pt x="1405" y="435"/>
                  </a:lnTo>
                  <a:lnTo>
                    <a:pt x="2334" y="1013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" name="Freeform: Shape 14"/>
            <p:cNvSpPr/>
            <p:nvPr/>
          </p:nvSpPr>
          <p:spPr>
            <a:xfrm>
              <a:off x="3837960" y="1422000"/>
              <a:ext cx="1567439" cy="816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55" h="2269">
                  <a:moveTo>
                    <a:pt x="2451" y="2269"/>
                  </a:moveTo>
                  <a:lnTo>
                    <a:pt x="1351" y="1584"/>
                  </a:lnTo>
                  <a:lnTo>
                    <a:pt x="0" y="0"/>
                  </a:lnTo>
                  <a:lnTo>
                    <a:pt x="4355" y="0"/>
                  </a:lnTo>
                  <a:lnTo>
                    <a:pt x="2993" y="1402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sp>
        <p:nvSpPr>
          <p:cNvPr id="20" name="TextBox 19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521862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_monitoring"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"/>
          <p:cNvSpPr>
            <a:spLocks noGrp="1"/>
          </p:cNvSpPr>
          <p:nvPr>
            <p:ph type="title"/>
          </p:nvPr>
        </p:nvSpPr>
        <p:spPr>
          <a:xfrm>
            <a:off x="3839040" y="2996066"/>
            <a:ext cx="7663069" cy="150019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32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31" name="Group 30"/>
          <p:cNvGrpSpPr/>
          <p:nvPr userDrawn="1"/>
        </p:nvGrpSpPr>
        <p:grpSpPr>
          <a:xfrm>
            <a:off x="698400" y="2996280"/>
            <a:ext cx="2427121" cy="3861720"/>
            <a:chOff x="3865679" y="1877039"/>
            <a:chExt cx="2427121" cy="3861720"/>
          </a:xfrm>
        </p:grpSpPr>
        <p:sp>
          <p:nvSpPr>
            <p:cNvPr id="32" name="Freeform: Shape 1"/>
            <p:cNvSpPr/>
            <p:nvPr/>
          </p:nvSpPr>
          <p:spPr>
            <a:xfrm>
              <a:off x="5302079" y="2639880"/>
              <a:ext cx="365040" cy="3639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15" h="1012">
                  <a:moveTo>
                    <a:pt x="508" y="902"/>
                  </a:moveTo>
                  <a:cubicBezTo>
                    <a:pt x="289" y="902"/>
                    <a:pt x="112" y="726"/>
                    <a:pt x="112" y="507"/>
                  </a:cubicBezTo>
                  <a:cubicBezTo>
                    <a:pt x="112" y="289"/>
                    <a:pt x="289" y="112"/>
                    <a:pt x="508" y="112"/>
                  </a:cubicBezTo>
                  <a:cubicBezTo>
                    <a:pt x="727" y="112"/>
                    <a:pt x="904" y="289"/>
                    <a:pt x="904" y="507"/>
                  </a:cubicBezTo>
                  <a:cubicBezTo>
                    <a:pt x="904" y="726"/>
                    <a:pt x="727" y="902"/>
                    <a:pt x="508" y="902"/>
                  </a:cubicBezTo>
                  <a:close/>
                  <a:moveTo>
                    <a:pt x="508" y="0"/>
                  </a:moveTo>
                  <a:cubicBezTo>
                    <a:pt x="227" y="0"/>
                    <a:pt x="0" y="226"/>
                    <a:pt x="0" y="506"/>
                  </a:cubicBezTo>
                  <a:cubicBezTo>
                    <a:pt x="0" y="785"/>
                    <a:pt x="227" y="1012"/>
                    <a:pt x="508" y="1012"/>
                  </a:cubicBezTo>
                  <a:cubicBezTo>
                    <a:pt x="788" y="1012"/>
                    <a:pt x="1015" y="785"/>
                    <a:pt x="1015" y="506"/>
                  </a:cubicBezTo>
                  <a:cubicBezTo>
                    <a:pt x="1015" y="226"/>
                    <a:pt x="788" y="0"/>
                    <a:pt x="508" y="0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" name="Freeform: Shape 2"/>
            <p:cNvSpPr/>
            <p:nvPr/>
          </p:nvSpPr>
          <p:spPr>
            <a:xfrm>
              <a:off x="5409720" y="2750040"/>
              <a:ext cx="149760" cy="36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7" h="103">
                  <a:moveTo>
                    <a:pt x="368" y="0"/>
                  </a:moveTo>
                  <a:lnTo>
                    <a:pt x="50" y="0"/>
                  </a:lnTo>
                  <a:cubicBezTo>
                    <a:pt x="23" y="0"/>
                    <a:pt x="0" y="22"/>
                    <a:pt x="0" y="49"/>
                  </a:cubicBezTo>
                  <a:lnTo>
                    <a:pt x="0" y="53"/>
                  </a:lnTo>
                  <a:cubicBezTo>
                    <a:pt x="0" y="80"/>
                    <a:pt x="23" y="103"/>
                    <a:pt x="50" y="103"/>
                  </a:cubicBezTo>
                  <a:lnTo>
                    <a:pt x="368" y="103"/>
                  </a:lnTo>
                  <a:cubicBezTo>
                    <a:pt x="395" y="103"/>
                    <a:pt x="417" y="80"/>
                    <a:pt x="417" y="53"/>
                  </a:cubicBezTo>
                  <a:lnTo>
                    <a:pt x="417" y="49"/>
                  </a:lnTo>
                  <a:cubicBezTo>
                    <a:pt x="417" y="22"/>
                    <a:pt x="395" y="0"/>
                    <a:pt x="368" y="0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" name="Freeform: Shape 3"/>
            <p:cNvSpPr/>
            <p:nvPr/>
          </p:nvSpPr>
          <p:spPr>
            <a:xfrm>
              <a:off x="5409720" y="2858040"/>
              <a:ext cx="149760" cy="36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7" h="103">
                  <a:moveTo>
                    <a:pt x="368" y="0"/>
                  </a:moveTo>
                  <a:lnTo>
                    <a:pt x="50" y="0"/>
                  </a:lnTo>
                  <a:cubicBezTo>
                    <a:pt x="23" y="0"/>
                    <a:pt x="0" y="22"/>
                    <a:pt x="0" y="49"/>
                  </a:cubicBezTo>
                  <a:lnTo>
                    <a:pt x="0" y="53"/>
                  </a:lnTo>
                  <a:cubicBezTo>
                    <a:pt x="0" y="80"/>
                    <a:pt x="23" y="103"/>
                    <a:pt x="50" y="103"/>
                  </a:cubicBezTo>
                  <a:lnTo>
                    <a:pt x="368" y="103"/>
                  </a:lnTo>
                  <a:cubicBezTo>
                    <a:pt x="395" y="103"/>
                    <a:pt x="417" y="80"/>
                    <a:pt x="417" y="53"/>
                  </a:cubicBezTo>
                  <a:lnTo>
                    <a:pt x="417" y="49"/>
                  </a:lnTo>
                  <a:cubicBezTo>
                    <a:pt x="417" y="22"/>
                    <a:pt x="395" y="0"/>
                    <a:pt x="368" y="0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" name="Freeform: Shape 4"/>
            <p:cNvSpPr/>
            <p:nvPr/>
          </p:nvSpPr>
          <p:spPr>
            <a:xfrm>
              <a:off x="5409720" y="2804040"/>
              <a:ext cx="149760" cy="36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7" h="103">
                  <a:moveTo>
                    <a:pt x="368" y="0"/>
                  </a:moveTo>
                  <a:lnTo>
                    <a:pt x="50" y="0"/>
                  </a:lnTo>
                  <a:cubicBezTo>
                    <a:pt x="23" y="0"/>
                    <a:pt x="0" y="22"/>
                    <a:pt x="0" y="49"/>
                  </a:cubicBezTo>
                  <a:lnTo>
                    <a:pt x="0" y="53"/>
                  </a:lnTo>
                  <a:cubicBezTo>
                    <a:pt x="0" y="80"/>
                    <a:pt x="23" y="103"/>
                    <a:pt x="50" y="103"/>
                  </a:cubicBezTo>
                  <a:lnTo>
                    <a:pt x="368" y="103"/>
                  </a:lnTo>
                  <a:cubicBezTo>
                    <a:pt x="395" y="103"/>
                    <a:pt x="417" y="80"/>
                    <a:pt x="417" y="53"/>
                  </a:cubicBezTo>
                  <a:lnTo>
                    <a:pt x="417" y="49"/>
                  </a:lnTo>
                  <a:cubicBezTo>
                    <a:pt x="417" y="22"/>
                    <a:pt x="395" y="0"/>
                    <a:pt x="368" y="0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" name="Freeform: Shape 5"/>
            <p:cNvSpPr/>
            <p:nvPr/>
          </p:nvSpPr>
          <p:spPr>
            <a:xfrm>
              <a:off x="4944239" y="2016360"/>
              <a:ext cx="1081080" cy="106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04" h="2968">
                  <a:moveTo>
                    <a:pt x="2825" y="2123"/>
                  </a:moveTo>
                  <a:lnTo>
                    <a:pt x="2279" y="2667"/>
                  </a:lnTo>
                  <a:cubicBezTo>
                    <a:pt x="2236" y="2711"/>
                    <a:pt x="2178" y="2735"/>
                    <a:pt x="2115" y="2735"/>
                  </a:cubicBezTo>
                  <a:cubicBezTo>
                    <a:pt x="2092" y="2735"/>
                    <a:pt x="2070" y="2731"/>
                    <a:pt x="2048" y="2725"/>
                  </a:cubicBezTo>
                  <a:cubicBezTo>
                    <a:pt x="2164" y="2596"/>
                    <a:pt x="2235" y="2425"/>
                    <a:pt x="2235" y="2238"/>
                  </a:cubicBezTo>
                  <a:cubicBezTo>
                    <a:pt x="2235" y="2075"/>
                    <a:pt x="2182" y="1925"/>
                    <a:pt x="2092" y="1804"/>
                  </a:cubicBezTo>
                  <a:lnTo>
                    <a:pt x="2325" y="1572"/>
                  </a:lnTo>
                  <a:lnTo>
                    <a:pt x="2325" y="844"/>
                  </a:lnTo>
                  <a:cubicBezTo>
                    <a:pt x="2325" y="693"/>
                    <a:pt x="2202" y="571"/>
                    <a:pt x="2051" y="571"/>
                  </a:cubicBezTo>
                  <a:lnTo>
                    <a:pt x="954" y="571"/>
                  </a:lnTo>
                  <a:cubicBezTo>
                    <a:pt x="802" y="571"/>
                    <a:pt x="680" y="693"/>
                    <a:pt x="680" y="844"/>
                  </a:cubicBezTo>
                  <a:lnTo>
                    <a:pt x="680" y="1570"/>
                  </a:lnTo>
                  <a:lnTo>
                    <a:pt x="914" y="1804"/>
                  </a:lnTo>
                  <a:cubicBezTo>
                    <a:pt x="824" y="1925"/>
                    <a:pt x="771" y="2075"/>
                    <a:pt x="771" y="2238"/>
                  </a:cubicBezTo>
                  <a:cubicBezTo>
                    <a:pt x="771" y="2425"/>
                    <a:pt x="841" y="2596"/>
                    <a:pt x="957" y="2725"/>
                  </a:cubicBezTo>
                  <a:cubicBezTo>
                    <a:pt x="936" y="2731"/>
                    <a:pt x="913" y="2735"/>
                    <a:pt x="890" y="2735"/>
                  </a:cubicBezTo>
                  <a:cubicBezTo>
                    <a:pt x="828" y="2735"/>
                    <a:pt x="770" y="2711"/>
                    <a:pt x="726" y="2667"/>
                  </a:cubicBezTo>
                  <a:lnTo>
                    <a:pt x="179" y="2122"/>
                  </a:lnTo>
                  <a:cubicBezTo>
                    <a:pt x="89" y="2032"/>
                    <a:pt x="89" y="1885"/>
                    <a:pt x="179" y="1795"/>
                  </a:cubicBezTo>
                  <a:lnTo>
                    <a:pt x="378" y="1596"/>
                  </a:lnTo>
                  <a:cubicBezTo>
                    <a:pt x="409" y="1566"/>
                    <a:pt x="447" y="1545"/>
                    <a:pt x="488" y="1536"/>
                  </a:cubicBezTo>
                  <a:lnTo>
                    <a:pt x="488" y="844"/>
                  </a:lnTo>
                  <a:cubicBezTo>
                    <a:pt x="488" y="588"/>
                    <a:pt x="697" y="380"/>
                    <a:pt x="954" y="380"/>
                  </a:cubicBezTo>
                  <a:lnTo>
                    <a:pt x="2051" y="380"/>
                  </a:lnTo>
                  <a:cubicBezTo>
                    <a:pt x="2308" y="380"/>
                    <a:pt x="2517" y="588"/>
                    <a:pt x="2517" y="844"/>
                  </a:cubicBezTo>
                  <a:lnTo>
                    <a:pt x="2517" y="1537"/>
                  </a:lnTo>
                  <a:cubicBezTo>
                    <a:pt x="2558" y="1547"/>
                    <a:pt x="2595" y="1568"/>
                    <a:pt x="2626" y="1598"/>
                  </a:cubicBezTo>
                  <a:lnTo>
                    <a:pt x="2825" y="1796"/>
                  </a:lnTo>
                  <a:cubicBezTo>
                    <a:pt x="2915" y="1887"/>
                    <a:pt x="2915" y="2033"/>
                    <a:pt x="2825" y="2123"/>
                  </a:cubicBezTo>
                  <a:close/>
                  <a:moveTo>
                    <a:pt x="1921" y="733"/>
                  </a:moveTo>
                  <a:lnTo>
                    <a:pt x="1921" y="728"/>
                  </a:lnTo>
                  <a:cubicBezTo>
                    <a:pt x="1921" y="698"/>
                    <a:pt x="1946" y="674"/>
                    <a:pt x="1976" y="674"/>
                  </a:cubicBezTo>
                  <a:lnTo>
                    <a:pt x="1980" y="674"/>
                  </a:lnTo>
                  <a:cubicBezTo>
                    <a:pt x="2010" y="674"/>
                    <a:pt x="2035" y="698"/>
                    <a:pt x="2035" y="728"/>
                  </a:cubicBezTo>
                  <a:lnTo>
                    <a:pt x="2035" y="733"/>
                  </a:lnTo>
                  <a:cubicBezTo>
                    <a:pt x="2035" y="763"/>
                    <a:pt x="2010" y="787"/>
                    <a:pt x="1980" y="787"/>
                  </a:cubicBezTo>
                  <a:lnTo>
                    <a:pt x="1976" y="787"/>
                  </a:lnTo>
                  <a:cubicBezTo>
                    <a:pt x="1946" y="787"/>
                    <a:pt x="1921" y="763"/>
                    <a:pt x="1921" y="733"/>
                  </a:cubicBezTo>
                  <a:close/>
                  <a:moveTo>
                    <a:pt x="1410" y="733"/>
                  </a:moveTo>
                  <a:lnTo>
                    <a:pt x="1410" y="728"/>
                  </a:lnTo>
                  <a:cubicBezTo>
                    <a:pt x="1410" y="698"/>
                    <a:pt x="1434" y="674"/>
                    <a:pt x="1464" y="674"/>
                  </a:cubicBezTo>
                  <a:lnTo>
                    <a:pt x="1817" y="674"/>
                  </a:lnTo>
                  <a:cubicBezTo>
                    <a:pt x="1847" y="674"/>
                    <a:pt x="1871" y="698"/>
                    <a:pt x="1871" y="728"/>
                  </a:cubicBezTo>
                  <a:lnTo>
                    <a:pt x="1871" y="733"/>
                  </a:lnTo>
                  <a:cubicBezTo>
                    <a:pt x="1871" y="763"/>
                    <a:pt x="1847" y="787"/>
                    <a:pt x="1817" y="787"/>
                  </a:cubicBezTo>
                  <a:lnTo>
                    <a:pt x="1464" y="787"/>
                  </a:lnTo>
                  <a:cubicBezTo>
                    <a:pt x="1434" y="787"/>
                    <a:pt x="1410" y="763"/>
                    <a:pt x="1410" y="733"/>
                  </a:cubicBezTo>
                  <a:close/>
                  <a:moveTo>
                    <a:pt x="1503" y="2855"/>
                  </a:moveTo>
                  <a:cubicBezTo>
                    <a:pt x="1161" y="2855"/>
                    <a:pt x="884" y="2579"/>
                    <a:pt x="884" y="2238"/>
                  </a:cubicBezTo>
                  <a:cubicBezTo>
                    <a:pt x="884" y="1897"/>
                    <a:pt x="1161" y="1621"/>
                    <a:pt x="1503" y="1621"/>
                  </a:cubicBezTo>
                  <a:cubicBezTo>
                    <a:pt x="1845" y="1621"/>
                    <a:pt x="2122" y="1897"/>
                    <a:pt x="2122" y="2238"/>
                  </a:cubicBezTo>
                  <a:cubicBezTo>
                    <a:pt x="2122" y="2579"/>
                    <a:pt x="1845" y="2855"/>
                    <a:pt x="1503" y="2855"/>
                  </a:cubicBezTo>
                  <a:close/>
                  <a:moveTo>
                    <a:pt x="2904" y="1718"/>
                  </a:moveTo>
                  <a:lnTo>
                    <a:pt x="2791" y="1605"/>
                  </a:lnTo>
                  <a:cubicBezTo>
                    <a:pt x="2812" y="1512"/>
                    <a:pt x="2823" y="1416"/>
                    <a:pt x="2823" y="1317"/>
                  </a:cubicBezTo>
                  <a:cubicBezTo>
                    <a:pt x="2823" y="590"/>
                    <a:pt x="2232" y="0"/>
                    <a:pt x="1503" y="0"/>
                  </a:cubicBezTo>
                  <a:cubicBezTo>
                    <a:pt x="774" y="0"/>
                    <a:pt x="183" y="590"/>
                    <a:pt x="183" y="1317"/>
                  </a:cubicBezTo>
                  <a:cubicBezTo>
                    <a:pt x="183" y="1415"/>
                    <a:pt x="194" y="1511"/>
                    <a:pt x="214" y="1603"/>
                  </a:cubicBezTo>
                  <a:lnTo>
                    <a:pt x="100" y="1716"/>
                  </a:lnTo>
                  <a:cubicBezTo>
                    <a:pt x="36" y="1781"/>
                    <a:pt x="0" y="1867"/>
                    <a:pt x="0" y="1958"/>
                  </a:cubicBezTo>
                  <a:cubicBezTo>
                    <a:pt x="0" y="2050"/>
                    <a:pt x="36" y="2136"/>
                    <a:pt x="100" y="2201"/>
                  </a:cubicBezTo>
                  <a:lnTo>
                    <a:pt x="647" y="2746"/>
                  </a:lnTo>
                  <a:cubicBezTo>
                    <a:pt x="712" y="2811"/>
                    <a:pt x="798" y="2846"/>
                    <a:pt x="890" y="2846"/>
                  </a:cubicBezTo>
                  <a:cubicBezTo>
                    <a:pt x="946" y="2846"/>
                    <a:pt x="999" y="2833"/>
                    <a:pt x="1046" y="2809"/>
                  </a:cubicBezTo>
                  <a:cubicBezTo>
                    <a:pt x="1172" y="2908"/>
                    <a:pt x="1330" y="2968"/>
                    <a:pt x="1503" y="2968"/>
                  </a:cubicBezTo>
                  <a:cubicBezTo>
                    <a:pt x="1675" y="2968"/>
                    <a:pt x="1834" y="2908"/>
                    <a:pt x="1959" y="2809"/>
                  </a:cubicBezTo>
                  <a:cubicBezTo>
                    <a:pt x="2007" y="2833"/>
                    <a:pt x="2060" y="2846"/>
                    <a:pt x="2115" y="2846"/>
                  </a:cubicBezTo>
                  <a:cubicBezTo>
                    <a:pt x="2207" y="2846"/>
                    <a:pt x="2294" y="2811"/>
                    <a:pt x="2358" y="2746"/>
                  </a:cubicBezTo>
                  <a:lnTo>
                    <a:pt x="2904" y="2202"/>
                  </a:lnTo>
                  <a:cubicBezTo>
                    <a:pt x="3038" y="2068"/>
                    <a:pt x="3038" y="1851"/>
                    <a:pt x="2904" y="1718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" name="Freeform: Shape 6"/>
            <p:cNvSpPr/>
            <p:nvPr/>
          </p:nvSpPr>
          <p:spPr>
            <a:xfrm>
              <a:off x="5018040" y="2700000"/>
              <a:ext cx="196200" cy="195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6" h="544">
                  <a:moveTo>
                    <a:pt x="19" y="16"/>
                  </a:moveTo>
                  <a:lnTo>
                    <a:pt x="16" y="19"/>
                  </a:lnTo>
                  <a:cubicBezTo>
                    <a:pt x="-5" y="40"/>
                    <a:pt x="-5" y="75"/>
                    <a:pt x="16" y="96"/>
                  </a:cubicBezTo>
                  <a:lnTo>
                    <a:pt x="450" y="529"/>
                  </a:lnTo>
                  <a:cubicBezTo>
                    <a:pt x="471" y="550"/>
                    <a:pt x="506" y="550"/>
                    <a:pt x="527" y="529"/>
                  </a:cubicBezTo>
                  <a:lnTo>
                    <a:pt x="530" y="526"/>
                  </a:lnTo>
                  <a:cubicBezTo>
                    <a:pt x="551" y="505"/>
                    <a:pt x="551" y="470"/>
                    <a:pt x="530" y="449"/>
                  </a:cubicBezTo>
                  <a:lnTo>
                    <a:pt x="96" y="16"/>
                  </a:lnTo>
                  <a:cubicBezTo>
                    <a:pt x="75" y="-5"/>
                    <a:pt x="40" y="-5"/>
                    <a:pt x="19" y="16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" name="Freeform: Shape 7"/>
            <p:cNvSpPr/>
            <p:nvPr/>
          </p:nvSpPr>
          <p:spPr>
            <a:xfrm>
              <a:off x="5753160" y="2700000"/>
              <a:ext cx="194400" cy="193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1" h="539">
                  <a:moveTo>
                    <a:pt x="521" y="16"/>
                  </a:moveTo>
                  <a:cubicBezTo>
                    <a:pt x="500" y="-5"/>
                    <a:pt x="465" y="-5"/>
                    <a:pt x="444" y="16"/>
                  </a:cubicBezTo>
                  <a:lnTo>
                    <a:pt x="16" y="443"/>
                  </a:lnTo>
                  <a:cubicBezTo>
                    <a:pt x="-5" y="465"/>
                    <a:pt x="-5" y="499"/>
                    <a:pt x="16" y="520"/>
                  </a:cubicBezTo>
                  <a:lnTo>
                    <a:pt x="19" y="523"/>
                  </a:lnTo>
                  <a:cubicBezTo>
                    <a:pt x="40" y="545"/>
                    <a:pt x="75" y="545"/>
                    <a:pt x="96" y="523"/>
                  </a:cubicBezTo>
                  <a:lnTo>
                    <a:pt x="525" y="96"/>
                  </a:lnTo>
                  <a:cubicBezTo>
                    <a:pt x="546" y="75"/>
                    <a:pt x="546" y="40"/>
                    <a:pt x="525" y="19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" name="Freeform: Shape 8"/>
            <p:cNvSpPr/>
            <p:nvPr/>
          </p:nvSpPr>
          <p:spPr>
            <a:xfrm>
              <a:off x="4676760" y="3063959"/>
              <a:ext cx="1616040" cy="2674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90" h="7431">
                  <a:moveTo>
                    <a:pt x="3981" y="1301"/>
                  </a:moveTo>
                  <a:cubicBezTo>
                    <a:pt x="3914" y="1301"/>
                    <a:pt x="3851" y="1312"/>
                    <a:pt x="3794" y="1333"/>
                  </a:cubicBezTo>
                  <a:lnTo>
                    <a:pt x="3794" y="464"/>
                  </a:lnTo>
                  <a:cubicBezTo>
                    <a:pt x="3786" y="207"/>
                    <a:pt x="3575" y="0"/>
                    <a:pt x="3316" y="0"/>
                  </a:cubicBezTo>
                  <a:lnTo>
                    <a:pt x="3138" y="0"/>
                  </a:lnTo>
                  <a:lnTo>
                    <a:pt x="2249" y="891"/>
                  </a:lnTo>
                  <a:lnTo>
                    <a:pt x="1361" y="0"/>
                  </a:lnTo>
                  <a:lnTo>
                    <a:pt x="1183" y="0"/>
                  </a:lnTo>
                  <a:cubicBezTo>
                    <a:pt x="923" y="0"/>
                    <a:pt x="712" y="207"/>
                    <a:pt x="704" y="464"/>
                  </a:cubicBezTo>
                  <a:lnTo>
                    <a:pt x="704" y="1336"/>
                  </a:lnTo>
                  <a:cubicBezTo>
                    <a:pt x="645" y="1313"/>
                    <a:pt x="580" y="1301"/>
                    <a:pt x="510" y="1301"/>
                  </a:cubicBezTo>
                  <a:cubicBezTo>
                    <a:pt x="206" y="1301"/>
                    <a:pt x="0" y="1533"/>
                    <a:pt x="0" y="1809"/>
                  </a:cubicBezTo>
                  <a:lnTo>
                    <a:pt x="0" y="2166"/>
                  </a:lnTo>
                  <a:cubicBezTo>
                    <a:pt x="0" y="2447"/>
                    <a:pt x="206" y="2674"/>
                    <a:pt x="510" y="2674"/>
                  </a:cubicBezTo>
                  <a:cubicBezTo>
                    <a:pt x="580" y="2674"/>
                    <a:pt x="645" y="2662"/>
                    <a:pt x="704" y="2639"/>
                  </a:cubicBezTo>
                  <a:lnTo>
                    <a:pt x="704" y="4531"/>
                  </a:lnTo>
                  <a:lnTo>
                    <a:pt x="716" y="4531"/>
                  </a:lnTo>
                  <a:lnTo>
                    <a:pt x="716" y="6728"/>
                  </a:lnTo>
                  <a:cubicBezTo>
                    <a:pt x="716" y="7117"/>
                    <a:pt x="1001" y="7431"/>
                    <a:pt x="1421" y="7431"/>
                  </a:cubicBezTo>
                  <a:cubicBezTo>
                    <a:pt x="1841" y="7431"/>
                    <a:pt x="2126" y="7110"/>
                    <a:pt x="2126" y="6728"/>
                  </a:cubicBezTo>
                  <a:lnTo>
                    <a:pt x="2126" y="4531"/>
                  </a:lnTo>
                  <a:lnTo>
                    <a:pt x="2383" y="4531"/>
                  </a:lnTo>
                  <a:lnTo>
                    <a:pt x="2383" y="6728"/>
                  </a:lnTo>
                  <a:cubicBezTo>
                    <a:pt x="2383" y="7117"/>
                    <a:pt x="2668" y="7431"/>
                    <a:pt x="3087" y="7431"/>
                  </a:cubicBezTo>
                  <a:cubicBezTo>
                    <a:pt x="3506" y="7431"/>
                    <a:pt x="3791" y="7110"/>
                    <a:pt x="3791" y="6728"/>
                  </a:cubicBezTo>
                  <a:lnTo>
                    <a:pt x="3791" y="4531"/>
                  </a:lnTo>
                  <a:lnTo>
                    <a:pt x="3794" y="4531"/>
                  </a:lnTo>
                  <a:lnTo>
                    <a:pt x="3794" y="2642"/>
                  </a:lnTo>
                  <a:cubicBezTo>
                    <a:pt x="3851" y="2663"/>
                    <a:pt x="3913" y="2674"/>
                    <a:pt x="3981" y="2674"/>
                  </a:cubicBezTo>
                  <a:cubicBezTo>
                    <a:pt x="4284" y="2674"/>
                    <a:pt x="4490" y="2442"/>
                    <a:pt x="4490" y="2166"/>
                  </a:cubicBezTo>
                  <a:cubicBezTo>
                    <a:pt x="4490" y="2023"/>
                    <a:pt x="4490" y="1809"/>
                    <a:pt x="4490" y="1809"/>
                  </a:cubicBezTo>
                  <a:cubicBezTo>
                    <a:pt x="4490" y="1528"/>
                    <a:pt x="4284" y="1301"/>
                    <a:pt x="3981" y="1301"/>
                  </a:cubicBezTo>
                  <a:close/>
                  <a:moveTo>
                    <a:pt x="834" y="1179"/>
                  </a:moveTo>
                  <a:lnTo>
                    <a:pt x="834" y="2869"/>
                  </a:lnTo>
                  <a:cubicBezTo>
                    <a:pt x="834" y="2993"/>
                    <a:pt x="936" y="3094"/>
                    <a:pt x="1060" y="3094"/>
                  </a:cubicBezTo>
                  <a:lnTo>
                    <a:pt x="3431" y="3094"/>
                  </a:lnTo>
                  <a:cubicBezTo>
                    <a:pt x="3555" y="3094"/>
                    <a:pt x="3657" y="2993"/>
                    <a:pt x="3657" y="2869"/>
                  </a:cubicBezTo>
                  <a:lnTo>
                    <a:pt x="3657" y="1179"/>
                  </a:lnTo>
                  <a:cubicBezTo>
                    <a:pt x="3657" y="1055"/>
                    <a:pt x="3555" y="953"/>
                    <a:pt x="3431" y="953"/>
                  </a:cubicBezTo>
                  <a:lnTo>
                    <a:pt x="1060" y="953"/>
                  </a:lnTo>
                  <a:cubicBezTo>
                    <a:pt x="936" y="953"/>
                    <a:pt x="834" y="1055"/>
                    <a:pt x="834" y="1179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" name="Freeform: Shape 9"/>
            <p:cNvSpPr/>
            <p:nvPr/>
          </p:nvSpPr>
          <p:spPr>
            <a:xfrm>
              <a:off x="5907960" y="3764880"/>
              <a:ext cx="54720" cy="54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3" h="153">
                  <a:moveTo>
                    <a:pt x="153" y="77"/>
                  </a:moveTo>
                  <a:cubicBezTo>
                    <a:pt x="153" y="119"/>
                    <a:pt x="119" y="153"/>
                    <a:pt x="77" y="153"/>
                  </a:cubicBezTo>
                  <a:cubicBezTo>
                    <a:pt x="34" y="153"/>
                    <a:pt x="0" y="119"/>
                    <a:pt x="0" y="77"/>
                  </a:cubicBezTo>
                  <a:cubicBezTo>
                    <a:pt x="0" y="34"/>
                    <a:pt x="34" y="0"/>
                    <a:pt x="77" y="0"/>
                  </a:cubicBezTo>
                  <a:cubicBezTo>
                    <a:pt x="119" y="0"/>
                    <a:pt x="153" y="34"/>
                    <a:pt x="153" y="77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" name="Freeform: Shape 10"/>
            <p:cNvSpPr/>
            <p:nvPr/>
          </p:nvSpPr>
          <p:spPr>
            <a:xfrm>
              <a:off x="4285080" y="2509200"/>
              <a:ext cx="532800" cy="531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81" h="1477">
                  <a:moveTo>
                    <a:pt x="1481" y="739"/>
                  </a:moveTo>
                  <a:cubicBezTo>
                    <a:pt x="1481" y="1147"/>
                    <a:pt x="1150" y="1477"/>
                    <a:pt x="741" y="1477"/>
                  </a:cubicBezTo>
                  <a:cubicBezTo>
                    <a:pt x="332" y="1477"/>
                    <a:pt x="0" y="1147"/>
                    <a:pt x="0" y="739"/>
                  </a:cubicBezTo>
                  <a:cubicBezTo>
                    <a:pt x="0" y="331"/>
                    <a:pt x="332" y="0"/>
                    <a:pt x="741" y="0"/>
                  </a:cubicBezTo>
                  <a:cubicBezTo>
                    <a:pt x="1150" y="0"/>
                    <a:pt x="1481" y="331"/>
                    <a:pt x="1481" y="739"/>
                  </a:cubicBezTo>
                  <a:close/>
                  <a:moveTo>
                    <a:pt x="1118" y="336"/>
                  </a:moveTo>
                  <a:cubicBezTo>
                    <a:pt x="1118" y="424"/>
                    <a:pt x="1046" y="495"/>
                    <a:pt x="959" y="495"/>
                  </a:cubicBezTo>
                  <a:cubicBezTo>
                    <a:pt x="871" y="495"/>
                    <a:pt x="799" y="424"/>
                    <a:pt x="799" y="336"/>
                  </a:cubicBezTo>
                  <a:cubicBezTo>
                    <a:pt x="799" y="249"/>
                    <a:pt x="871" y="177"/>
                    <a:pt x="959" y="177"/>
                  </a:cubicBezTo>
                  <a:cubicBezTo>
                    <a:pt x="1046" y="177"/>
                    <a:pt x="1118" y="249"/>
                    <a:pt x="1118" y="336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" name="Freeform: Shape 11"/>
            <p:cNvSpPr/>
            <p:nvPr/>
          </p:nvSpPr>
          <p:spPr>
            <a:xfrm>
              <a:off x="4139640" y="2066040"/>
              <a:ext cx="383040" cy="382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65" h="1063">
                  <a:moveTo>
                    <a:pt x="1065" y="531"/>
                  </a:moveTo>
                  <a:cubicBezTo>
                    <a:pt x="1065" y="825"/>
                    <a:pt x="827" y="1063"/>
                    <a:pt x="533" y="1063"/>
                  </a:cubicBezTo>
                  <a:cubicBezTo>
                    <a:pt x="239" y="1063"/>
                    <a:pt x="0" y="825"/>
                    <a:pt x="0" y="531"/>
                  </a:cubicBezTo>
                  <a:cubicBezTo>
                    <a:pt x="0" y="238"/>
                    <a:pt x="239" y="0"/>
                    <a:pt x="533" y="0"/>
                  </a:cubicBezTo>
                  <a:cubicBezTo>
                    <a:pt x="827" y="0"/>
                    <a:pt x="1065" y="238"/>
                    <a:pt x="1065" y="531"/>
                  </a:cubicBezTo>
                  <a:close/>
                  <a:moveTo>
                    <a:pt x="774" y="218"/>
                  </a:moveTo>
                  <a:cubicBezTo>
                    <a:pt x="774" y="277"/>
                    <a:pt x="726" y="325"/>
                    <a:pt x="667" y="325"/>
                  </a:cubicBezTo>
                  <a:cubicBezTo>
                    <a:pt x="608" y="325"/>
                    <a:pt x="560" y="277"/>
                    <a:pt x="560" y="218"/>
                  </a:cubicBezTo>
                  <a:cubicBezTo>
                    <a:pt x="560" y="159"/>
                    <a:pt x="608" y="112"/>
                    <a:pt x="667" y="112"/>
                  </a:cubicBezTo>
                  <a:cubicBezTo>
                    <a:pt x="726" y="112"/>
                    <a:pt x="774" y="159"/>
                    <a:pt x="774" y="218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" name="Freeform: Shape 12"/>
            <p:cNvSpPr/>
            <p:nvPr/>
          </p:nvSpPr>
          <p:spPr>
            <a:xfrm>
              <a:off x="3973679" y="2498760"/>
              <a:ext cx="257040" cy="256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15" h="713">
                  <a:moveTo>
                    <a:pt x="715" y="357"/>
                  </a:moveTo>
                  <a:cubicBezTo>
                    <a:pt x="715" y="554"/>
                    <a:pt x="555" y="713"/>
                    <a:pt x="358" y="713"/>
                  </a:cubicBezTo>
                  <a:cubicBezTo>
                    <a:pt x="160" y="713"/>
                    <a:pt x="0" y="554"/>
                    <a:pt x="0" y="357"/>
                  </a:cubicBezTo>
                  <a:cubicBezTo>
                    <a:pt x="0" y="160"/>
                    <a:pt x="160" y="0"/>
                    <a:pt x="358" y="0"/>
                  </a:cubicBezTo>
                  <a:cubicBezTo>
                    <a:pt x="555" y="0"/>
                    <a:pt x="715" y="160"/>
                    <a:pt x="715" y="357"/>
                  </a:cubicBezTo>
                  <a:close/>
                  <a:moveTo>
                    <a:pt x="534" y="160"/>
                  </a:moveTo>
                  <a:cubicBezTo>
                    <a:pt x="534" y="201"/>
                    <a:pt x="500" y="234"/>
                    <a:pt x="459" y="234"/>
                  </a:cubicBezTo>
                  <a:cubicBezTo>
                    <a:pt x="417" y="234"/>
                    <a:pt x="384" y="201"/>
                    <a:pt x="384" y="160"/>
                  </a:cubicBezTo>
                  <a:cubicBezTo>
                    <a:pt x="384" y="118"/>
                    <a:pt x="417" y="85"/>
                    <a:pt x="459" y="85"/>
                  </a:cubicBezTo>
                  <a:cubicBezTo>
                    <a:pt x="500" y="85"/>
                    <a:pt x="534" y="118"/>
                    <a:pt x="534" y="160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" name="Freeform: Shape 13"/>
            <p:cNvSpPr/>
            <p:nvPr/>
          </p:nvSpPr>
          <p:spPr>
            <a:xfrm>
              <a:off x="3865679" y="1877039"/>
              <a:ext cx="257040" cy="256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15" h="713">
                  <a:moveTo>
                    <a:pt x="715" y="356"/>
                  </a:moveTo>
                  <a:cubicBezTo>
                    <a:pt x="715" y="553"/>
                    <a:pt x="555" y="713"/>
                    <a:pt x="357" y="713"/>
                  </a:cubicBezTo>
                  <a:cubicBezTo>
                    <a:pt x="160" y="713"/>
                    <a:pt x="0" y="553"/>
                    <a:pt x="0" y="356"/>
                  </a:cubicBezTo>
                  <a:cubicBezTo>
                    <a:pt x="0" y="159"/>
                    <a:pt x="160" y="0"/>
                    <a:pt x="357" y="0"/>
                  </a:cubicBezTo>
                  <a:cubicBezTo>
                    <a:pt x="555" y="0"/>
                    <a:pt x="715" y="159"/>
                    <a:pt x="715" y="356"/>
                  </a:cubicBezTo>
                  <a:close/>
                  <a:moveTo>
                    <a:pt x="529" y="192"/>
                  </a:moveTo>
                  <a:cubicBezTo>
                    <a:pt x="529" y="234"/>
                    <a:pt x="495" y="267"/>
                    <a:pt x="454" y="267"/>
                  </a:cubicBezTo>
                  <a:cubicBezTo>
                    <a:pt x="413" y="267"/>
                    <a:pt x="379" y="234"/>
                    <a:pt x="379" y="192"/>
                  </a:cubicBezTo>
                  <a:cubicBezTo>
                    <a:pt x="379" y="151"/>
                    <a:pt x="413" y="118"/>
                    <a:pt x="454" y="118"/>
                  </a:cubicBezTo>
                  <a:cubicBezTo>
                    <a:pt x="495" y="118"/>
                    <a:pt x="529" y="151"/>
                    <a:pt x="529" y="192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" name="Freeform: Shape 14"/>
            <p:cNvSpPr/>
            <p:nvPr/>
          </p:nvSpPr>
          <p:spPr>
            <a:xfrm>
              <a:off x="5060880" y="3488400"/>
              <a:ext cx="812880" cy="60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59" h="1690">
                  <a:moveTo>
                    <a:pt x="0" y="1690"/>
                  </a:moveTo>
                  <a:lnTo>
                    <a:pt x="2259" y="1690"/>
                  </a:lnTo>
                  <a:lnTo>
                    <a:pt x="2259" y="0"/>
                  </a:lnTo>
                  <a:lnTo>
                    <a:pt x="0" y="0"/>
                  </a:lnTo>
                  <a:close/>
                  <a:moveTo>
                    <a:pt x="1727" y="1076"/>
                  </a:moveTo>
                  <a:cubicBezTo>
                    <a:pt x="1685" y="1117"/>
                    <a:pt x="1471" y="1320"/>
                    <a:pt x="1385" y="1402"/>
                  </a:cubicBezTo>
                  <a:cubicBezTo>
                    <a:pt x="1346" y="1439"/>
                    <a:pt x="1304" y="1434"/>
                    <a:pt x="1301" y="1434"/>
                  </a:cubicBezTo>
                  <a:cubicBezTo>
                    <a:pt x="1295" y="1434"/>
                    <a:pt x="1289" y="1433"/>
                    <a:pt x="1282" y="1433"/>
                  </a:cubicBezTo>
                  <a:cubicBezTo>
                    <a:pt x="1283" y="1433"/>
                    <a:pt x="1284" y="1433"/>
                    <a:pt x="1284" y="1433"/>
                  </a:cubicBezTo>
                  <a:cubicBezTo>
                    <a:pt x="1283" y="1433"/>
                    <a:pt x="1281" y="1433"/>
                    <a:pt x="1280" y="1433"/>
                  </a:cubicBezTo>
                  <a:cubicBezTo>
                    <a:pt x="1261" y="1432"/>
                    <a:pt x="1124" y="1422"/>
                    <a:pt x="1023" y="1411"/>
                  </a:cubicBezTo>
                  <a:cubicBezTo>
                    <a:pt x="843" y="1390"/>
                    <a:pt x="685" y="1359"/>
                    <a:pt x="685" y="1359"/>
                  </a:cubicBezTo>
                  <a:lnTo>
                    <a:pt x="984" y="1075"/>
                  </a:lnTo>
                  <a:cubicBezTo>
                    <a:pt x="984" y="1075"/>
                    <a:pt x="1126" y="1093"/>
                    <a:pt x="1340" y="1086"/>
                  </a:cubicBezTo>
                  <a:cubicBezTo>
                    <a:pt x="1340" y="1086"/>
                    <a:pt x="1362" y="1410"/>
                    <a:pt x="1285" y="1432"/>
                  </a:cubicBezTo>
                  <a:cubicBezTo>
                    <a:pt x="1298" y="1429"/>
                    <a:pt x="1308" y="1425"/>
                    <a:pt x="1323" y="1414"/>
                  </a:cubicBezTo>
                  <a:cubicBezTo>
                    <a:pt x="1356" y="1391"/>
                    <a:pt x="1366" y="1352"/>
                    <a:pt x="1369" y="1336"/>
                  </a:cubicBezTo>
                  <a:cubicBezTo>
                    <a:pt x="1383" y="1256"/>
                    <a:pt x="1402" y="1137"/>
                    <a:pt x="1412" y="1017"/>
                  </a:cubicBezTo>
                  <a:cubicBezTo>
                    <a:pt x="1429" y="804"/>
                    <a:pt x="1418" y="663"/>
                    <a:pt x="1418" y="663"/>
                  </a:cubicBezTo>
                  <a:lnTo>
                    <a:pt x="1718" y="378"/>
                  </a:lnTo>
                  <a:cubicBezTo>
                    <a:pt x="1718" y="378"/>
                    <a:pt x="1740" y="536"/>
                    <a:pt x="1752" y="716"/>
                  </a:cubicBezTo>
                  <a:cubicBezTo>
                    <a:pt x="1760" y="833"/>
                    <a:pt x="1762" y="936"/>
                    <a:pt x="1763" y="994"/>
                  </a:cubicBezTo>
                  <a:cubicBezTo>
                    <a:pt x="1763" y="998"/>
                    <a:pt x="1766" y="1039"/>
                    <a:pt x="1727" y="1076"/>
                  </a:cubicBezTo>
                  <a:close/>
                  <a:moveTo>
                    <a:pt x="605" y="973"/>
                  </a:moveTo>
                  <a:cubicBezTo>
                    <a:pt x="598" y="867"/>
                    <a:pt x="595" y="773"/>
                    <a:pt x="595" y="713"/>
                  </a:cubicBezTo>
                  <a:cubicBezTo>
                    <a:pt x="595" y="706"/>
                    <a:pt x="595" y="700"/>
                    <a:pt x="595" y="694"/>
                  </a:cubicBezTo>
                  <a:cubicBezTo>
                    <a:pt x="595" y="690"/>
                    <a:pt x="592" y="649"/>
                    <a:pt x="631" y="612"/>
                  </a:cubicBezTo>
                  <a:cubicBezTo>
                    <a:pt x="717" y="530"/>
                    <a:pt x="931" y="327"/>
                    <a:pt x="974" y="287"/>
                  </a:cubicBezTo>
                  <a:cubicBezTo>
                    <a:pt x="1013" y="250"/>
                    <a:pt x="1054" y="255"/>
                    <a:pt x="1058" y="255"/>
                  </a:cubicBezTo>
                  <a:cubicBezTo>
                    <a:pt x="1116" y="259"/>
                    <a:pt x="1219" y="266"/>
                    <a:pt x="1336" y="280"/>
                  </a:cubicBezTo>
                  <a:cubicBezTo>
                    <a:pt x="1515" y="301"/>
                    <a:pt x="1673" y="331"/>
                    <a:pt x="1673" y="331"/>
                  </a:cubicBezTo>
                  <a:lnTo>
                    <a:pt x="1373" y="615"/>
                  </a:lnTo>
                  <a:cubicBezTo>
                    <a:pt x="1373" y="615"/>
                    <a:pt x="1232" y="597"/>
                    <a:pt x="1018" y="604"/>
                  </a:cubicBezTo>
                  <a:cubicBezTo>
                    <a:pt x="897" y="608"/>
                    <a:pt x="777" y="621"/>
                    <a:pt x="696" y="631"/>
                  </a:cubicBezTo>
                  <a:cubicBezTo>
                    <a:pt x="680" y="633"/>
                    <a:pt x="641" y="641"/>
                    <a:pt x="616" y="673"/>
                  </a:cubicBezTo>
                  <a:cubicBezTo>
                    <a:pt x="604" y="688"/>
                    <a:pt x="598" y="698"/>
                    <a:pt x="595" y="713"/>
                  </a:cubicBezTo>
                  <a:cubicBezTo>
                    <a:pt x="614" y="633"/>
                    <a:pt x="946" y="672"/>
                    <a:pt x="946" y="672"/>
                  </a:cubicBezTo>
                  <a:cubicBezTo>
                    <a:pt x="928" y="885"/>
                    <a:pt x="939" y="1027"/>
                    <a:pt x="939" y="1027"/>
                  </a:cubicBezTo>
                  <a:lnTo>
                    <a:pt x="639" y="1311"/>
                  </a:lnTo>
                  <a:cubicBezTo>
                    <a:pt x="639" y="1311"/>
                    <a:pt x="616" y="1152"/>
                    <a:pt x="605" y="973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" name="Freeform: Shape 15"/>
            <p:cNvSpPr/>
            <p:nvPr/>
          </p:nvSpPr>
          <p:spPr>
            <a:xfrm>
              <a:off x="4619520" y="2053800"/>
              <a:ext cx="144720" cy="144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3" h="402">
                  <a:moveTo>
                    <a:pt x="403" y="201"/>
                  </a:moveTo>
                  <a:cubicBezTo>
                    <a:pt x="403" y="312"/>
                    <a:pt x="313" y="402"/>
                    <a:pt x="201" y="402"/>
                  </a:cubicBezTo>
                  <a:cubicBezTo>
                    <a:pt x="90" y="402"/>
                    <a:pt x="0" y="312"/>
                    <a:pt x="0" y="201"/>
                  </a:cubicBezTo>
                  <a:cubicBezTo>
                    <a:pt x="0" y="90"/>
                    <a:pt x="90" y="0"/>
                    <a:pt x="201" y="0"/>
                  </a:cubicBezTo>
                  <a:cubicBezTo>
                    <a:pt x="313" y="0"/>
                    <a:pt x="403" y="90"/>
                    <a:pt x="403" y="201"/>
                  </a:cubicBezTo>
                  <a:close/>
                  <a:moveTo>
                    <a:pt x="309" y="106"/>
                  </a:moveTo>
                  <a:cubicBezTo>
                    <a:pt x="309" y="129"/>
                    <a:pt x="290" y="148"/>
                    <a:pt x="267" y="148"/>
                  </a:cubicBezTo>
                  <a:cubicBezTo>
                    <a:pt x="243" y="148"/>
                    <a:pt x="224" y="129"/>
                    <a:pt x="224" y="106"/>
                  </a:cubicBezTo>
                  <a:cubicBezTo>
                    <a:pt x="224" y="82"/>
                    <a:pt x="243" y="64"/>
                    <a:pt x="267" y="64"/>
                  </a:cubicBezTo>
                  <a:cubicBezTo>
                    <a:pt x="290" y="64"/>
                    <a:pt x="309" y="82"/>
                    <a:pt x="309" y="106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sp>
        <p:nvSpPr>
          <p:cNvPr id="23" name="TextBox 22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386972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_experts">
    <p:bg>
      <p:bgPr>
        <a:solidFill>
          <a:srgbClr val="73BE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833663" y="1771650"/>
            <a:ext cx="10524674" cy="691176"/>
          </a:xfrm>
          <a:prstGeom prst="rect">
            <a:avLst/>
          </a:prstGeom>
        </p:spPr>
        <p:txBody>
          <a:bodyPr lIns="0" tIns="0" rIns="0" bIns="0" anchor="b" anchorCtr="0"/>
          <a:lstStyle>
            <a:lvl1pPr algn="ctr">
              <a:lnSpc>
                <a:spcPct val="120000"/>
              </a:lnSpc>
              <a:defRPr sz="32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Freeform: Shape 1"/>
          <p:cNvSpPr/>
          <p:nvPr/>
        </p:nvSpPr>
        <p:spPr>
          <a:xfrm>
            <a:off x="3734251" y="3432928"/>
            <a:ext cx="4514072" cy="214286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683" h="3173">
                <a:moveTo>
                  <a:pt x="2257" y="3173"/>
                </a:moveTo>
                <a:lnTo>
                  <a:pt x="2" y="41"/>
                </a:lnTo>
                <a:cubicBezTo>
                  <a:pt x="1" y="39"/>
                  <a:pt x="0" y="38"/>
                  <a:pt x="0" y="36"/>
                </a:cubicBezTo>
                <a:lnTo>
                  <a:pt x="0" y="20"/>
                </a:lnTo>
                <a:cubicBezTo>
                  <a:pt x="1" y="18"/>
                  <a:pt x="2" y="16"/>
                  <a:pt x="3" y="14"/>
                </a:cubicBezTo>
                <a:cubicBezTo>
                  <a:pt x="6" y="9"/>
                  <a:pt x="9" y="7"/>
                  <a:pt x="13" y="4"/>
                </a:cubicBezTo>
                <a:cubicBezTo>
                  <a:pt x="17" y="2"/>
                  <a:pt x="21" y="1"/>
                  <a:pt x="26" y="0"/>
                </a:cubicBezTo>
                <a:cubicBezTo>
                  <a:pt x="31" y="-1"/>
                  <a:pt x="1425" y="598"/>
                  <a:pt x="3334" y="598"/>
                </a:cubicBezTo>
                <a:cubicBezTo>
                  <a:pt x="5242" y="598"/>
                  <a:pt x="6657" y="0"/>
                  <a:pt x="6657" y="0"/>
                </a:cubicBezTo>
                <a:cubicBezTo>
                  <a:pt x="6661" y="0"/>
                  <a:pt x="6665" y="1"/>
                  <a:pt x="6669" y="4"/>
                </a:cubicBezTo>
                <a:cubicBezTo>
                  <a:pt x="6674" y="6"/>
                  <a:pt x="6678" y="9"/>
                  <a:pt x="6680" y="14"/>
                </a:cubicBezTo>
                <a:cubicBezTo>
                  <a:pt x="6683" y="19"/>
                  <a:pt x="6683" y="23"/>
                  <a:pt x="6683" y="28"/>
                </a:cubicBezTo>
                <a:cubicBezTo>
                  <a:pt x="6683" y="33"/>
                  <a:pt x="6682" y="37"/>
                  <a:pt x="6680" y="41"/>
                </a:cubicBezTo>
                <a:lnTo>
                  <a:pt x="4433" y="3173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7" name="Freeform: Shape 2"/>
          <p:cNvSpPr/>
          <p:nvPr/>
        </p:nvSpPr>
        <p:spPr>
          <a:xfrm>
            <a:off x="4088581" y="3170134"/>
            <a:ext cx="3805413" cy="240565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634" h="3562">
                <a:moveTo>
                  <a:pt x="2001" y="3562"/>
                </a:moveTo>
                <a:lnTo>
                  <a:pt x="3" y="40"/>
                </a:lnTo>
                <a:cubicBezTo>
                  <a:pt x="1" y="36"/>
                  <a:pt x="0" y="33"/>
                  <a:pt x="0" y="29"/>
                </a:cubicBezTo>
                <a:cubicBezTo>
                  <a:pt x="0" y="24"/>
                  <a:pt x="1" y="20"/>
                  <a:pt x="4" y="15"/>
                </a:cubicBezTo>
                <a:cubicBezTo>
                  <a:pt x="7" y="10"/>
                  <a:pt x="10" y="7"/>
                  <a:pt x="14" y="4"/>
                </a:cubicBezTo>
                <a:cubicBezTo>
                  <a:pt x="18" y="2"/>
                  <a:pt x="22" y="2"/>
                  <a:pt x="27" y="1"/>
                </a:cubicBezTo>
                <a:cubicBezTo>
                  <a:pt x="32" y="0"/>
                  <a:pt x="1140" y="549"/>
                  <a:pt x="2833" y="549"/>
                </a:cubicBezTo>
                <a:cubicBezTo>
                  <a:pt x="4525" y="549"/>
                  <a:pt x="5607" y="0"/>
                  <a:pt x="5607" y="0"/>
                </a:cubicBezTo>
                <a:cubicBezTo>
                  <a:pt x="5612" y="1"/>
                  <a:pt x="5615" y="2"/>
                  <a:pt x="5620" y="4"/>
                </a:cubicBezTo>
                <a:cubicBezTo>
                  <a:pt x="5624" y="7"/>
                  <a:pt x="5628" y="9"/>
                  <a:pt x="5630" y="14"/>
                </a:cubicBezTo>
                <a:cubicBezTo>
                  <a:pt x="5633" y="19"/>
                  <a:pt x="5634" y="23"/>
                  <a:pt x="5634" y="28"/>
                </a:cubicBezTo>
                <a:cubicBezTo>
                  <a:pt x="5634" y="33"/>
                  <a:pt x="5633" y="36"/>
                  <a:pt x="5631" y="40"/>
                </a:cubicBezTo>
                <a:lnTo>
                  <a:pt x="3641" y="3562"/>
                </a:ln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8" name="Freeform: Shape 3"/>
          <p:cNvSpPr/>
          <p:nvPr/>
        </p:nvSpPr>
        <p:spPr>
          <a:xfrm>
            <a:off x="4488173" y="2908020"/>
            <a:ext cx="3006229" cy="266777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451" h="3950">
                <a:moveTo>
                  <a:pt x="1756" y="3950"/>
                </a:moveTo>
                <a:lnTo>
                  <a:pt x="1" y="38"/>
                </a:lnTo>
                <a:cubicBezTo>
                  <a:pt x="0" y="35"/>
                  <a:pt x="0" y="32"/>
                  <a:pt x="0" y="28"/>
                </a:cubicBezTo>
                <a:cubicBezTo>
                  <a:pt x="0" y="23"/>
                  <a:pt x="0" y="19"/>
                  <a:pt x="3" y="14"/>
                </a:cubicBezTo>
                <a:cubicBezTo>
                  <a:pt x="6" y="9"/>
                  <a:pt x="9" y="7"/>
                  <a:pt x="14" y="4"/>
                </a:cubicBezTo>
                <a:cubicBezTo>
                  <a:pt x="18" y="2"/>
                  <a:pt x="22" y="0"/>
                  <a:pt x="26" y="0"/>
                </a:cubicBezTo>
                <a:cubicBezTo>
                  <a:pt x="31" y="0"/>
                  <a:pt x="1188" y="521"/>
                  <a:pt x="2219" y="521"/>
                </a:cubicBezTo>
                <a:cubicBezTo>
                  <a:pt x="3249" y="521"/>
                  <a:pt x="4425" y="0"/>
                  <a:pt x="4425" y="0"/>
                </a:cubicBezTo>
                <a:cubicBezTo>
                  <a:pt x="4429" y="0"/>
                  <a:pt x="4433" y="2"/>
                  <a:pt x="4437" y="4"/>
                </a:cubicBezTo>
                <a:cubicBezTo>
                  <a:pt x="4442" y="7"/>
                  <a:pt x="4445" y="9"/>
                  <a:pt x="4447" y="14"/>
                </a:cubicBezTo>
                <a:cubicBezTo>
                  <a:pt x="4450" y="19"/>
                  <a:pt x="4451" y="23"/>
                  <a:pt x="4451" y="28"/>
                </a:cubicBezTo>
                <a:cubicBezTo>
                  <a:pt x="4451" y="32"/>
                  <a:pt x="4451" y="35"/>
                  <a:pt x="4449" y="38"/>
                </a:cubicBezTo>
                <a:lnTo>
                  <a:pt x="2705" y="3950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" name="Freeform: Shape 4"/>
          <p:cNvSpPr/>
          <p:nvPr/>
        </p:nvSpPr>
        <p:spPr>
          <a:xfrm>
            <a:off x="5836586" y="6282427"/>
            <a:ext cx="783646" cy="9660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161" h="144">
                <a:moveTo>
                  <a:pt x="580" y="0"/>
                </a:moveTo>
                <a:lnTo>
                  <a:pt x="71" y="0"/>
                </a:lnTo>
                <a:cubicBezTo>
                  <a:pt x="32" y="0"/>
                  <a:pt x="0" y="32"/>
                  <a:pt x="0" y="72"/>
                </a:cubicBezTo>
                <a:cubicBezTo>
                  <a:pt x="0" y="112"/>
                  <a:pt x="32" y="144"/>
                  <a:pt x="71" y="144"/>
                </a:cubicBezTo>
                <a:lnTo>
                  <a:pt x="1089" y="144"/>
                </a:lnTo>
                <a:cubicBezTo>
                  <a:pt x="1129" y="144"/>
                  <a:pt x="1161" y="112"/>
                  <a:pt x="1161" y="72"/>
                </a:cubicBezTo>
                <a:cubicBezTo>
                  <a:pt x="1161" y="32"/>
                  <a:pt x="1129" y="0"/>
                  <a:pt x="1089" y="0"/>
                </a:cubicBez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0" name="Freeform: Shape 5"/>
          <p:cNvSpPr/>
          <p:nvPr/>
        </p:nvSpPr>
        <p:spPr>
          <a:xfrm>
            <a:off x="5836586" y="6459423"/>
            <a:ext cx="783646" cy="9660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161" h="144">
                <a:moveTo>
                  <a:pt x="580" y="0"/>
                </a:moveTo>
                <a:lnTo>
                  <a:pt x="71" y="0"/>
                </a:lnTo>
                <a:cubicBezTo>
                  <a:pt x="32" y="0"/>
                  <a:pt x="0" y="32"/>
                  <a:pt x="0" y="72"/>
                </a:cubicBezTo>
                <a:cubicBezTo>
                  <a:pt x="0" y="112"/>
                  <a:pt x="32" y="144"/>
                  <a:pt x="71" y="144"/>
                </a:cubicBezTo>
                <a:lnTo>
                  <a:pt x="1089" y="144"/>
                </a:lnTo>
                <a:cubicBezTo>
                  <a:pt x="1129" y="144"/>
                  <a:pt x="1161" y="112"/>
                  <a:pt x="1161" y="72"/>
                </a:cubicBezTo>
                <a:cubicBezTo>
                  <a:pt x="1161" y="32"/>
                  <a:pt x="1129" y="0"/>
                  <a:pt x="1089" y="0"/>
                </a:cubicBez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" name="Freeform: Shape 6"/>
          <p:cNvSpPr/>
          <p:nvPr/>
        </p:nvSpPr>
        <p:spPr>
          <a:xfrm>
            <a:off x="4954307" y="5549448"/>
            <a:ext cx="4408685" cy="130855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527" h="1938">
                <a:moveTo>
                  <a:pt x="95" y="1097"/>
                </a:moveTo>
                <a:lnTo>
                  <a:pt x="95" y="1229"/>
                </a:lnTo>
                <a:lnTo>
                  <a:pt x="39" y="1229"/>
                </a:lnTo>
                <a:cubicBezTo>
                  <a:pt x="32" y="1229"/>
                  <a:pt x="25" y="1230"/>
                  <a:pt x="19" y="1234"/>
                </a:cubicBezTo>
                <a:cubicBezTo>
                  <a:pt x="13" y="1237"/>
                  <a:pt x="9" y="1242"/>
                  <a:pt x="5" y="1248"/>
                </a:cubicBezTo>
                <a:cubicBezTo>
                  <a:pt x="1" y="1254"/>
                  <a:pt x="0" y="1260"/>
                  <a:pt x="0" y="1268"/>
                </a:cubicBezTo>
                <a:lnTo>
                  <a:pt x="0" y="1339"/>
                </a:lnTo>
                <a:cubicBezTo>
                  <a:pt x="0" y="1346"/>
                  <a:pt x="1" y="1352"/>
                  <a:pt x="5" y="1359"/>
                </a:cubicBezTo>
                <a:cubicBezTo>
                  <a:pt x="9" y="1365"/>
                  <a:pt x="13" y="1369"/>
                  <a:pt x="19" y="1373"/>
                </a:cubicBezTo>
                <a:cubicBezTo>
                  <a:pt x="25" y="1376"/>
                  <a:pt x="32" y="1378"/>
                  <a:pt x="39" y="1378"/>
                </a:cubicBezTo>
                <a:lnTo>
                  <a:pt x="95" y="1378"/>
                </a:lnTo>
                <a:lnTo>
                  <a:pt x="95" y="1446"/>
                </a:lnTo>
                <a:lnTo>
                  <a:pt x="39" y="1446"/>
                </a:lnTo>
                <a:cubicBezTo>
                  <a:pt x="32" y="1446"/>
                  <a:pt x="25" y="1447"/>
                  <a:pt x="19" y="1451"/>
                </a:cubicBezTo>
                <a:cubicBezTo>
                  <a:pt x="13" y="1454"/>
                  <a:pt x="9" y="1458"/>
                  <a:pt x="5" y="1465"/>
                </a:cubicBezTo>
                <a:cubicBezTo>
                  <a:pt x="1" y="1471"/>
                  <a:pt x="0" y="1478"/>
                  <a:pt x="0" y="1485"/>
                </a:cubicBezTo>
                <a:lnTo>
                  <a:pt x="0" y="1556"/>
                </a:lnTo>
                <a:cubicBezTo>
                  <a:pt x="0" y="1564"/>
                  <a:pt x="1" y="1570"/>
                  <a:pt x="5" y="1576"/>
                </a:cubicBezTo>
                <a:cubicBezTo>
                  <a:pt x="9" y="1582"/>
                  <a:pt x="13" y="1586"/>
                  <a:pt x="19" y="1590"/>
                </a:cubicBezTo>
                <a:cubicBezTo>
                  <a:pt x="25" y="1594"/>
                  <a:pt x="32" y="1595"/>
                  <a:pt x="39" y="1595"/>
                </a:cubicBezTo>
                <a:lnTo>
                  <a:pt x="95" y="1595"/>
                </a:lnTo>
                <a:lnTo>
                  <a:pt x="95" y="1661"/>
                </a:lnTo>
                <a:cubicBezTo>
                  <a:pt x="95" y="1673"/>
                  <a:pt x="97" y="1682"/>
                  <a:pt x="103" y="1692"/>
                </a:cubicBezTo>
                <a:cubicBezTo>
                  <a:pt x="108" y="1702"/>
                  <a:pt x="116" y="1709"/>
                  <a:pt x="126" y="1715"/>
                </a:cubicBezTo>
                <a:cubicBezTo>
                  <a:pt x="136" y="1720"/>
                  <a:pt x="145" y="1723"/>
                  <a:pt x="157" y="1723"/>
                </a:cubicBezTo>
                <a:lnTo>
                  <a:pt x="185" y="1723"/>
                </a:lnTo>
                <a:lnTo>
                  <a:pt x="185" y="1813"/>
                </a:lnTo>
                <a:lnTo>
                  <a:pt x="472" y="1813"/>
                </a:lnTo>
                <a:cubicBezTo>
                  <a:pt x="475" y="1820"/>
                  <a:pt x="478" y="1826"/>
                  <a:pt x="482" y="1832"/>
                </a:cubicBezTo>
                <a:cubicBezTo>
                  <a:pt x="501" y="1866"/>
                  <a:pt x="525" y="1890"/>
                  <a:pt x="559" y="1910"/>
                </a:cubicBezTo>
                <a:cubicBezTo>
                  <a:pt x="592" y="1929"/>
                  <a:pt x="626" y="1938"/>
                  <a:pt x="665" y="1938"/>
                </a:cubicBezTo>
                <a:cubicBezTo>
                  <a:pt x="704" y="1938"/>
                  <a:pt x="737" y="1929"/>
                  <a:pt x="771" y="1910"/>
                </a:cubicBezTo>
                <a:cubicBezTo>
                  <a:pt x="804" y="1890"/>
                  <a:pt x="829" y="1866"/>
                  <a:pt x="848" y="1832"/>
                </a:cubicBezTo>
                <a:cubicBezTo>
                  <a:pt x="852" y="1826"/>
                  <a:pt x="855" y="1820"/>
                  <a:pt x="858" y="1813"/>
                </a:cubicBezTo>
                <a:lnTo>
                  <a:pt x="2532" y="1813"/>
                </a:lnTo>
                <a:cubicBezTo>
                  <a:pt x="2535" y="1820"/>
                  <a:pt x="2538" y="1826"/>
                  <a:pt x="2542" y="1832"/>
                </a:cubicBezTo>
                <a:cubicBezTo>
                  <a:pt x="2562" y="1866"/>
                  <a:pt x="2585" y="1890"/>
                  <a:pt x="2619" y="1910"/>
                </a:cubicBezTo>
                <a:cubicBezTo>
                  <a:pt x="2652" y="1929"/>
                  <a:pt x="2686" y="1938"/>
                  <a:pt x="2725" y="1938"/>
                </a:cubicBezTo>
                <a:cubicBezTo>
                  <a:pt x="2764" y="1938"/>
                  <a:pt x="2797" y="1929"/>
                  <a:pt x="2831" y="1910"/>
                </a:cubicBezTo>
                <a:cubicBezTo>
                  <a:pt x="2865" y="1890"/>
                  <a:pt x="2889" y="1866"/>
                  <a:pt x="2908" y="1832"/>
                </a:cubicBezTo>
                <a:cubicBezTo>
                  <a:pt x="2912" y="1826"/>
                  <a:pt x="2915" y="1820"/>
                  <a:pt x="2918" y="1813"/>
                </a:cubicBezTo>
                <a:lnTo>
                  <a:pt x="3204" y="1813"/>
                </a:lnTo>
                <a:lnTo>
                  <a:pt x="3204" y="1723"/>
                </a:lnTo>
                <a:lnTo>
                  <a:pt x="3256" y="1723"/>
                </a:lnTo>
                <a:cubicBezTo>
                  <a:pt x="3268" y="1723"/>
                  <a:pt x="3277" y="1720"/>
                  <a:pt x="3287" y="1715"/>
                </a:cubicBezTo>
                <a:cubicBezTo>
                  <a:pt x="3297" y="1709"/>
                  <a:pt x="3304" y="1702"/>
                  <a:pt x="3310" y="1692"/>
                </a:cubicBezTo>
                <a:cubicBezTo>
                  <a:pt x="3316" y="1682"/>
                  <a:pt x="3318" y="1673"/>
                  <a:pt x="3318" y="1661"/>
                </a:cubicBezTo>
                <a:lnTo>
                  <a:pt x="3318" y="1636"/>
                </a:lnTo>
                <a:lnTo>
                  <a:pt x="3592" y="1636"/>
                </a:lnTo>
                <a:cubicBezTo>
                  <a:pt x="3603" y="1636"/>
                  <a:pt x="3614" y="1633"/>
                  <a:pt x="3624" y="1627"/>
                </a:cubicBezTo>
                <a:cubicBezTo>
                  <a:pt x="3634" y="1621"/>
                  <a:pt x="3642" y="1614"/>
                  <a:pt x="3648" y="1604"/>
                </a:cubicBezTo>
                <a:cubicBezTo>
                  <a:pt x="3650" y="1600"/>
                  <a:pt x="3652" y="1596"/>
                  <a:pt x="3653" y="1591"/>
                </a:cubicBezTo>
                <a:lnTo>
                  <a:pt x="6527" y="1591"/>
                </a:lnTo>
                <a:lnTo>
                  <a:pt x="6527" y="1450"/>
                </a:lnTo>
                <a:lnTo>
                  <a:pt x="3653" y="1450"/>
                </a:lnTo>
                <a:cubicBezTo>
                  <a:pt x="3652" y="1446"/>
                  <a:pt x="3650" y="1442"/>
                  <a:pt x="3648" y="1438"/>
                </a:cubicBezTo>
                <a:cubicBezTo>
                  <a:pt x="3642" y="1427"/>
                  <a:pt x="3634" y="1420"/>
                  <a:pt x="3624" y="1414"/>
                </a:cubicBezTo>
                <a:cubicBezTo>
                  <a:pt x="3614" y="1408"/>
                  <a:pt x="3603" y="1405"/>
                  <a:pt x="3592" y="1405"/>
                </a:cubicBezTo>
                <a:lnTo>
                  <a:pt x="3318" y="1405"/>
                </a:lnTo>
                <a:lnTo>
                  <a:pt x="3318" y="1002"/>
                </a:lnTo>
                <a:cubicBezTo>
                  <a:pt x="3318" y="991"/>
                  <a:pt x="3316" y="981"/>
                  <a:pt x="3310" y="971"/>
                </a:cubicBezTo>
                <a:cubicBezTo>
                  <a:pt x="3304" y="961"/>
                  <a:pt x="3297" y="953"/>
                  <a:pt x="3287" y="948"/>
                </a:cubicBezTo>
                <a:cubicBezTo>
                  <a:pt x="3277" y="942"/>
                  <a:pt x="3268" y="940"/>
                  <a:pt x="3256" y="940"/>
                </a:cubicBezTo>
                <a:lnTo>
                  <a:pt x="3220" y="940"/>
                </a:lnTo>
                <a:lnTo>
                  <a:pt x="3220" y="463"/>
                </a:lnTo>
                <a:lnTo>
                  <a:pt x="3318" y="463"/>
                </a:lnTo>
                <a:lnTo>
                  <a:pt x="3318" y="487"/>
                </a:lnTo>
                <a:cubicBezTo>
                  <a:pt x="3318" y="498"/>
                  <a:pt x="3320" y="508"/>
                  <a:pt x="3326" y="518"/>
                </a:cubicBezTo>
                <a:cubicBezTo>
                  <a:pt x="3331" y="528"/>
                  <a:pt x="3339" y="534"/>
                  <a:pt x="3349" y="540"/>
                </a:cubicBezTo>
                <a:cubicBezTo>
                  <a:pt x="3359" y="545"/>
                  <a:pt x="3369" y="549"/>
                  <a:pt x="3380" y="549"/>
                </a:cubicBezTo>
                <a:lnTo>
                  <a:pt x="4351" y="549"/>
                </a:lnTo>
                <a:cubicBezTo>
                  <a:pt x="4363" y="549"/>
                  <a:pt x="4372" y="545"/>
                  <a:pt x="4382" y="540"/>
                </a:cubicBezTo>
                <a:cubicBezTo>
                  <a:pt x="4392" y="534"/>
                  <a:pt x="4399" y="528"/>
                  <a:pt x="4405" y="518"/>
                </a:cubicBezTo>
                <a:cubicBezTo>
                  <a:pt x="4411" y="508"/>
                  <a:pt x="4413" y="498"/>
                  <a:pt x="4413" y="487"/>
                </a:cubicBezTo>
                <a:lnTo>
                  <a:pt x="4413" y="270"/>
                </a:lnTo>
                <a:cubicBezTo>
                  <a:pt x="4413" y="259"/>
                  <a:pt x="4411" y="249"/>
                  <a:pt x="4405" y="239"/>
                </a:cubicBezTo>
                <a:cubicBezTo>
                  <a:pt x="4399" y="229"/>
                  <a:pt x="4392" y="222"/>
                  <a:pt x="4382" y="217"/>
                </a:cubicBezTo>
                <a:cubicBezTo>
                  <a:pt x="4372" y="211"/>
                  <a:pt x="4363" y="208"/>
                  <a:pt x="4351" y="208"/>
                </a:cubicBezTo>
                <a:lnTo>
                  <a:pt x="3380" y="208"/>
                </a:lnTo>
                <a:cubicBezTo>
                  <a:pt x="3369" y="208"/>
                  <a:pt x="3359" y="211"/>
                  <a:pt x="3349" y="217"/>
                </a:cubicBezTo>
                <a:cubicBezTo>
                  <a:pt x="3339" y="222"/>
                  <a:pt x="3331" y="229"/>
                  <a:pt x="3326" y="239"/>
                </a:cubicBezTo>
                <a:cubicBezTo>
                  <a:pt x="3320" y="249"/>
                  <a:pt x="3318" y="259"/>
                  <a:pt x="3318" y="270"/>
                </a:cubicBezTo>
                <a:lnTo>
                  <a:pt x="3318" y="293"/>
                </a:lnTo>
                <a:lnTo>
                  <a:pt x="3034" y="293"/>
                </a:lnTo>
                <a:lnTo>
                  <a:pt x="3034" y="745"/>
                </a:lnTo>
                <a:lnTo>
                  <a:pt x="2757" y="745"/>
                </a:lnTo>
                <a:lnTo>
                  <a:pt x="2757" y="116"/>
                </a:lnTo>
                <a:cubicBezTo>
                  <a:pt x="2757" y="94"/>
                  <a:pt x="2752" y="76"/>
                  <a:pt x="2741" y="58"/>
                </a:cubicBezTo>
                <a:cubicBezTo>
                  <a:pt x="2730" y="39"/>
                  <a:pt x="2717" y="26"/>
                  <a:pt x="2699" y="15"/>
                </a:cubicBezTo>
                <a:cubicBezTo>
                  <a:pt x="2680" y="4"/>
                  <a:pt x="2662" y="0"/>
                  <a:pt x="2641" y="0"/>
                </a:cubicBezTo>
                <a:lnTo>
                  <a:pt x="417" y="0"/>
                </a:lnTo>
                <a:cubicBezTo>
                  <a:pt x="396" y="0"/>
                  <a:pt x="377" y="4"/>
                  <a:pt x="359" y="15"/>
                </a:cubicBezTo>
                <a:cubicBezTo>
                  <a:pt x="340" y="26"/>
                  <a:pt x="328" y="39"/>
                  <a:pt x="317" y="58"/>
                </a:cubicBezTo>
                <a:cubicBezTo>
                  <a:pt x="306" y="76"/>
                  <a:pt x="302" y="94"/>
                  <a:pt x="302" y="116"/>
                </a:cubicBezTo>
                <a:lnTo>
                  <a:pt x="302" y="743"/>
                </a:lnTo>
                <a:lnTo>
                  <a:pt x="200" y="743"/>
                </a:lnTo>
                <a:lnTo>
                  <a:pt x="200" y="578"/>
                </a:lnTo>
                <a:cubicBezTo>
                  <a:pt x="200" y="567"/>
                  <a:pt x="196" y="557"/>
                  <a:pt x="191" y="548"/>
                </a:cubicBezTo>
                <a:cubicBezTo>
                  <a:pt x="185" y="538"/>
                  <a:pt x="179" y="531"/>
                  <a:pt x="169" y="525"/>
                </a:cubicBezTo>
                <a:cubicBezTo>
                  <a:pt x="159" y="519"/>
                  <a:pt x="149" y="517"/>
                  <a:pt x="138" y="517"/>
                </a:cubicBezTo>
                <a:lnTo>
                  <a:pt x="62" y="517"/>
                </a:lnTo>
                <a:cubicBezTo>
                  <a:pt x="50" y="517"/>
                  <a:pt x="41" y="519"/>
                  <a:pt x="31" y="525"/>
                </a:cubicBezTo>
                <a:cubicBezTo>
                  <a:pt x="21" y="531"/>
                  <a:pt x="14" y="538"/>
                  <a:pt x="8" y="548"/>
                </a:cubicBezTo>
                <a:cubicBezTo>
                  <a:pt x="3" y="557"/>
                  <a:pt x="0" y="567"/>
                  <a:pt x="0" y="578"/>
                </a:cubicBezTo>
                <a:lnTo>
                  <a:pt x="0" y="1016"/>
                </a:lnTo>
                <a:cubicBezTo>
                  <a:pt x="0" y="1027"/>
                  <a:pt x="2" y="1037"/>
                  <a:pt x="8" y="1047"/>
                </a:cubicBezTo>
                <a:cubicBezTo>
                  <a:pt x="14" y="1056"/>
                  <a:pt x="21" y="1063"/>
                  <a:pt x="31" y="1069"/>
                </a:cubicBezTo>
                <a:cubicBezTo>
                  <a:pt x="32" y="1070"/>
                  <a:pt x="32" y="1070"/>
                  <a:pt x="33" y="1070"/>
                </a:cubicBezTo>
                <a:close/>
                <a:moveTo>
                  <a:pt x="490" y="46"/>
                </a:moveTo>
                <a:lnTo>
                  <a:pt x="1187" y="743"/>
                </a:lnTo>
                <a:lnTo>
                  <a:pt x="726" y="743"/>
                </a:lnTo>
                <a:lnTo>
                  <a:pt x="348" y="364"/>
                </a:lnTo>
                <a:lnTo>
                  <a:pt x="348" y="116"/>
                </a:lnTo>
                <a:cubicBezTo>
                  <a:pt x="348" y="103"/>
                  <a:pt x="351" y="92"/>
                  <a:pt x="357" y="81"/>
                </a:cubicBezTo>
                <a:cubicBezTo>
                  <a:pt x="364" y="70"/>
                  <a:pt x="372" y="62"/>
                  <a:pt x="383" y="56"/>
                </a:cubicBezTo>
                <a:cubicBezTo>
                  <a:pt x="394" y="49"/>
                  <a:pt x="405" y="46"/>
                  <a:pt x="417" y="46"/>
                </a:cubicBezTo>
                <a:close/>
                <a:moveTo>
                  <a:pt x="1415" y="46"/>
                </a:moveTo>
                <a:lnTo>
                  <a:pt x="2112" y="743"/>
                </a:lnTo>
                <a:lnTo>
                  <a:pt x="1650" y="743"/>
                </a:lnTo>
                <a:lnTo>
                  <a:pt x="953" y="46"/>
                </a:lnTo>
                <a:close/>
                <a:moveTo>
                  <a:pt x="2709" y="743"/>
                </a:moveTo>
                <a:lnTo>
                  <a:pt x="2573" y="743"/>
                </a:lnTo>
                <a:lnTo>
                  <a:pt x="1876" y="46"/>
                </a:lnTo>
                <a:lnTo>
                  <a:pt x="2336" y="46"/>
                </a:lnTo>
                <a:lnTo>
                  <a:pt x="2709" y="419"/>
                </a:lnTo>
                <a:close/>
                <a:moveTo>
                  <a:pt x="300" y="941"/>
                </a:moveTo>
                <a:lnTo>
                  <a:pt x="2755" y="941"/>
                </a:lnTo>
                <a:lnTo>
                  <a:pt x="2755" y="1637"/>
                </a:lnTo>
                <a:lnTo>
                  <a:pt x="300" y="1637"/>
                </a:ln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" name="Freeform: Shape 7"/>
          <p:cNvSpPr/>
          <p:nvPr/>
        </p:nvSpPr>
        <p:spPr>
          <a:xfrm>
            <a:off x="5345456" y="6356739"/>
            <a:ext cx="102009" cy="19928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52" h="296">
                <a:moveTo>
                  <a:pt x="0" y="36"/>
                </a:moveTo>
                <a:cubicBezTo>
                  <a:pt x="0" y="62"/>
                  <a:pt x="0" y="103"/>
                  <a:pt x="5" y="149"/>
                </a:cubicBezTo>
                <a:cubicBezTo>
                  <a:pt x="10" y="227"/>
                  <a:pt x="19" y="296"/>
                  <a:pt x="19" y="296"/>
                </a:cubicBezTo>
                <a:lnTo>
                  <a:pt x="149" y="172"/>
                </a:lnTo>
                <a:cubicBezTo>
                  <a:pt x="148" y="152"/>
                  <a:pt x="148" y="135"/>
                  <a:pt x="148" y="115"/>
                </a:cubicBezTo>
                <a:cubicBezTo>
                  <a:pt x="148" y="81"/>
                  <a:pt x="149" y="52"/>
                  <a:pt x="152" y="19"/>
                </a:cubicBezTo>
                <a:cubicBezTo>
                  <a:pt x="155" y="-15"/>
                  <a:pt x="8" y="1"/>
                  <a:pt x="0" y="36"/>
                </a:cubicBez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" name="Freeform: Shape 8"/>
          <p:cNvSpPr/>
          <p:nvPr/>
        </p:nvSpPr>
        <p:spPr>
          <a:xfrm>
            <a:off x="5373154" y="6487797"/>
            <a:ext cx="191183" cy="104711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84" h="156">
                <a:moveTo>
                  <a:pt x="258" y="154"/>
                </a:moveTo>
                <a:cubicBezTo>
                  <a:pt x="291" y="146"/>
                  <a:pt x="283" y="5"/>
                  <a:pt x="283" y="5"/>
                </a:cubicBezTo>
                <a:cubicBezTo>
                  <a:pt x="267" y="6"/>
                  <a:pt x="253" y="6"/>
                  <a:pt x="237" y="6"/>
                </a:cubicBezTo>
                <a:cubicBezTo>
                  <a:pt x="199" y="6"/>
                  <a:pt x="167" y="4"/>
                  <a:pt x="129" y="0"/>
                </a:cubicBezTo>
                <a:lnTo>
                  <a:pt x="0" y="124"/>
                </a:lnTo>
                <a:cubicBezTo>
                  <a:pt x="0" y="124"/>
                  <a:pt x="68" y="137"/>
                  <a:pt x="146" y="146"/>
                </a:cubicBezTo>
                <a:cubicBezTo>
                  <a:pt x="190" y="151"/>
                  <a:pt x="249" y="155"/>
                  <a:pt x="257" y="156"/>
                </a:cubicBez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" name="Freeform: Shape 9"/>
          <p:cNvSpPr/>
          <p:nvPr/>
        </p:nvSpPr>
        <p:spPr>
          <a:xfrm>
            <a:off x="5345456" y="6246623"/>
            <a:ext cx="314810" cy="13376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67" h="199">
                <a:moveTo>
                  <a:pt x="0" y="191"/>
                </a:moveTo>
                <a:lnTo>
                  <a:pt x="0" y="199"/>
                </a:lnTo>
                <a:cubicBezTo>
                  <a:pt x="1" y="195"/>
                  <a:pt x="3" y="192"/>
                  <a:pt x="5" y="188"/>
                </a:cubicBezTo>
                <a:cubicBezTo>
                  <a:pt x="6" y="186"/>
                  <a:pt x="8" y="184"/>
                  <a:pt x="10" y="181"/>
                </a:cubicBezTo>
                <a:cubicBezTo>
                  <a:pt x="14" y="177"/>
                  <a:pt x="18" y="173"/>
                  <a:pt x="23" y="170"/>
                </a:cubicBezTo>
                <a:cubicBezTo>
                  <a:pt x="30" y="166"/>
                  <a:pt x="36" y="164"/>
                  <a:pt x="44" y="163"/>
                </a:cubicBezTo>
                <a:cubicBezTo>
                  <a:pt x="80" y="159"/>
                  <a:pt x="131" y="153"/>
                  <a:pt x="184" y="151"/>
                </a:cubicBezTo>
                <a:cubicBezTo>
                  <a:pt x="199" y="151"/>
                  <a:pt x="211" y="151"/>
                  <a:pt x="226" y="151"/>
                </a:cubicBezTo>
                <a:cubicBezTo>
                  <a:pt x="266" y="151"/>
                  <a:pt x="299" y="152"/>
                  <a:pt x="338" y="156"/>
                </a:cubicBezTo>
                <a:lnTo>
                  <a:pt x="467" y="33"/>
                </a:lnTo>
                <a:cubicBezTo>
                  <a:pt x="467" y="33"/>
                  <a:pt x="399" y="20"/>
                  <a:pt x="321" y="11"/>
                </a:cubicBezTo>
                <a:cubicBezTo>
                  <a:pt x="271" y="5"/>
                  <a:pt x="226" y="2"/>
                  <a:pt x="201" y="0"/>
                </a:cubicBezTo>
                <a:cubicBezTo>
                  <a:pt x="200" y="0"/>
                  <a:pt x="199" y="0"/>
                  <a:pt x="198" y="0"/>
                </a:cubicBezTo>
                <a:cubicBezTo>
                  <a:pt x="190" y="0"/>
                  <a:pt x="182" y="2"/>
                  <a:pt x="175" y="7"/>
                </a:cubicBezTo>
                <a:cubicBezTo>
                  <a:pt x="171" y="9"/>
                  <a:pt x="168" y="11"/>
                  <a:pt x="165" y="14"/>
                </a:cubicBezTo>
                <a:lnTo>
                  <a:pt x="16" y="155"/>
                </a:lnTo>
                <a:cubicBezTo>
                  <a:pt x="12" y="159"/>
                  <a:pt x="9" y="163"/>
                  <a:pt x="6" y="167"/>
                </a:cubicBezTo>
                <a:cubicBezTo>
                  <a:pt x="2" y="175"/>
                  <a:pt x="0" y="182"/>
                  <a:pt x="0" y="190"/>
                </a:cubicBezTo>
                <a:cubicBezTo>
                  <a:pt x="0" y="191"/>
                  <a:pt x="0" y="191"/>
                  <a:pt x="0" y="191"/>
                </a:cubicBez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5" name="Freeform: Shape 10"/>
          <p:cNvSpPr/>
          <p:nvPr/>
        </p:nvSpPr>
        <p:spPr>
          <a:xfrm>
            <a:off x="5546772" y="6283103"/>
            <a:ext cx="139840" cy="30873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08" h="458">
                <a:moveTo>
                  <a:pt x="8" y="458"/>
                </a:moveTo>
                <a:lnTo>
                  <a:pt x="0" y="458"/>
                </a:lnTo>
                <a:cubicBezTo>
                  <a:pt x="4" y="457"/>
                  <a:pt x="8" y="456"/>
                  <a:pt x="12" y="453"/>
                </a:cubicBezTo>
                <a:cubicBezTo>
                  <a:pt x="14" y="452"/>
                  <a:pt x="16" y="451"/>
                  <a:pt x="17" y="450"/>
                </a:cubicBezTo>
                <a:cubicBezTo>
                  <a:pt x="23" y="445"/>
                  <a:pt x="27" y="441"/>
                  <a:pt x="31" y="435"/>
                </a:cubicBezTo>
                <a:cubicBezTo>
                  <a:pt x="34" y="429"/>
                  <a:pt x="36" y="423"/>
                  <a:pt x="37" y="416"/>
                </a:cubicBezTo>
                <a:cubicBezTo>
                  <a:pt x="43" y="381"/>
                  <a:pt x="52" y="330"/>
                  <a:pt x="56" y="277"/>
                </a:cubicBezTo>
                <a:cubicBezTo>
                  <a:pt x="59" y="244"/>
                  <a:pt x="60" y="215"/>
                  <a:pt x="60" y="181"/>
                </a:cubicBezTo>
                <a:cubicBezTo>
                  <a:pt x="60" y="161"/>
                  <a:pt x="60" y="144"/>
                  <a:pt x="59" y="124"/>
                </a:cubicBezTo>
                <a:lnTo>
                  <a:pt x="188" y="0"/>
                </a:lnTo>
                <a:cubicBezTo>
                  <a:pt x="188" y="0"/>
                  <a:pt x="198" y="69"/>
                  <a:pt x="203" y="147"/>
                </a:cubicBezTo>
                <a:cubicBezTo>
                  <a:pt x="207" y="198"/>
                  <a:pt x="208" y="242"/>
                  <a:pt x="208" y="268"/>
                </a:cubicBezTo>
                <a:cubicBezTo>
                  <a:pt x="208" y="277"/>
                  <a:pt x="206" y="285"/>
                  <a:pt x="202" y="292"/>
                </a:cubicBezTo>
                <a:cubicBezTo>
                  <a:pt x="199" y="297"/>
                  <a:pt x="196" y="300"/>
                  <a:pt x="192" y="303"/>
                </a:cubicBezTo>
                <a:lnTo>
                  <a:pt x="44" y="445"/>
                </a:lnTo>
                <a:cubicBezTo>
                  <a:pt x="41" y="448"/>
                  <a:pt x="38" y="450"/>
                  <a:pt x="35" y="452"/>
                </a:cubicBezTo>
                <a:cubicBezTo>
                  <a:pt x="27" y="456"/>
                  <a:pt x="20" y="458"/>
                  <a:pt x="11" y="458"/>
                </a:cubicBezTo>
                <a:cubicBezTo>
                  <a:pt x="10" y="458"/>
                  <a:pt x="9" y="458"/>
                  <a:pt x="8" y="458"/>
                </a:cubicBez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" name="Rectangle 1"/>
          <p:cNvSpPr/>
          <p:nvPr userDrawn="1"/>
        </p:nvSpPr>
        <p:spPr>
          <a:xfrm flipV="1">
            <a:off x="9359363" y="6527797"/>
            <a:ext cx="2933700" cy="972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562059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_GoT">
    <p:bg>
      <p:bgPr>
        <a:solidFill>
          <a:srgbClr val="6F2DA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94146" y="5096202"/>
            <a:ext cx="10803709" cy="6149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lnSpc>
                <a:spcPct val="120000"/>
              </a:lnSpc>
              <a:defRPr sz="32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0" name="Group 9"/>
          <p:cNvGrpSpPr/>
          <p:nvPr userDrawn="1"/>
        </p:nvGrpSpPr>
        <p:grpSpPr>
          <a:xfrm>
            <a:off x="4691062" y="1019062"/>
            <a:ext cx="2809876" cy="3197966"/>
            <a:chOff x="380880" y="202680"/>
            <a:chExt cx="3276360" cy="3728879"/>
          </a:xfrm>
          <a:solidFill>
            <a:schemeClr val="bg2"/>
          </a:solidFill>
        </p:grpSpPr>
        <p:sp>
          <p:nvSpPr>
            <p:cNvPr id="11" name="Freeform: Shape 1"/>
            <p:cNvSpPr/>
            <p:nvPr/>
          </p:nvSpPr>
          <p:spPr>
            <a:xfrm>
              <a:off x="380880" y="1150560"/>
              <a:ext cx="1031399" cy="275831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66" h="7663">
                  <a:moveTo>
                    <a:pt x="2866" y="2701"/>
                  </a:moveTo>
                  <a:lnTo>
                    <a:pt x="2866" y="4163"/>
                  </a:lnTo>
                  <a:lnTo>
                    <a:pt x="2854" y="4163"/>
                  </a:lnTo>
                  <a:lnTo>
                    <a:pt x="2854" y="6983"/>
                  </a:lnTo>
                  <a:cubicBezTo>
                    <a:pt x="2854" y="7371"/>
                    <a:pt x="2562" y="7663"/>
                    <a:pt x="2174" y="7663"/>
                  </a:cubicBezTo>
                  <a:cubicBezTo>
                    <a:pt x="1787" y="7663"/>
                    <a:pt x="1495" y="7371"/>
                    <a:pt x="1495" y="6983"/>
                  </a:cubicBezTo>
                  <a:lnTo>
                    <a:pt x="1495" y="4163"/>
                  </a:lnTo>
                  <a:lnTo>
                    <a:pt x="1363" y="4163"/>
                  </a:lnTo>
                  <a:lnTo>
                    <a:pt x="1363" y="6983"/>
                  </a:lnTo>
                  <a:cubicBezTo>
                    <a:pt x="1363" y="7371"/>
                    <a:pt x="1071" y="7663"/>
                    <a:pt x="683" y="7663"/>
                  </a:cubicBezTo>
                  <a:cubicBezTo>
                    <a:pt x="295" y="7663"/>
                    <a:pt x="3" y="7371"/>
                    <a:pt x="3" y="6983"/>
                  </a:cubicBezTo>
                  <a:lnTo>
                    <a:pt x="3" y="4163"/>
                  </a:lnTo>
                  <a:lnTo>
                    <a:pt x="1" y="4114"/>
                  </a:lnTo>
                  <a:lnTo>
                    <a:pt x="0" y="416"/>
                  </a:lnTo>
                  <a:lnTo>
                    <a:pt x="5" y="416"/>
                  </a:lnTo>
                  <a:cubicBezTo>
                    <a:pt x="35" y="180"/>
                    <a:pt x="235" y="0"/>
                    <a:pt x="478" y="0"/>
                  </a:cubicBezTo>
                  <a:lnTo>
                    <a:pt x="2387" y="0"/>
                  </a:lnTo>
                  <a:cubicBezTo>
                    <a:pt x="2631" y="0"/>
                    <a:pt x="2831" y="180"/>
                    <a:pt x="2861" y="416"/>
                  </a:cubicBezTo>
                  <a:lnTo>
                    <a:pt x="2865" y="416"/>
                  </a:lnTo>
                  <a:lnTo>
                    <a:pt x="2866" y="465"/>
                  </a:lnTo>
                  <a:lnTo>
                    <a:pt x="2866" y="883"/>
                  </a:lnTo>
                  <a:cubicBezTo>
                    <a:pt x="2782" y="898"/>
                    <a:pt x="2701" y="931"/>
                    <a:pt x="2625" y="980"/>
                  </a:cubicBezTo>
                  <a:cubicBezTo>
                    <a:pt x="2501" y="1060"/>
                    <a:pt x="2411" y="1173"/>
                    <a:pt x="2365" y="1305"/>
                  </a:cubicBezTo>
                  <a:cubicBezTo>
                    <a:pt x="2361" y="1316"/>
                    <a:pt x="2358" y="1327"/>
                    <a:pt x="2355" y="1338"/>
                  </a:cubicBezTo>
                  <a:cubicBezTo>
                    <a:pt x="2198" y="1310"/>
                    <a:pt x="2036" y="1344"/>
                    <a:pt x="1896" y="1435"/>
                  </a:cubicBezTo>
                  <a:cubicBezTo>
                    <a:pt x="1772" y="1516"/>
                    <a:pt x="1682" y="1628"/>
                    <a:pt x="1636" y="1760"/>
                  </a:cubicBezTo>
                  <a:cubicBezTo>
                    <a:pt x="1573" y="1942"/>
                    <a:pt x="1599" y="2143"/>
                    <a:pt x="1709" y="2312"/>
                  </a:cubicBezTo>
                  <a:lnTo>
                    <a:pt x="1890" y="2591"/>
                  </a:lnTo>
                  <a:cubicBezTo>
                    <a:pt x="2084" y="2889"/>
                    <a:pt x="2469" y="2971"/>
                    <a:pt x="2768" y="2778"/>
                  </a:cubicBezTo>
                  <a:cubicBezTo>
                    <a:pt x="2803" y="2755"/>
                    <a:pt x="2836" y="2729"/>
                    <a:pt x="2866" y="2701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" name="Freeform: Shape 2"/>
            <p:cNvSpPr/>
            <p:nvPr/>
          </p:nvSpPr>
          <p:spPr>
            <a:xfrm>
              <a:off x="433079" y="202680"/>
              <a:ext cx="899279" cy="898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99" h="2498">
                  <a:moveTo>
                    <a:pt x="1853" y="1763"/>
                  </a:moveTo>
                  <a:cubicBezTo>
                    <a:pt x="1853" y="1910"/>
                    <a:pt x="1674" y="2029"/>
                    <a:pt x="1454" y="2029"/>
                  </a:cubicBezTo>
                  <a:cubicBezTo>
                    <a:pt x="1233" y="2029"/>
                    <a:pt x="1055" y="1910"/>
                    <a:pt x="1055" y="1763"/>
                  </a:cubicBezTo>
                  <a:close/>
                  <a:moveTo>
                    <a:pt x="1802" y="1461"/>
                  </a:moveTo>
                  <a:cubicBezTo>
                    <a:pt x="1718" y="1461"/>
                    <a:pt x="1650" y="1393"/>
                    <a:pt x="1650" y="1309"/>
                  </a:cubicBezTo>
                  <a:cubicBezTo>
                    <a:pt x="1650" y="1224"/>
                    <a:pt x="1718" y="1156"/>
                    <a:pt x="1802" y="1156"/>
                  </a:cubicBezTo>
                  <a:cubicBezTo>
                    <a:pt x="1886" y="1156"/>
                    <a:pt x="1955" y="1224"/>
                    <a:pt x="1955" y="1309"/>
                  </a:cubicBezTo>
                  <a:cubicBezTo>
                    <a:pt x="1955" y="1393"/>
                    <a:pt x="1886" y="1461"/>
                    <a:pt x="1802" y="1461"/>
                  </a:cubicBezTo>
                  <a:close/>
                  <a:moveTo>
                    <a:pt x="1048" y="1461"/>
                  </a:moveTo>
                  <a:cubicBezTo>
                    <a:pt x="964" y="1461"/>
                    <a:pt x="896" y="1393"/>
                    <a:pt x="896" y="1309"/>
                  </a:cubicBezTo>
                  <a:cubicBezTo>
                    <a:pt x="896" y="1224"/>
                    <a:pt x="964" y="1156"/>
                    <a:pt x="1048" y="1156"/>
                  </a:cubicBezTo>
                  <a:cubicBezTo>
                    <a:pt x="1132" y="1156"/>
                    <a:pt x="1201" y="1224"/>
                    <a:pt x="1201" y="1309"/>
                  </a:cubicBezTo>
                  <a:cubicBezTo>
                    <a:pt x="1201" y="1393"/>
                    <a:pt x="1132" y="1461"/>
                    <a:pt x="1048" y="1461"/>
                  </a:cubicBezTo>
                  <a:close/>
                  <a:moveTo>
                    <a:pt x="1249" y="0"/>
                  </a:moveTo>
                  <a:cubicBezTo>
                    <a:pt x="561" y="0"/>
                    <a:pt x="0" y="560"/>
                    <a:pt x="0" y="1249"/>
                  </a:cubicBezTo>
                  <a:cubicBezTo>
                    <a:pt x="0" y="1937"/>
                    <a:pt x="560" y="2498"/>
                    <a:pt x="1249" y="2498"/>
                  </a:cubicBezTo>
                  <a:cubicBezTo>
                    <a:pt x="1937" y="2498"/>
                    <a:pt x="2499" y="1937"/>
                    <a:pt x="2499" y="1249"/>
                  </a:cubicBezTo>
                  <a:cubicBezTo>
                    <a:pt x="2499" y="560"/>
                    <a:pt x="1938" y="0"/>
                    <a:pt x="1249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" name="Freeform: Shape 3"/>
            <p:cNvSpPr/>
            <p:nvPr/>
          </p:nvSpPr>
          <p:spPr>
            <a:xfrm>
              <a:off x="1278360" y="1523160"/>
              <a:ext cx="408240" cy="4431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35" h="1232">
                  <a:moveTo>
                    <a:pt x="916" y="1152"/>
                  </a:moveTo>
                  <a:cubicBezTo>
                    <a:pt x="680" y="1305"/>
                    <a:pt x="402" y="1228"/>
                    <a:pt x="262" y="1013"/>
                  </a:cubicBezTo>
                  <a:cubicBezTo>
                    <a:pt x="190" y="901"/>
                    <a:pt x="81" y="734"/>
                    <a:pt x="81" y="734"/>
                  </a:cubicBezTo>
                  <a:cubicBezTo>
                    <a:pt x="-61" y="515"/>
                    <a:pt x="-16" y="233"/>
                    <a:pt x="220" y="80"/>
                  </a:cubicBezTo>
                  <a:cubicBezTo>
                    <a:pt x="457" y="-73"/>
                    <a:pt x="735" y="4"/>
                    <a:pt x="874" y="219"/>
                  </a:cubicBezTo>
                  <a:cubicBezTo>
                    <a:pt x="947" y="331"/>
                    <a:pt x="1055" y="498"/>
                    <a:pt x="1055" y="498"/>
                  </a:cubicBezTo>
                  <a:cubicBezTo>
                    <a:pt x="1197" y="717"/>
                    <a:pt x="1152" y="999"/>
                    <a:pt x="916" y="1152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" name="Freeform: Shape 4"/>
            <p:cNvSpPr/>
            <p:nvPr/>
          </p:nvSpPr>
          <p:spPr>
            <a:xfrm>
              <a:off x="1015919" y="1686960"/>
              <a:ext cx="408240" cy="4431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35" h="1232">
                  <a:moveTo>
                    <a:pt x="915" y="1152"/>
                  </a:moveTo>
                  <a:cubicBezTo>
                    <a:pt x="679" y="1305"/>
                    <a:pt x="402" y="1228"/>
                    <a:pt x="262" y="1013"/>
                  </a:cubicBezTo>
                  <a:cubicBezTo>
                    <a:pt x="189" y="901"/>
                    <a:pt x="81" y="734"/>
                    <a:pt x="81" y="734"/>
                  </a:cubicBezTo>
                  <a:cubicBezTo>
                    <a:pt x="-61" y="515"/>
                    <a:pt x="-16" y="234"/>
                    <a:pt x="220" y="81"/>
                  </a:cubicBezTo>
                  <a:cubicBezTo>
                    <a:pt x="456" y="-73"/>
                    <a:pt x="734" y="4"/>
                    <a:pt x="874" y="220"/>
                  </a:cubicBezTo>
                  <a:cubicBezTo>
                    <a:pt x="946" y="332"/>
                    <a:pt x="1055" y="499"/>
                    <a:pt x="1055" y="499"/>
                  </a:cubicBezTo>
                  <a:cubicBezTo>
                    <a:pt x="1197" y="718"/>
                    <a:pt x="1152" y="999"/>
                    <a:pt x="915" y="1152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" name="Freeform: Shape 5"/>
            <p:cNvSpPr/>
            <p:nvPr/>
          </p:nvSpPr>
          <p:spPr>
            <a:xfrm>
              <a:off x="1478160" y="1847519"/>
              <a:ext cx="2179080" cy="2084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54" h="5790">
                  <a:moveTo>
                    <a:pt x="4130" y="1318"/>
                  </a:moveTo>
                  <a:lnTo>
                    <a:pt x="2838" y="1309"/>
                  </a:lnTo>
                  <a:lnTo>
                    <a:pt x="2832" y="2066"/>
                  </a:lnTo>
                  <a:lnTo>
                    <a:pt x="4125" y="2075"/>
                  </a:lnTo>
                  <a:close/>
                  <a:moveTo>
                    <a:pt x="4316" y="1319"/>
                  </a:moveTo>
                  <a:lnTo>
                    <a:pt x="5572" y="1328"/>
                  </a:lnTo>
                  <a:lnTo>
                    <a:pt x="5389" y="2084"/>
                  </a:lnTo>
                  <a:lnTo>
                    <a:pt x="4311" y="2077"/>
                  </a:lnTo>
                  <a:close/>
                  <a:moveTo>
                    <a:pt x="4118" y="3155"/>
                  </a:moveTo>
                  <a:lnTo>
                    <a:pt x="2825" y="3146"/>
                  </a:lnTo>
                  <a:lnTo>
                    <a:pt x="2831" y="2252"/>
                  </a:lnTo>
                  <a:lnTo>
                    <a:pt x="4124" y="2261"/>
                  </a:lnTo>
                  <a:close/>
                  <a:moveTo>
                    <a:pt x="4304" y="3156"/>
                  </a:moveTo>
                  <a:lnTo>
                    <a:pt x="5127" y="3162"/>
                  </a:lnTo>
                  <a:lnTo>
                    <a:pt x="5344" y="2270"/>
                  </a:lnTo>
                  <a:lnTo>
                    <a:pt x="4310" y="2263"/>
                  </a:lnTo>
                  <a:close/>
                  <a:moveTo>
                    <a:pt x="2652" y="1308"/>
                  </a:moveTo>
                  <a:lnTo>
                    <a:pt x="1449" y="1299"/>
                  </a:lnTo>
                  <a:lnTo>
                    <a:pt x="1655" y="2058"/>
                  </a:lnTo>
                  <a:lnTo>
                    <a:pt x="2646" y="2065"/>
                  </a:lnTo>
                  <a:close/>
                  <a:moveTo>
                    <a:pt x="2639" y="3145"/>
                  </a:moveTo>
                  <a:lnTo>
                    <a:pt x="1947" y="3140"/>
                  </a:lnTo>
                  <a:lnTo>
                    <a:pt x="1705" y="2244"/>
                  </a:lnTo>
                  <a:lnTo>
                    <a:pt x="2645" y="2251"/>
                  </a:lnTo>
                  <a:close/>
                  <a:moveTo>
                    <a:pt x="1346" y="919"/>
                  </a:moveTo>
                  <a:lnTo>
                    <a:pt x="1137" y="145"/>
                  </a:lnTo>
                  <a:cubicBezTo>
                    <a:pt x="1115" y="63"/>
                    <a:pt x="1041" y="6"/>
                    <a:pt x="955" y="5"/>
                  </a:cubicBezTo>
                  <a:lnTo>
                    <a:pt x="192" y="0"/>
                  </a:lnTo>
                  <a:cubicBezTo>
                    <a:pt x="87" y="-1"/>
                    <a:pt x="1" y="83"/>
                    <a:pt x="0" y="188"/>
                  </a:cubicBezTo>
                  <a:cubicBezTo>
                    <a:pt x="0" y="293"/>
                    <a:pt x="84" y="379"/>
                    <a:pt x="189" y="379"/>
                  </a:cubicBezTo>
                  <a:lnTo>
                    <a:pt x="808" y="384"/>
                  </a:lnTo>
                  <a:lnTo>
                    <a:pt x="1911" y="4458"/>
                  </a:lnTo>
                  <a:cubicBezTo>
                    <a:pt x="1933" y="4541"/>
                    <a:pt x="2007" y="4598"/>
                    <a:pt x="2093" y="4598"/>
                  </a:cubicBezTo>
                  <a:lnTo>
                    <a:pt x="5235" y="4621"/>
                  </a:lnTo>
                  <a:cubicBezTo>
                    <a:pt x="5340" y="4621"/>
                    <a:pt x="5426" y="4537"/>
                    <a:pt x="5426" y="4432"/>
                  </a:cubicBezTo>
                  <a:cubicBezTo>
                    <a:pt x="5427" y="4327"/>
                    <a:pt x="5343" y="4242"/>
                    <a:pt x="5238" y="4241"/>
                  </a:cubicBezTo>
                  <a:lnTo>
                    <a:pt x="2239" y="4220"/>
                  </a:lnTo>
                  <a:lnTo>
                    <a:pt x="2050" y="3520"/>
                  </a:lnTo>
                  <a:lnTo>
                    <a:pt x="5425" y="3544"/>
                  </a:lnTo>
                  <a:lnTo>
                    <a:pt x="6054" y="952"/>
                  </a:lnTo>
                  <a:close/>
                  <a:moveTo>
                    <a:pt x="2835" y="5276"/>
                  </a:moveTo>
                  <a:cubicBezTo>
                    <a:pt x="2834" y="5550"/>
                    <a:pt x="2609" y="5771"/>
                    <a:pt x="2334" y="5769"/>
                  </a:cubicBezTo>
                  <a:cubicBezTo>
                    <a:pt x="2059" y="5767"/>
                    <a:pt x="1837" y="5543"/>
                    <a:pt x="1839" y="5269"/>
                  </a:cubicBezTo>
                  <a:cubicBezTo>
                    <a:pt x="1841" y="4994"/>
                    <a:pt x="2066" y="4772"/>
                    <a:pt x="2341" y="4774"/>
                  </a:cubicBezTo>
                  <a:cubicBezTo>
                    <a:pt x="2616" y="4776"/>
                    <a:pt x="2837" y="5001"/>
                    <a:pt x="2835" y="5276"/>
                  </a:cubicBezTo>
                  <a:close/>
                  <a:moveTo>
                    <a:pt x="5756" y="5296"/>
                  </a:moveTo>
                  <a:cubicBezTo>
                    <a:pt x="5755" y="5570"/>
                    <a:pt x="5530" y="5792"/>
                    <a:pt x="5255" y="5790"/>
                  </a:cubicBezTo>
                  <a:cubicBezTo>
                    <a:pt x="4980" y="5788"/>
                    <a:pt x="4758" y="5563"/>
                    <a:pt x="4760" y="5289"/>
                  </a:cubicBezTo>
                  <a:cubicBezTo>
                    <a:pt x="4762" y="5014"/>
                    <a:pt x="4987" y="4793"/>
                    <a:pt x="5262" y="4795"/>
                  </a:cubicBezTo>
                  <a:cubicBezTo>
                    <a:pt x="5537" y="4797"/>
                    <a:pt x="5758" y="5021"/>
                    <a:pt x="5756" y="5296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" name="Freeform: Shape 6"/>
            <p:cNvSpPr/>
            <p:nvPr/>
          </p:nvSpPr>
          <p:spPr>
            <a:xfrm>
              <a:off x="2021759" y="1774800"/>
              <a:ext cx="585360" cy="327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27" h="912">
                  <a:moveTo>
                    <a:pt x="1621" y="912"/>
                  </a:moveTo>
                  <a:lnTo>
                    <a:pt x="0" y="901"/>
                  </a:lnTo>
                  <a:lnTo>
                    <a:pt x="6" y="0"/>
                  </a:lnTo>
                  <a:lnTo>
                    <a:pt x="1627" y="11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" name="Freeform: Shape 7"/>
            <p:cNvSpPr/>
            <p:nvPr/>
          </p:nvSpPr>
          <p:spPr>
            <a:xfrm>
              <a:off x="2275919" y="1103400"/>
              <a:ext cx="328320" cy="585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13" h="1626">
                  <a:moveTo>
                    <a:pt x="913" y="6"/>
                  </a:moveTo>
                  <a:lnTo>
                    <a:pt x="901" y="1626"/>
                  </a:lnTo>
                  <a:lnTo>
                    <a:pt x="0" y="162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" name="Freeform: Shape 8"/>
            <p:cNvSpPr/>
            <p:nvPr/>
          </p:nvSpPr>
          <p:spPr>
            <a:xfrm>
              <a:off x="2676600" y="642960"/>
              <a:ext cx="585360" cy="327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27" h="912">
                  <a:moveTo>
                    <a:pt x="1621" y="912"/>
                  </a:moveTo>
                  <a:lnTo>
                    <a:pt x="0" y="901"/>
                  </a:lnTo>
                  <a:lnTo>
                    <a:pt x="6" y="0"/>
                  </a:lnTo>
                  <a:lnTo>
                    <a:pt x="1627" y="11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" name="Freeform: Shape 9"/>
            <p:cNvSpPr/>
            <p:nvPr/>
          </p:nvSpPr>
          <p:spPr>
            <a:xfrm>
              <a:off x="2677680" y="247680"/>
              <a:ext cx="328320" cy="321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13" h="895">
                  <a:moveTo>
                    <a:pt x="0" y="883"/>
                  </a:moveTo>
                  <a:lnTo>
                    <a:pt x="12" y="0"/>
                  </a:lnTo>
                  <a:lnTo>
                    <a:pt x="913" y="13"/>
                  </a:lnTo>
                  <a:lnTo>
                    <a:pt x="901" y="895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" name="Freeform: Shape 10"/>
            <p:cNvSpPr/>
            <p:nvPr/>
          </p:nvSpPr>
          <p:spPr>
            <a:xfrm>
              <a:off x="2676600" y="1638360"/>
              <a:ext cx="586440" cy="47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30" h="1316">
                  <a:moveTo>
                    <a:pt x="1621" y="1316"/>
                  </a:moveTo>
                  <a:lnTo>
                    <a:pt x="0" y="1305"/>
                  </a:lnTo>
                  <a:lnTo>
                    <a:pt x="9" y="0"/>
                  </a:lnTo>
                  <a:lnTo>
                    <a:pt x="1630" y="12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" name="Freeform: Shape 11"/>
            <p:cNvSpPr/>
            <p:nvPr/>
          </p:nvSpPr>
          <p:spPr>
            <a:xfrm>
              <a:off x="3338639" y="1640880"/>
              <a:ext cx="239040" cy="470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65" h="1309">
                  <a:moveTo>
                    <a:pt x="656" y="1309"/>
                  </a:moveTo>
                  <a:lnTo>
                    <a:pt x="0" y="1304"/>
                  </a:lnTo>
                  <a:lnTo>
                    <a:pt x="9" y="0"/>
                  </a:lnTo>
                  <a:lnTo>
                    <a:pt x="665" y="5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" name="Freeform: Shape 12"/>
            <p:cNvSpPr/>
            <p:nvPr/>
          </p:nvSpPr>
          <p:spPr>
            <a:xfrm>
              <a:off x="2676600" y="1069559"/>
              <a:ext cx="849959" cy="475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62" h="1321">
                  <a:moveTo>
                    <a:pt x="2353" y="1321"/>
                  </a:moveTo>
                  <a:lnTo>
                    <a:pt x="0" y="1304"/>
                  </a:lnTo>
                  <a:lnTo>
                    <a:pt x="9" y="0"/>
                  </a:lnTo>
                  <a:lnTo>
                    <a:pt x="2362" y="16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sp>
        <p:nvSpPr>
          <p:cNvPr id="23" name="TextBox 22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185156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_flying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04156" y="2196535"/>
            <a:ext cx="7697954" cy="614923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120000"/>
              </a:lnSpc>
              <a:defRPr sz="32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6" name="Group 5"/>
          <p:cNvGrpSpPr/>
          <p:nvPr userDrawn="1"/>
        </p:nvGrpSpPr>
        <p:grpSpPr>
          <a:xfrm>
            <a:off x="1848854" y="1463288"/>
            <a:ext cx="1468382" cy="2459684"/>
            <a:chOff x="4032359" y="2056680"/>
            <a:chExt cx="2091961" cy="3504240"/>
          </a:xfrm>
          <a:solidFill>
            <a:schemeClr val="bg1"/>
          </a:solidFill>
        </p:grpSpPr>
        <p:sp>
          <p:nvSpPr>
            <p:cNvPr id="7" name="Freeform: Shape 2"/>
            <p:cNvSpPr/>
            <p:nvPr/>
          </p:nvSpPr>
          <p:spPr>
            <a:xfrm>
              <a:off x="5373000" y="4321800"/>
              <a:ext cx="141840" cy="20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5" h="57">
                  <a:moveTo>
                    <a:pt x="0" y="57"/>
                  </a:moveTo>
                  <a:lnTo>
                    <a:pt x="395" y="57"/>
                  </a:lnTo>
                  <a:lnTo>
                    <a:pt x="395" y="0"/>
                  </a:lnTo>
                  <a:lnTo>
                    <a:pt x="178" y="0"/>
                  </a:lnTo>
                  <a:lnTo>
                    <a:pt x="178" y="33"/>
                  </a:lnTo>
                  <a:lnTo>
                    <a:pt x="0" y="33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" name="Freeform: Shape 3"/>
            <p:cNvSpPr/>
            <p:nvPr/>
          </p:nvSpPr>
          <p:spPr>
            <a:xfrm>
              <a:off x="5443920" y="3671999"/>
              <a:ext cx="70920" cy="629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8" h="1750">
                  <a:moveTo>
                    <a:pt x="198" y="65"/>
                  </a:moveTo>
                  <a:lnTo>
                    <a:pt x="0" y="0"/>
                  </a:lnTo>
                  <a:lnTo>
                    <a:pt x="0" y="1750"/>
                  </a:lnTo>
                  <a:lnTo>
                    <a:pt x="198" y="175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" name="Freeform: Shape 4"/>
            <p:cNvSpPr/>
            <p:nvPr/>
          </p:nvSpPr>
          <p:spPr>
            <a:xfrm>
              <a:off x="5373000" y="4372560"/>
              <a:ext cx="141840" cy="20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5" h="57">
                  <a:moveTo>
                    <a:pt x="0" y="0"/>
                  </a:moveTo>
                  <a:lnTo>
                    <a:pt x="395" y="0"/>
                  </a:lnTo>
                  <a:lnTo>
                    <a:pt x="395" y="57"/>
                  </a:lnTo>
                  <a:lnTo>
                    <a:pt x="0" y="57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" name="Freeform: Shape 5"/>
            <p:cNvSpPr/>
            <p:nvPr/>
          </p:nvSpPr>
          <p:spPr>
            <a:xfrm>
              <a:off x="5373000" y="4423320"/>
              <a:ext cx="172440" cy="81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80" h="226">
                  <a:moveTo>
                    <a:pt x="0" y="226"/>
                  </a:moveTo>
                  <a:lnTo>
                    <a:pt x="480" y="226"/>
                  </a:lnTo>
                  <a:cubicBezTo>
                    <a:pt x="480" y="72"/>
                    <a:pt x="385" y="0"/>
                    <a:pt x="385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" name="Freeform: Shape 6"/>
            <p:cNvSpPr/>
            <p:nvPr/>
          </p:nvSpPr>
          <p:spPr>
            <a:xfrm>
              <a:off x="5007600" y="2249640"/>
              <a:ext cx="40320" cy="40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3" h="113">
                  <a:moveTo>
                    <a:pt x="113" y="57"/>
                  </a:moveTo>
                  <a:cubicBezTo>
                    <a:pt x="113" y="88"/>
                    <a:pt x="87" y="113"/>
                    <a:pt x="56" y="113"/>
                  </a:cubicBezTo>
                  <a:cubicBezTo>
                    <a:pt x="24" y="113"/>
                    <a:pt x="0" y="88"/>
                    <a:pt x="0" y="57"/>
                  </a:cubicBezTo>
                  <a:cubicBezTo>
                    <a:pt x="0" y="25"/>
                    <a:pt x="24" y="0"/>
                    <a:pt x="56" y="0"/>
                  </a:cubicBezTo>
                  <a:cubicBezTo>
                    <a:pt x="87" y="0"/>
                    <a:pt x="113" y="25"/>
                    <a:pt x="113" y="5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" name="Freeform: Shape 7"/>
            <p:cNvSpPr/>
            <p:nvPr/>
          </p:nvSpPr>
          <p:spPr>
            <a:xfrm>
              <a:off x="5210280" y="2249640"/>
              <a:ext cx="40320" cy="40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3" h="113">
                  <a:moveTo>
                    <a:pt x="113" y="57"/>
                  </a:moveTo>
                  <a:cubicBezTo>
                    <a:pt x="113" y="88"/>
                    <a:pt x="88" y="113"/>
                    <a:pt x="57" y="113"/>
                  </a:cubicBezTo>
                  <a:cubicBezTo>
                    <a:pt x="26" y="113"/>
                    <a:pt x="0" y="88"/>
                    <a:pt x="0" y="57"/>
                  </a:cubicBezTo>
                  <a:cubicBezTo>
                    <a:pt x="0" y="25"/>
                    <a:pt x="26" y="0"/>
                    <a:pt x="57" y="0"/>
                  </a:cubicBezTo>
                  <a:cubicBezTo>
                    <a:pt x="88" y="0"/>
                    <a:pt x="113" y="25"/>
                    <a:pt x="113" y="5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" name="Freeform: Shape 8"/>
            <p:cNvSpPr/>
            <p:nvPr/>
          </p:nvSpPr>
          <p:spPr>
            <a:xfrm>
              <a:off x="5118840" y="2249640"/>
              <a:ext cx="40320" cy="40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3" h="113">
                  <a:moveTo>
                    <a:pt x="113" y="57"/>
                  </a:moveTo>
                  <a:cubicBezTo>
                    <a:pt x="113" y="88"/>
                    <a:pt x="88" y="113"/>
                    <a:pt x="57" y="113"/>
                  </a:cubicBezTo>
                  <a:cubicBezTo>
                    <a:pt x="26" y="113"/>
                    <a:pt x="0" y="88"/>
                    <a:pt x="0" y="57"/>
                  </a:cubicBezTo>
                  <a:cubicBezTo>
                    <a:pt x="0" y="25"/>
                    <a:pt x="26" y="0"/>
                    <a:pt x="57" y="0"/>
                  </a:cubicBezTo>
                  <a:cubicBezTo>
                    <a:pt x="88" y="0"/>
                    <a:pt x="113" y="25"/>
                    <a:pt x="113" y="5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" name="Freeform: Shape 9"/>
            <p:cNvSpPr/>
            <p:nvPr/>
          </p:nvSpPr>
          <p:spPr>
            <a:xfrm>
              <a:off x="4875480" y="2320920"/>
              <a:ext cx="131760" cy="223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7" h="621">
                  <a:moveTo>
                    <a:pt x="293" y="0"/>
                  </a:moveTo>
                  <a:lnTo>
                    <a:pt x="0" y="585"/>
                  </a:lnTo>
                  <a:cubicBezTo>
                    <a:pt x="18" y="599"/>
                    <a:pt x="37" y="611"/>
                    <a:pt x="57" y="621"/>
                  </a:cubicBezTo>
                  <a:lnTo>
                    <a:pt x="367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" name="Freeform: Shape 10"/>
            <p:cNvSpPr/>
            <p:nvPr/>
          </p:nvSpPr>
          <p:spPr>
            <a:xfrm>
              <a:off x="4906079" y="2320920"/>
              <a:ext cx="141840" cy="233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5" h="649">
                  <a:moveTo>
                    <a:pt x="320" y="0"/>
                  </a:moveTo>
                  <a:lnTo>
                    <a:pt x="0" y="632"/>
                  </a:lnTo>
                  <a:cubicBezTo>
                    <a:pt x="21" y="639"/>
                    <a:pt x="43" y="645"/>
                    <a:pt x="66" y="649"/>
                  </a:cubicBezTo>
                  <a:lnTo>
                    <a:pt x="395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" name="Freeform: Shape 11"/>
            <p:cNvSpPr/>
            <p:nvPr/>
          </p:nvSpPr>
          <p:spPr>
            <a:xfrm>
              <a:off x="4946759" y="2320920"/>
              <a:ext cx="131760" cy="233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7" h="649">
                  <a:moveTo>
                    <a:pt x="329" y="0"/>
                  </a:moveTo>
                  <a:lnTo>
                    <a:pt x="0" y="649"/>
                  </a:lnTo>
                  <a:cubicBezTo>
                    <a:pt x="13" y="648"/>
                    <a:pt x="26" y="646"/>
                    <a:pt x="39" y="644"/>
                  </a:cubicBezTo>
                  <a:lnTo>
                    <a:pt x="367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" name="Freeform: Shape 12"/>
            <p:cNvSpPr/>
            <p:nvPr/>
          </p:nvSpPr>
          <p:spPr>
            <a:xfrm>
              <a:off x="5169600" y="2320920"/>
              <a:ext cx="91080" cy="151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4" h="423">
                  <a:moveTo>
                    <a:pt x="201" y="0"/>
                  </a:moveTo>
                  <a:lnTo>
                    <a:pt x="184" y="0"/>
                  </a:lnTo>
                  <a:lnTo>
                    <a:pt x="0" y="375"/>
                  </a:lnTo>
                  <a:cubicBezTo>
                    <a:pt x="19" y="390"/>
                    <a:pt x="32" y="403"/>
                    <a:pt x="37" y="408"/>
                  </a:cubicBezTo>
                  <a:lnTo>
                    <a:pt x="42" y="413"/>
                  </a:lnTo>
                  <a:lnTo>
                    <a:pt x="49" y="423"/>
                  </a:lnTo>
                  <a:lnTo>
                    <a:pt x="254" y="3"/>
                  </a:lnTo>
                  <a:cubicBezTo>
                    <a:pt x="238" y="1"/>
                    <a:pt x="220" y="0"/>
                    <a:pt x="201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" name="Freeform: Shape 13"/>
            <p:cNvSpPr/>
            <p:nvPr/>
          </p:nvSpPr>
          <p:spPr>
            <a:xfrm>
              <a:off x="5200200" y="2320920"/>
              <a:ext cx="101160" cy="182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2" h="508">
                  <a:moveTo>
                    <a:pt x="221" y="0"/>
                  </a:moveTo>
                  <a:lnTo>
                    <a:pt x="0" y="448"/>
                  </a:lnTo>
                  <a:cubicBezTo>
                    <a:pt x="16" y="471"/>
                    <a:pt x="31" y="490"/>
                    <a:pt x="44" y="508"/>
                  </a:cubicBezTo>
                  <a:lnTo>
                    <a:pt x="282" y="24"/>
                  </a:lnTo>
                  <a:cubicBezTo>
                    <a:pt x="265" y="13"/>
                    <a:pt x="244" y="5"/>
                    <a:pt x="221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" name="Freeform: Shape 14"/>
            <p:cNvSpPr/>
            <p:nvPr/>
          </p:nvSpPr>
          <p:spPr>
            <a:xfrm>
              <a:off x="4499640" y="2056680"/>
              <a:ext cx="852839" cy="8531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70" h="2371">
                  <a:moveTo>
                    <a:pt x="1216" y="1670"/>
                  </a:moveTo>
                  <a:cubicBezTo>
                    <a:pt x="1226" y="1579"/>
                    <a:pt x="1305" y="1507"/>
                    <a:pt x="1400" y="1507"/>
                  </a:cubicBezTo>
                  <a:lnTo>
                    <a:pt x="2069" y="1507"/>
                  </a:lnTo>
                  <a:cubicBezTo>
                    <a:pt x="2164" y="1507"/>
                    <a:pt x="2243" y="1579"/>
                    <a:pt x="2253" y="1670"/>
                  </a:cubicBezTo>
                  <a:close/>
                  <a:moveTo>
                    <a:pt x="1775" y="1924"/>
                  </a:moveTo>
                  <a:lnTo>
                    <a:pt x="1694" y="1924"/>
                  </a:lnTo>
                  <a:cubicBezTo>
                    <a:pt x="1597" y="1924"/>
                    <a:pt x="1517" y="1848"/>
                    <a:pt x="1510" y="1753"/>
                  </a:cubicBezTo>
                  <a:lnTo>
                    <a:pt x="1959" y="1753"/>
                  </a:lnTo>
                  <a:cubicBezTo>
                    <a:pt x="1952" y="1848"/>
                    <a:pt x="1872" y="1924"/>
                    <a:pt x="1775" y="1924"/>
                  </a:cubicBezTo>
                  <a:close/>
                  <a:moveTo>
                    <a:pt x="2210" y="1450"/>
                  </a:moveTo>
                  <a:cubicBezTo>
                    <a:pt x="2031" y="1488"/>
                    <a:pt x="1954" y="1368"/>
                    <a:pt x="1844" y="1212"/>
                  </a:cubicBezTo>
                  <a:cubicBezTo>
                    <a:pt x="1844" y="1212"/>
                    <a:pt x="1785" y="1150"/>
                    <a:pt x="1726" y="1150"/>
                  </a:cubicBezTo>
                  <a:cubicBezTo>
                    <a:pt x="1668" y="1150"/>
                    <a:pt x="1651" y="1206"/>
                    <a:pt x="1651" y="1206"/>
                  </a:cubicBezTo>
                  <a:cubicBezTo>
                    <a:pt x="1589" y="1371"/>
                    <a:pt x="1431" y="1488"/>
                    <a:pt x="1245" y="1488"/>
                  </a:cubicBezTo>
                  <a:cubicBezTo>
                    <a:pt x="1005" y="1488"/>
                    <a:pt x="810" y="1294"/>
                    <a:pt x="810" y="1055"/>
                  </a:cubicBezTo>
                  <a:cubicBezTo>
                    <a:pt x="810" y="816"/>
                    <a:pt x="1005" y="622"/>
                    <a:pt x="1245" y="622"/>
                  </a:cubicBezTo>
                  <a:lnTo>
                    <a:pt x="1273" y="622"/>
                  </a:lnTo>
                  <a:lnTo>
                    <a:pt x="1273" y="589"/>
                  </a:lnTo>
                  <a:cubicBezTo>
                    <a:pt x="1273" y="501"/>
                    <a:pt x="1345" y="429"/>
                    <a:pt x="1433" y="429"/>
                  </a:cubicBezTo>
                  <a:lnTo>
                    <a:pt x="1981" y="429"/>
                  </a:lnTo>
                  <a:cubicBezTo>
                    <a:pt x="2069" y="429"/>
                    <a:pt x="2141" y="501"/>
                    <a:pt x="2141" y="589"/>
                  </a:cubicBezTo>
                  <a:lnTo>
                    <a:pt x="2141" y="625"/>
                  </a:lnTo>
                  <a:cubicBezTo>
                    <a:pt x="2190" y="630"/>
                    <a:pt x="2232" y="641"/>
                    <a:pt x="2268" y="660"/>
                  </a:cubicBezTo>
                  <a:cubicBezTo>
                    <a:pt x="2100" y="313"/>
                    <a:pt x="1768" y="60"/>
                    <a:pt x="1372" y="0"/>
                  </a:cubicBezTo>
                  <a:cubicBezTo>
                    <a:pt x="1555" y="61"/>
                    <a:pt x="1708" y="185"/>
                    <a:pt x="1802" y="341"/>
                  </a:cubicBezTo>
                  <a:lnTo>
                    <a:pt x="1544" y="341"/>
                  </a:lnTo>
                  <a:cubicBezTo>
                    <a:pt x="1431" y="167"/>
                    <a:pt x="1239" y="40"/>
                    <a:pt x="1013" y="0"/>
                  </a:cubicBezTo>
                  <a:cubicBezTo>
                    <a:pt x="550" y="69"/>
                    <a:pt x="174" y="402"/>
                    <a:pt x="44" y="841"/>
                  </a:cubicBezTo>
                  <a:lnTo>
                    <a:pt x="762" y="841"/>
                  </a:lnTo>
                  <a:cubicBezTo>
                    <a:pt x="733" y="908"/>
                    <a:pt x="717" y="980"/>
                    <a:pt x="717" y="1055"/>
                  </a:cubicBezTo>
                  <a:cubicBezTo>
                    <a:pt x="717" y="1137"/>
                    <a:pt x="736" y="1216"/>
                    <a:pt x="771" y="1288"/>
                  </a:cubicBezTo>
                  <a:lnTo>
                    <a:pt x="0" y="1288"/>
                  </a:lnTo>
                  <a:cubicBezTo>
                    <a:pt x="55" y="1895"/>
                    <a:pt x="567" y="2371"/>
                    <a:pt x="1191" y="2371"/>
                  </a:cubicBezTo>
                  <a:cubicBezTo>
                    <a:pt x="1783" y="2371"/>
                    <a:pt x="2274" y="1942"/>
                    <a:pt x="2370" y="1380"/>
                  </a:cubicBezTo>
                  <a:cubicBezTo>
                    <a:pt x="2332" y="1412"/>
                    <a:pt x="2279" y="1435"/>
                    <a:pt x="2210" y="145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" name="Freeform: Shape 15"/>
            <p:cNvSpPr/>
            <p:nvPr/>
          </p:nvSpPr>
          <p:spPr>
            <a:xfrm>
              <a:off x="4225319" y="4586040"/>
              <a:ext cx="406080" cy="101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29" h="282">
                  <a:moveTo>
                    <a:pt x="565" y="0"/>
                  </a:moveTo>
                  <a:cubicBezTo>
                    <a:pt x="420" y="0"/>
                    <a:pt x="285" y="11"/>
                    <a:pt x="182" y="32"/>
                  </a:cubicBezTo>
                  <a:cubicBezTo>
                    <a:pt x="131" y="42"/>
                    <a:pt x="90" y="54"/>
                    <a:pt x="61" y="68"/>
                  </a:cubicBezTo>
                  <a:cubicBezTo>
                    <a:pt x="21" y="87"/>
                    <a:pt x="0" y="112"/>
                    <a:pt x="0" y="141"/>
                  </a:cubicBezTo>
                  <a:cubicBezTo>
                    <a:pt x="0" y="170"/>
                    <a:pt x="21" y="195"/>
                    <a:pt x="61" y="214"/>
                  </a:cubicBezTo>
                  <a:cubicBezTo>
                    <a:pt x="90" y="228"/>
                    <a:pt x="131" y="240"/>
                    <a:pt x="182" y="250"/>
                  </a:cubicBezTo>
                  <a:cubicBezTo>
                    <a:pt x="285" y="271"/>
                    <a:pt x="420" y="282"/>
                    <a:pt x="565" y="282"/>
                  </a:cubicBezTo>
                  <a:cubicBezTo>
                    <a:pt x="709" y="282"/>
                    <a:pt x="844" y="271"/>
                    <a:pt x="947" y="250"/>
                  </a:cubicBezTo>
                  <a:cubicBezTo>
                    <a:pt x="998" y="240"/>
                    <a:pt x="1039" y="228"/>
                    <a:pt x="1068" y="214"/>
                  </a:cubicBezTo>
                  <a:cubicBezTo>
                    <a:pt x="1108" y="195"/>
                    <a:pt x="1129" y="170"/>
                    <a:pt x="1129" y="141"/>
                  </a:cubicBezTo>
                  <a:cubicBezTo>
                    <a:pt x="1129" y="112"/>
                    <a:pt x="1108" y="87"/>
                    <a:pt x="1068" y="68"/>
                  </a:cubicBezTo>
                  <a:cubicBezTo>
                    <a:pt x="1039" y="54"/>
                    <a:pt x="998" y="42"/>
                    <a:pt x="947" y="32"/>
                  </a:cubicBezTo>
                  <a:cubicBezTo>
                    <a:pt x="844" y="11"/>
                    <a:pt x="709" y="0"/>
                    <a:pt x="565" y="0"/>
                  </a:cubicBezTo>
                  <a:close/>
                  <a:moveTo>
                    <a:pt x="565" y="34"/>
                  </a:moveTo>
                  <a:cubicBezTo>
                    <a:pt x="859" y="34"/>
                    <a:pt x="1097" y="82"/>
                    <a:pt x="1097" y="141"/>
                  </a:cubicBezTo>
                  <a:cubicBezTo>
                    <a:pt x="1097" y="200"/>
                    <a:pt x="859" y="248"/>
                    <a:pt x="565" y="248"/>
                  </a:cubicBezTo>
                  <a:cubicBezTo>
                    <a:pt x="270" y="248"/>
                    <a:pt x="32" y="200"/>
                    <a:pt x="32" y="141"/>
                  </a:cubicBezTo>
                  <a:cubicBezTo>
                    <a:pt x="32" y="82"/>
                    <a:pt x="270" y="34"/>
                    <a:pt x="565" y="3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" name="Freeform: Shape 16"/>
            <p:cNvSpPr/>
            <p:nvPr/>
          </p:nvSpPr>
          <p:spPr>
            <a:xfrm>
              <a:off x="4164480" y="4738320"/>
              <a:ext cx="517680" cy="101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39" h="282">
                  <a:moveTo>
                    <a:pt x="719" y="0"/>
                  </a:moveTo>
                  <a:cubicBezTo>
                    <a:pt x="534" y="0"/>
                    <a:pt x="360" y="11"/>
                    <a:pt x="229" y="32"/>
                  </a:cubicBezTo>
                  <a:cubicBezTo>
                    <a:pt x="164" y="42"/>
                    <a:pt x="112" y="54"/>
                    <a:pt x="76" y="67"/>
                  </a:cubicBezTo>
                  <a:cubicBezTo>
                    <a:pt x="55" y="75"/>
                    <a:pt x="0" y="95"/>
                    <a:pt x="0" y="141"/>
                  </a:cubicBezTo>
                  <a:cubicBezTo>
                    <a:pt x="0" y="187"/>
                    <a:pt x="55" y="207"/>
                    <a:pt x="76" y="215"/>
                  </a:cubicBezTo>
                  <a:cubicBezTo>
                    <a:pt x="112" y="228"/>
                    <a:pt x="164" y="240"/>
                    <a:pt x="229" y="251"/>
                  </a:cubicBezTo>
                  <a:cubicBezTo>
                    <a:pt x="360" y="271"/>
                    <a:pt x="533" y="282"/>
                    <a:pt x="719" y="282"/>
                  </a:cubicBezTo>
                  <a:cubicBezTo>
                    <a:pt x="904" y="282"/>
                    <a:pt x="1079" y="271"/>
                    <a:pt x="1210" y="251"/>
                  </a:cubicBezTo>
                  <a:cubicBezTo>
                    <a:pt x="1275" y="240"/>
                    <a:pt x="1327" y="228"/>
                    <a:pt x="1363" y="215"/>
                  </a:cubicBezTo>
                  <a:cubicBezTo>
                    <a:pt x="1384" y="207"/>
                    <a:pt x="1439" y="187"/>
                    <a:pt x="1439" y="141"/>
                  </a:cubicBezTo>
                  <a:cubicBezTo>
                    <a:pt x="1439" y="95"/>
                    <a:pt x="1384" y="75"/>
                    <a:pt x="1363" y="67"/>
                  </a:cubicBezTo>
                  <a:cubicBezTo>
                    <a:pt x="1327" y="54"/>
                    <a:pt x="1275" y="42"/>
                    <a:pt x="1210" y="32"/>
                  </a:cubicBezTo>
                  <a:cubicBezTo>
                    <a:pt x="1079" y="11"/>
                    <a:pt x="905" y="0"/>
                    <a:pt x="719" y="0"/>
                  </a:cubicBezTo>
                  <a:close/>
                  <a:moveTo>
                    <a:pt x="719" y="34"/>
                  </a:moveTo>
                  <a:cubicBezTo>
                    <a:pt x="1099" y="34"/>
                    <a:pt x="1407" y="82"/>
                    <a:pt x="1407" y="141"/>
                  </a:cubicBezTo>
                  <a:cubicBezTo>
                    <a:pt x="1407" y="200"/>
                    <a:pt x="1098" y="248"/>
                    <a:pt x="719" y="248"/>
                  </a:cubicBezTo>
                  <a:cubicBezTo>
                    <a:pt x="339" y="248"/>
                    <a:pt x="32" y="200"/>
                    <a:pt x="32" y="141"/>
                  </a:cubicBezTo>
                  <a:cubicBezTo>
                    <a:pt x="32" y="82"/>
                    <a:pt x="340" y="34"/>
                    <a:pt x="719" y="3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" name="Freeform: Shape 17"/>
            <p:cNvSpPr/>
            <p:nvPr/>
          </p:nvSpPr>
          <p:spPr>
            <a:xfrm>
              <a:off x="4133880" y="4880520"/>
              <a:ext cx="588960" cy="101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37" h="282">
                  <a:moveTo>
                    <a:pt x="819" y="0"/>
                  </a:moveTo>
                  <a:cubicBezTo>
                    <a:pt x="607" y="0"/>
                    <a:pt x="408" y="11"/>
                    <a:pt x="259" y="32"/>
                  </a:cubicBezTo>
                  <a:cubicBezTo>
                    <a:pt x="185" y="42"/>
                    <a:pt x="126" y="54"/>
                    <a:pt x="85" y="67"/>
                  </a:cubicBezTo>
                  <a:cubicBezTo>
                    <a:pt x="45" y="80"/>
                    <a:pt x="0" y="99"/>
                    <a:pt x="0" y="141"/>
                  </a:cubicBezTo>
                  <a:cubicBezTo>
                    <a:pt x="0" y="182"/>
                    <a:pt x="45" y="203"/>
                    <a:pt x="85" y="216"/>
                  </a:cubicBezTo>
                  <a:cubicBezTo>
                    <a:pt x="126" y="229"/>
                    <a:pt x="185" y="241"/>
                    <a:pt x="259" y="251"/>
                  </a:cubicBezTo>
                  <a:cubicBezTo>
                    <a:pt x="408" y="271"/>
                    <a:pt x="607" y="282"/>
                    <a:pt x="819" y="282"/>
                  </a:cubicBezTo>
                  <a:cubicBezTo>
                    <a:pt x="1030" y="282"/>
                    <a:pt x="1229" y="271"/>
                    <a:pt x="1378" y="251"/>
                  </a:cubicBezTo>
                  <a:cubicBezTo>
                    <a:pt x="1452" y="241"/>
                    <a:pt x="1511" y="229"/>
                    <a:pt x="1552" y="216"/>
                  </a:cubicBezTo>
                  <a:cubicBezTo>
                    <a:pt x="1592" y="203"/>
                    <a:pt x="1637" y="182"/>
                    <a:pt x="1637" y="141"/>
                  </a:cubicBezTo>
                  <a:cubicBezTo>
                    <a:pt x="1637" y="99"/>
                    <a:pt x="1592" y="80"/>
                    <a:pt x="1552" y="67"/>
                  </a:cubicBezTo>
                  <a:cubicBezTo>
                    <a:pt x="1511" y="54"/>
                    <a:pt x="1452" y="42"/>
                    <a:pt x="1378" y="32"/>
                  </a:cubicBezTo>
                  <a:cubicBezTo>
                    <a:pt x="1229" y="11"/>
                    <a:pt x="1030" y="0"/>
                    <a:pt x="819" y="0"/>
                  </a:cubicBezTo>
                  <a:close/>
                  <a:moveTo>
                    <a:pt x="819" y="34"/>
                  </a:moveTo>
                  <a:cubicBezTo>
                    <a:pt x="1253" y="34"/>
                    <a:pt x="1605" y="82"/>
                    <a:pt x="1605" y="141"/>
                  </a:cubicBezTo>
                  <a:cubicBezTo>
                    <a:pt x="1605" y="200"/>
                    <a:pt x="1253" y="248"/>
                    <a:pt x="819" y="248"/>
                  </a:cubicBezTo>
                  <a:cubicBezTo>
                    <a:pt x="384" y="248"/>
                    <a:pt x="32" y="200"/>
                    <a:pt x="32" y="141"/>
                  </a:cubicBezTo>
                  <a:cubicBezTo>
                    <a:pt x="32" y="82"/>
                    <a:pt x="384" y="34"/>
                    <a:pt x="819" y="3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" name="Freeform: Shape 18"/>
            <p:cNvSpPr/>
            <p:nvPr/>
          </p:nvSpPr>
          <p:spPr>
            <a:xfrm>
              <a:off x="5169600" y="4586040"/>
              <a:ext cx="406080" cy="101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29" h="282">
                  <a:moveTo>
                    <a:pt x="565" y="0"/>
                  </a:moveTo>
                  <a:cubicBezTo>
                    <a:pt x="421" y="0"/>
                    <a:pt x="285" y="11"/>
                    <a:pt x="182" y="32"/>
                  </a:cubicBezTo>
                  <a:cubicBezTo>
                    <a:pt x="131" y="42"/>
                    <a:pt x="90" y="54"/>
                    <a:pt x="61" y="68"/>
                  </a:cubicBezTo>
                  <a:cubicBezTo>
                    <a:pt x="21" y="87"/>
                    <a:pt x="0" y="112"/>
                    <a:pt x="0" y="141"/>
                  </a:cubicBezTo>
                  <a:cubicBezTo>
                    <a:pt x="0" y="170"/>
                    <a:pt x="21" y="195"/>
                    <a:pt x="61" y="214"/>
                  </a:cubicBezTo>
                  <a:cubicBezTo>
                    <a:pt x="90" y="228"/>
                    <a:pt x="131" y="240"/>
                    <a:pt x="182" y="250"/>
                  </a:cubicBezTo>
                  <a:cubicBezTo>
                    <a:pt x="285" y="271"/>
                    <a:pt x="421" y="282"/>
                    <a:pt x="565" y="282"/>
                  </a:cubicBezTo>
                  <a:cubicBezTo>
                    <a:pt x="709" y="282"/>
                    <a:pt x="845" y="271"/>
                    <a:pt x="947" y="250"/>
                  </a:cubicBezTo>
                  <a:cubicBezTo>
                    <a:pt x="999" y="240"/>
                    <a:pt x="1039" y="228"/>
                    <a:pt x="1068" y="214"/>
                  </a:cubicBezTo>
                  <a:cubicBezTo>
                    <a:pt x="1109" y="195"/>
                    <a:pt x="1129" y="170"/>
                    <a:pt x="1129" y="141"/>
                  </a:cubicBezTo>
                  <a:cubicBezTo>
                    <a:pt x="1129" y="112"/>
                    <a:pt x="1109" y="87"/>
                    <a:pt x="1068" y="68"/>
                  </a:cubicBezTo>
                  <a:cubicBezTo>
                    <a:pt x="1039" y="54"/>
                    <a:pt x="999" y="42"/>
                    <a:pt x="947" y="32"/>
                  </a:cubicBezTo>
                  <a:cubicBezTo>
                    <a:pt x="845" y="11"/>
                    <a:pt x="709" y="0"/>
                    <a:pt x="565" y="0"/>
                  </a:cubicBezTo>
                  <a:close/>
                  <a:moveTo>
                    <a:pt x="565" y="34"/>
                  </a:moveTo>
                  <a:cubicBezTo>
                    <a:pt x="859" y="34"/>
                    <a:pt x="1097" y="82"/>
                    <a:pt x="1097" y="141"/>
                  </a:cubicBezTo>
                  <a:cubicBezTo>
                    <a:pt x="1097" y="200"/>
                    <a:pt x="859" y="248"/>
                    <a:pt x="565" y="248"/>
                  </a:cubicBezTo>
                  <a:cubicBezTo>
                    <a:pt x="271" y="248"/>
                    <a:pt x="32" y="200"/>
                    <a:pt x="32" y="141"/>
                  </a:cubicBezTo>
                  <a:cubicBezTo>
                    <a:pt x="32" y="82"/>
                    <a:pt x="271" y="34"/>
                    <a:pt x="565" y="3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" name="Freeform: Shape 19"/>
            <p:cNvSpPr/>
            <p:nvPr/>
          </p:nvSpPr>
          <p:spPr>
            <a:xfrm>
              <a:off x="5118840" y="4738320"/>
              <a:ext cx="518039" cy="101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40" h="282">
                  <a:moveTo>
                    <a:pt x="720" y="0"/>
                  </a:moveTo>
                  <a:cubicBezTo>
                    <a:pt x="535" y="0"/>
                    <a:pt x="361" y="11"/>
                    <a:pt x="229" y="32"/>
                  </a:cubicBezTo>
                  <a:cubicBezTo>
                    <a:pt x="164" y="42"/>
                    <a:pt x="113" y="54"/>
                    <a:pt x="76" y="67"/>
                  </a:cubicBezTo>
                  <a:cubicBezTo>
                    <a:pt x="55" y="75"/>
                    <a:pt x="0" y="95"/>
                    <a:pt x="0" y="141"/>
                  </a:cubicBezTo>
                  <a:cubicBezTo>
                    <a:pt x="0" y="187"/>
                    <a:pt x="55" y="207"/>
                    <a:pt x="76" y="215"/>
                  </a:cubicBezTo>
                  <a:cubicBezTo>
                    <a:pt x="113" y="228"/>
                    <a:pt x="164" y="240"/>
                    <a:pt x="229" y="251"/>
                  </a:cubicBezTo>
                  <a:cubicBezTo>
                    <a:pt x="361" y="271"/>
                    <a:pt x="535" y="282"/>
                    <a:pt x="720" y="282"/>
                  </a:cubicBezTo>
                  <a:cubicBezTo>
                    <a:pt x="905" y="282"/>
                    <a:pt x="1079" y="271"/>
                    <a:pt x="1211" y="251"/>
                  </a:cubicBezTo>
                  <a:cubicBezTo>
                    <a:pt x="1276" y="240"/>
                    <a:pt x="1327" y="228"/>
                    <a:pt x="1364" y="215"/>
                  </a:cubicBezTo>
                  <a:cubicBezTo>
                    <a:pt x="1385" y="207"/>
                    <a:pt x="1440" y="187"/>
                    <a:pt x="1440" y="141"/>
                  </a:cubicBezTo>
                  <a:cubicBezTo>
                    <a:pt x="1440" y="95"/>
                    <a:pt x="1385" y="75"/>
                    <a:pt x="1364" y="67"/>
                  </a:cubicBezTo>
                  <a:cubicBezTo>
                    <a:pt x="1327" y="54"/>
                    <a:pt x="1276" y="42"/>
                    <a:pt x="1211" y="32"/>
                  </a:cubicBezTo>
                  <a:cubicBezTo>
                    <a:pt x="1079" y="11"/>
                    <a:pt x="905" y="0"/>
                    <a:pt x="720" y="0"/>
                  </a:cubicBezTo>
                  <a:close/>
                  <a:moveTo>
                    <a:pt x="720" y="34"/>
                  </a:moveTo>
                  <a:cubicBezTo>
                    <a:pt x="1099" y="34"/>
                    <a:pt x="1407" y="82"/>
                    <a:pt x="1407" y="141"/>
                  </a:cubicBezTo>
                  <a:cubicBezTo>
                    <a:pt x="1407" y="200"/>
                    <a:pt x="1099" y="248"/>
                    <a:pt x="720" y="248"/>
                  </a:cubicBezTo>
                  <a:cubicBezTo>
                    <a:pt x="340" y="248"/>
                    <a:pt x="33" y="200"/>
                    <a:pt x="33" y="141"/>
                  </a:cubicBezTo>
                  <a:cubicBezTo>
                    <a:pt x="33" y="82"/>
                    <a:pt x="340" y="34"/>
                    <a:pt x="720" y="3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" name="Freeform: Shape 20"/>
            <p:cNvSpPr/>
            <p:nvPr/>
          </p:nvSpPr>
          <p:spPr>
            <a:xfrm>
              <a:off x="5078880" y="4880520"/>
              <a:ext cx="588600" cy="101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36" h="282">
                  <a:moveTo>
                    <a:pt x="818" y="0"/>
                  </a:moveTo>
                  <a:cubicBezTo>
                    <a:pt x="607" y="0"/>
                    <a:pt x="408" y="11"/>
                    <a:pt x="258" y="32"/>
                  </a:cubicBezTo>
                  <a:cubicBezTo>
                    <a:pt x="184" y="42"/>
                    <a:pt x="125" y="54"/>
                    <a:pt x="84" y="67"/>
                  </a:cubicBezTo>
                  <a:cubicBezTo>
                    <a:pt x="45" y="80"/>
                    <a:pt x="0" y="99"/>
                    <a:pt x="0" y="141"/>
                  </a:cubicBezTo>
                  <a:cubicBezTo>
                    <a:pt x="0" y="182"/>
                    <a:pt x="45" y="203"/>
                    <a:pt x="84" y="216"/>
                  </a:cubicBezTo>
                  <a:cubicBezTo>
                    <a:pt x="125" y="229"/>
                    <a:pt x="184" y="241"/>
                    <a:pt x="258" y="251"/>
                  </a:cubicBezTo>
                  <a:cubicBezTo>
                    <a:pt x="408" y="271"/>
                    <a:pt x="607" y="282"/>
                    <a:pt x="818" y="282"/>
                  </a:cubicBezTo>
                  <a:cubicBezTo>
                    <a:pt x="1029" y="282"/>
                    <a:pt x="1228" y="271"/>
                    <a:pt x="1378" y="251"/>
                  </a:cubicBezTo>
                  <a:cubicBezTo>
                    <a:pt x="1452" y="241"/>
                    <a:pt x="1510" y="229"/>
                    <a:pt x="1552" y="216"/>
                  </a:cubicBezTo>
                  <a:cubicBezTo>
                    <a:pt x="1591" y="203"/>
                    <a:pt x="1636" y="182"/>
                    <a:pt x="1636" y="141"/>
                  </a:cubicBezTo>
                  <a:cubicBezTo>
                    <a:pt x="1636" y="99"/>
                    <a:pt x="1591" y="80"/>
                    <a:pt x="1552" y="67"/>
                  </a:cubicBezTo>
                  <a:cubicBezTo>
                    <a:pt x="1510" y="54"/>
                    <a:pt x="1452" y="42"/>
                    <a:pt x="1378" y="32"/>
                  </a:cubicBezTo>
                  <a:cubicBezTo>
                    <a:pt x="1228" y="11"/>
                    <a:pt x="1029" y="0"/>
                    <a:pt x="818" y="0"/>
                  </a:cubicBezTo>
                  <a:close/>
                  <a:moveTo>
                    <a:pt x="818" y="34"/>
                  </a:moveTo>
                  <a:cubicBezTo>
                    <a:pt x="1252" y="34"/>
                    <a:pt x="1604" y="82"/>
                    <a:pt x="1604" y="141"/>
                  </a:cubicBezTo>
                  <a:cubicBezTo>
                    <a:pt x="1604" y="200"/>
                    <a:pt x="1252" y="248"/>
                    <a:pt x="818" y="248"/>
                  </a:cubicBezTo>
                  <a:cubicBezTo>
                    <a:pt x="384" y="248"/>
                    <a:pt x="32" y="200"/>
                    <a:pt x="32" y="141"/>
                  </a:cubicBezTo>
                  <a:cubicBezTo>
                    <a:pt x="32" y="82"/>
                    <a:pt x="384" y="34"/>
                    <a:pt x="818" y="3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" name="Freeform: Shape 21"/>
            <p:cNvSpPr/>
            <p:nvPr/>
          </p:nvSpPr>
          <p:spPr>
            <a:xfrm>
              <a:off x="4032359" y="3489839"/>
              <a:ext cx="131040" cy="272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5" h="758">
                  <a:moveTo>
                    <a:pt x="167" y="0"/>
                  </a:moveTo>
                  <a:lnTo>
                    <a:pt x="82" y="113"/>
                  </a:lnTo>
                  <a:cubicBezTo>
                    <a:pt x="3" y="220"/>
                    <a:pt x="-20" y="353"/>
                    <a:pt x="18" y="473"/>
                  </a:cubicBezTo>
                  <a:cubicBezTo>
                    <a:pt x="19" y="478"/>
                    <a:pt x="20" y="482"/>
                    <a:pt x="22" y="487"/>
                  </a:cubicBezTo>
                  <a:cubicBezTo>
                    <a:pt x="61" y="594"/>
                    <a:pt x="130" y="689"/>
                    <a:pt x="226" y="758"/>
                  </a:cubicBezTo>
                  <a:cubicBezTo>
                    <a:pt x="311" y="675"/>
                    <a:pt x="365" y="547"/>
                    <a:pt x="365" y="403"/>
                  </a:cubicBezTo>
                  <a:cubicBezTo>
                    <a:pt x="365" y="228"/>
                    <a:pt x="285" y="76"/>
                    <a:pt x="167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" name="Freeform: Shape 22"/>
            <p:cNvSpPr/>
            <p:nvPr/>
          </p:nvSpPr>
          <p:spPr>
            <a:xfrm>
              <a:off x="4987440" y="4189679"/>
              <a:ext cx="192600" cy="152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36" h="424">
                  <a:moveTo>
                    <a:pt x="536" y="133"/>
                  </a:moveTo>
                  <a:cubicBezTo>
                    <a:pt x="536" y="60"/>
                    <a:pt x="479" y="0"/>
                    <a:pt x="410" y="0"/>
                  </a:cubicBezTo>
                  <a:lnTo>
                    <a:pt x="125" y="0"/>
                  </a:lnTo>
                  <a:cubicBezTo>
                    <a:pt x="56" y="0"/>
                    <a:pt x="0" y="60"/>
                    <a:pt x="0" y="133"/>
                  </a:cubicBezTo>
                  <a:lnTo>
                    <a:pt x="0" y="291"/>
                  </a:lnTo>
                  <a:cubicBezTo>
                    <a:pt x="0" y="364"/>
                    <a:pt x="56" y="424"/>
                    <a:pt x="125" y="424"/>
                  </a:cubicBezTo>
                  <a:lnTo>
                    <a:pt x="410" y="424"/>
                  </a:lnTo>
                  <a:cubicBezTo>
                    <a:pt x="479" y="424"/>
                    <a:pt x="536" y="364"/>
                    <a:pt x="536" y="291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" name="Freeform: Shape 23"/>
            <p:cNvSpPr/>
            <p:nvPr/>
          </p:nvSpPr>
          <p:spPr>
            <a:xfrm>
              <a:off x="4286160" y="3895200"/>
              <a:ext cx="152280" cy="395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4" h="1100">
                  <a:moveTo>
                    <a:pt x="0" y="0"/>
                  </a:moveTo>
                  <a:lnTo>
                    <a:pt x="424" y="206"/>
                  </a:lnTo>
                  <a:lnTo>
                    <a:pt x="424" y="1100"/>
                  </a:lnTo>
                  <a:lnTo>
                    <a:pt x="0" y="110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" name="Freeform: Shape 24"/>
            <p:cNvSpPr/>
            <p:nvPr/>
          </p:nvSpPr>
          <p:spPr>
            <a:xfrm>
              <a:off x="4286160" y="4321800"/>
              <a:ext cx="213120" cy="20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3" h="57">
                  <a:moveTo>
                    <a:pt x="593" y="57"/>
                  </a:moveTo>
                  <a:lnTo>
                    <a:pt x="0" y="57"/>
                  </a:lnTo>
                  <a:lnTo>
                    <a:pt x="0" y="0"/>
                  </a:lnTo>
                  <a:lnTo>
                    <a:pt x="434" y="0"/>
                  </a:lnTo>
                  <a:lnTo>
                    <a:pt x="434" y="33"/>
                  </a:lnTo>
                  <a:lnTo>
                    <a:pt x="593" y="33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" name="Freeform: Shape 25"/>
            <p:cNvSpPr/>
            <p:nvPr/>
          </p:nvSpPr>
          <p:spPr>
            <a:xfrm>
              <a:off x="4286160" y="4372560"/>
              <a:ext cx="213120" cy="20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3" h="57">
                  <a:moveTo>
                    <a:pt x="0" y="0"/>
                  </a:moveTo>
                  <a:lnTo>
                    <a:pt x="593" y="0"/>
                  </a:lnTo>
                  <a:lnTo>
                    <a:pt x="593" y="57"/>
                  </a:lnTo>
                  <a:lnTo>
                    <a:pt x="0" y="57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" name="Freeform: Shape 26"/>
            <p:cNvSpPr/>
            <p:nvPr/>
          </p:nvSpPr>
          <p:spPr>
            <a:xfrm>
              <a:off x="4255920" y="4423320"/>
              <a:ext cx="243360" cy="81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77" h="226">
                  <a:moveTo>
                    <a:pt x="654" y="226"/>
                  </a:moveTo>
                  <a:lnTo>
                    <a:pt x="0" y="226"/>
                  </a:lnTo>
                  <a:cubicBezTo>
                    <a:pt x="0" y="72"/>
                    <a:pt x="90" y="0"/>
                    <a:pt x="90" y="0"/>
                  </a:cubicBezTo>
                  <a:lnTo>
                    <a:pt x="677" y="0"/>
                  </a:lnTo>
                  <a:lnTo>
                    <a:pt x="677" y="158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" name="Freeform: Shape 27"/>
            <p:cNvSpPr/>
            <p:nvPr/>
          </p:nvSpPr>
          <p:spPr>
            <a:xfrm>
              <a:off x="4479480" y="4220280"/>
              <a:ext cx="487080" cy="91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54" h="254">
                  <a:moveTo>
                    <a:pt x="1349" y="207"/>
                  </a:moveTo>
                  <a:lnTo>
                    <a:pt x="1349" y="47"/>
                  </a:lnTo>
                  <a:cubicBezTo>
                    <a:pt x="1349" y="31"/>
                    <a:pt x="1351" y="15"/>
                    <a:pt x="1354" y="0"/>
                  </a:cubicBezTo>
                  <a:lnTo>
                    <a:pt x="0" y="0"/>
                  </a:lnTo>
                  <a:lnTo>
                    <a:pt x="0" y="254"/>
                  </a:lnTo>
                  <a:lnTo>
                    <a:pt x="1354" y="254"/>
                  </a:lnTo>
                  <a:cubicBezTo>
                    <a:pt x="1351" y="239"/>
                    <a:pt x="1349" y="223"/>
                    <a:pt x="1349" y="20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" name="Freeform: Shape 28"/>
            <p:cNvSpPr/>
            <p:nvPr/>
          </p:nvSpPr>
          <p:spPr>
            <a:xfrm>
              <a:off x="5210280" y="4220280"/>
              <a:ext cx="192600" cy="91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36" h="254">
                  <a:moveTo>
                    <a:pt x="0" y="0"/>
                  </a:moveTo>
                  <a:cubicBezTo>
                    <a:pt x="4" y="15"/>
                    <a:pt x="6" y="31"/>
                    <a:pt x="6" y="47"/>
                  </a:cubicBezTo>
                  <a:lnTo>
                    <a:pt x="6" y="207"/>
                  </a:lnTo>
                  <a:cubicBezTo>
                    <a:pt x="6" y="223"/>
                    <a:pt x="4" y="239"/>
                    <a:pt x="0" y="254"/>
                  </a:cubicBezTo>
                  <a:lnTo>
                    <a:pt x="536" y="254"/>
                  </a:lnTo>
                  <a:lnTo>
                    <a:pt x="536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" name="Freeform: Shape 29"/>
            <p:cNvSpPr/>
            <p:nvPr/>
          </p:nvSpPr>
          <p:spPr>
            <a:xfrm>
              <a:off x="4113720" y="4331880"/>
              <a:ext cx="1228680" cy="1229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14" h="3415">
                  <a:moveTo>
                    <a:pt x="3413" y="0"/>
                  </a:moveTo>
                  <a:lnTo>
                    <a:pt x="3011" y="0"/>
                  </a:lnTo>
                  <a:cubicBezTo>
                    <a:pt x="2974" y="50"/>
                    <a:pt x="2915" y="81"/>
                    <a:pt x="2848" y="81"/>
                  </a:cubicBezTo>
                  <a:lnTo>
                    <a:pt x="2554" y="81"/>
                  </a:lnTo>
                  <a:cubicBezTo>
                    <a:pt x="2487" y="81"/>
                    <a:pt x="2428" y="50"/>
                    <a:pt x="2391" y="0"/>
                  </a:cubicBezTo>
                  <a:lnTo>
                    <a:pt x="1190" y="0"/>
                  </a:lnTo>
                  <a:lnTo>
                    <a:pt x="1190" y="367"/>
                  </a:lnTo>
                  <a:lnTo>
                    <a:pt x="998" y="1372"/>
                  </a:lnTo>
                  <a:lnTo>
                    <a:pt x="110" y="2534"/>
                  </a:lnTo>
                  <a:cubicBezTo>
                    <a:pt x="-70" y="2770"/>
                    <a:pt x="-25" y="3107"/>
                    <a:pt x="212" y="3287"/>
                  </a:cubicBezTo>
                  <a:cubicBezTo>
                    <a:pt x="309" y="3362"/>
                    <a:pt x="424" y="3398"/>
                    <a:pt x="538" y="3398"/>
                  </a:cubicBezTo>
                  <a:cubicBezTo>
                    <a:pt x="700" y="3398"/>
                    <a:pt x="860" y="3325"/>
                    <a:pt x="966" y="3186"/>
                  </a:cubicBezTo>
                  <a:lnTo>
                    <a:pt x="1931" y="1924"/>
                  </a:lnTo>
                  <a:cubicBezTo>
                    <a:pt x="1982" y="1857"/>
                    <a:pt x="2016" y="1780"/>
                    <a:pt x="2032" y="1698"/>
                  </a:cubicBezTo>
                  <a:lnTo>
                    <a:pt x="2280" y="402"/>
                  </a:lnTo>
                  <a:lnTo>
                    <a:pt x="2393" y="402"/>
                  </a:lnTo>
                  <a:lnTo>
                    <a:pt x="2393" y="1579"/>
                  </a:lnTo>
                  <a:lnTo>
                    <a:pt x="1854" y="2681"/>
                  </a:lnTo>
                  <a:cubicBezTo>
                    <a:pt x="1730" y="2934"/>
                    <a:pt x="1835" y="3240"/>
                    <a:pt x="2088" y="3363"/>
                  </a:cubicBezTo>
                  <a:cubicBezTo>
                    <a:pt x="2161" y="3398"/>
                    <a:pt x="2237" y="3415"/>
                    <a:pt x="2312" y="3415"/>
                  </a:cubicBezTo>
                  <a:cubicBezTo>
                    <a:pt x="2501" y="3415"/>
                    <a:pt x="2683" y="3310"/>
                    <a:pt x="2771" y="3129"/>
                  </a:cubicBezTo>
                  <a:lnTo>
                    <a:pt x="3362" y="1920"/>
                  </a:lnTo>
                  <a:cubicBezTo>
                    <a:pt x="3396" y="1850"/>
                    <a:pt x="3414" y="1774"/>
                    <a:pt x="3414" y="1696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" name="Freeform: Shape 30"/>
            <p:cNvSpPr/>
            <p:nvPr/>
          </p:nvSpPr>
          <p:spPr>
            <a:xfrm>
              <a:off x="4286160" y="2818800"/>
              <a:ext cx="192960" cy="354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37" h="987">
                  <a:moveTo>
                    <a:pt x="163" y="555"/>
                  </a:moveTo>
                  <a:lnTo>
                    <a:pt x="152" y="528"/>
                  </a:lnTo>
                  <a:lnTo>
                    <a:pt x="443" y="167"/>
                  </a:lnTo>
                  <a:cubicBezTo>
                    <a:pt x="470" y="134"/>
                    <a:pt x="502" y="108"/>
                    <a:pt x="537" y="89"/>
                  </a:cubicBezTo>
                  <a:lnTo>
                    <a:pt x="537" y="0"/>
                  </a:lnTo>
                  <a:cubicBezTo>
                    <a:pt x="537" y="0"/>
                    <a:pt x="0" y="158"/>
                    <a:pt x="0" y="691"/>
                  </a:cubicBezTo>
                  <a:lnTo>
                    <a:pt x="0" y="987"/>
                  </a:lnTo>
                  <a:lnTo>
                    <a:pt x="257" y="662"/>
                  </a:lnTo>
                  <a:cubicBezTo>
                    <a:pt x="212" y="639"/>
                    <a:pt x="181" y="603"/>
                    <a:pt x="163" y="555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" name="Freeform: Shape 31"/>
            <p:cNvSpPr/>
            <p:nvPr/>
          </p:nvSpPr>
          <p:spPr>
            <a:xfrm>
              <a:off x="5301719" y="2828880"/>
              <a:ext cx="192600" cy="3653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36" h="1016">
                  <a:moveTo>
                    <a:pt x="0" y="0"/>
                  </a:moveTo>
                  <a:lnTo>
                    <a:pt x="19" y="52"/>
                  </a:lnTo>
                  <a:cubicBezTo>
                    <a:pt x="68" y="54"/>
                    <a:pt x="113" y="78"/>
                    <a:pt x="144" y="116"/>
                  </a:cubicBezTo>
                  <a:lnTo>
                    <a:pt x="446" y="493"/>
                  </a:lnTo>
                  <a:lnTo>
                    <a:pt x="431" y="522"/>
                  </a:lnTo>
                  <a:cubicBezTo>
                    <a:pt x="394" y="590"/>
                    <a:pt x="328" y="618"/>
                    <a:pt x="251" y="627"/>
                  </a:cubicBezTo>
                  <a:lnTo>
                    <a:pt x="536" y="1016"/>
                  </a:lnTo>
                  <a:lnTo>
                    <a:pt x="536" y="650"/>
                  </a:lnTo>
                  <a:cubicBezTo>
                    <a:pt x="536" y="27"/>
                    <a:pt x="0" y="0"/>
                    <a:pt x="0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" name="Freeform: Shape 32"/>
            <p:cNvSpPr/>
            <p:nvPr/>
          </p:nvSpPr>
          <p:spPr>
            <a:xfrm>
              <a:off x="4388040" y="2879640"/>
              <a:ext cx="710640" cy="45683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75" h="1270">
                  <a:moveTo>
                    <a:pt x="535" y="773"/>
                  </a:moveTo>
                  <a:cubicBezTo>
                    <a:pt x="993" y="880"/>
                    <a:pt x="1697" y="1157"/>
                    <a:pt x="1975" y="1270"/>
                  </a:cubicBezTo>
                  <a:cubicBezTo>
                    <a:pt x="1919" y="1167"/>
                    <a:pt x="1826" y="1021"/>
                    <a:pt x="1697" y="868"/>
                  </a:cubicBezTo>
                  <a:cubicBezTo>
                    <a:pt x="1559" y="702"/>
                    <a:pt x="1400" y="552"/>
                    <a:pt x="1225" y="420"/>
                  </a:cubicBezTo>
                  <a:cubicBezTo>
                    <a:pt x="1006" y="255"/>
                    <a:pt x="762" y="118"/>
                    <a:pt x="498" y="15"/>
                  </a:cubicBezTo>
                  <a:cubicBezTo>
                    <a:pt x="412" y="-19"/>
                    <a:pt x="314" y="6"/>
                    <a:pt x="255" y="77"/>
                  </a:cubicBezTo>
                  <a:lnTo>
                    <a:pt x="0" y="383"/>
                  </a:lnTo>
                  <a:cubicBezTo>
                    <a:pt x="18" y="407"/>
                    <a:pt x="55" y="431"/>
                    <a:pt x="138" y="434"/>
                  </a:cubicBezTo>
                  <a:cubicBezTo>
                    <a:pt x="222" y="437"/>
                    <a:pt x="324" y="417"/>
                    <a:pt x="405" y="401"/>
                  </a:cubicBezTo>
                  <a:cubicBezTo>
                    <a:pt x="518" y="379"/>
                    <a:pt x="580" y="367"/>
                    <a:pt x="617" y="399"/>
                  </a:cubicBezTo>
                  <a:cubicBezTo>
                    <a:pt x="648" y="425"/>
                    <a:pt x="655" y="455"/>
                    <a:pt x="656" y="475"/>
                  </a:cubicBezTo>
                  <a:cubicBezTo>
                    <a:pt x="658" y="538"/>
                    <a:pt x="600" y="594"/>
                    <a:pt x="543" y="649"/>
                  </a:cubicBezTo>
                  <a:cubicBezTo>
                    <a:pt x="516" y="676"/>
                    <a:pt x="466" y="724"/>
                    <a:pt x="464" y="744"/>
                  </a:cubicBezTo>
                  <a:cubicBezTo>
                    <a:pt x="467" y="747"/>
                    <a:pt x="481" y="760"/>
                    <a:pt x="535" y="773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" name="Freeform: Shape 33"/>
            <p:cNvSpPr/>
            <p:nvPr/>
          </p:nvSpPr>
          <p:spPr>
            <a:xfrm>
              <a:off x="4896000" y="2879640"/>
              <a:ext cx="537840" cy="314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95" h="875">
                  <a:moveTo>
                    <a:pt x="1227" y="30"/>
                  </a:moveTo>
                  <a:cubicBezTo>
                    <a:pt x="1212" y="11"/>
                    <a:pt x="1190" y="1"/>
                    <a:pt x="1167" y="0"/>
                  </a:cubicBezTo>
                  <a:cubicBezTo>
                    <a:pt x="1143" y="-1"/>
                    <a:pt x="1120" y="8"/>
                    <a:pt x="1103" y="25"/>
                  </a:cubicBezTo>
                  <a:cubicBezTo>
                    <a:pt x="993" y="137"/>
                    <a:pt x="855" y="227"/>
                    <a:pt x="692" y="293"/>
                  </a:cubicBezTo>
                  <a:cubicBezTo>
                    <a:pt x="562" y="345"/>
                    <a:pt x="417" y="381"/>
                    <a:pt x="260" y="401"/>
                  </a:cubicBezTo>
                  <a:cubicBezTo>
                    <a:pt x="163" y="414"/>
                    <a:pt x="74" y="418"/>
                    <a:pt x="0" y="419"/>
                  </a:cubicBezTo>
                  <a:cubicBezTo>
                    <a:pt x="134" y="532"/>
                    <a:pt x="257" y="657"/>
                    <a:pt x="368" y="790"/>
                  </a:cubicBezTo>
                  <a:cubicBezTo>
                    <a:pt x="392" y="819"/>
                    <a:pt x="415" y="847"/>
                    <a:pt x="436" y="875"/>
                  </a:cubicBezTo>
                  <a:cubicBezTo>
                    <a:pt x="580" y="817"/>
                    <a:pt x="776" y="756"/>
                    <a:pt x="1011" y="728"/>
                  </a:cubicBezTo>
                  <a:cubicBezTo>
                    <a:pt x="1041" y="725"/>
                    <a:pt x="1054" y="719"/>
                    <a:pt x="1058" y="716"/>
                  </a:cubicBezTo>
                  <a:cubicBezTo>
                    <a:pt x="1057" y="711"/>
                    <a:pt x="1052" y="697"/>
                    <a:pt x="1032" y="670"/>
                  </a:cubicBezTo>
                  <a:cubicBezTo>
                    <a:pt x="1011" y="643"/>
                    <a:pt x="983" y="613"/>
                    <a:pt x="955" y="584"/>
                  </a:cubicBezTo>
                  <a:cubicBezTo>
                    <a:pt x="892" y="517"/>
                    <a:pt x="846" y="469"/>
                    <a:pt x="853" y="420"/>
                  </a:cubicBezTo>
                  <a:cubicBezTo>
                    <a:pt x="856" y="399"/>
                    <a:pt x="868" y="381"/>
                    <a:pt x="887" y="370"/>
                  </a:cubicBezTo>
                  <a:cubicBezTo>
                    <a:pt x="942" y="337"/>
                    <a:pt x="1034" y="350"/>
                    <a:pt x="1151" y="367"/>
                  </a:cubicBezTo>
                  <a:cubicBezTo>
                    <a:pt x="1277" y="385"/>
                    <a:pt x="1430" y="408"/>
                    <a:pt x="1495" y="353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" name="Freeform: Shape 34"/>
            <p:cNvSpPr/>
            <p:nvPr/>
          </p:nvSpPr>
          <p:spPr>
            <a:xfrm>
              <a:off x="5068440" y="3052080"/>
              <a:ext cx="1055880" cy="1147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34" h="3188">
                  <a:moveTo>
                    <a:pt x="2922" y="1335"/>
                  </a:moveTo>
                  <a:cubicBezTo>
                    <a:pt x="2883" y="1179"/>
                    <a:pt x="2753" y="1068"/>
                    <a:pt x="2587" y="1047"/>
                  </a:cubicBezTo>
                  <a:lnTo>
                    <a:pt x="1471" y="910"/>
                  </a:lnTo>
                  <a:lnTo>
                    <a:pt x="791" y="36"/>
                  </a:lnTo>
                  <a:lnTo>
                    <a:pt x="786" y="36"/>
                  </a:lnTo>
                  <a:cubicBezTo>
                    <a:pt x="736" y="32"/>
                    <a:pt x="684" y="24"/>
                    <a:pt x="636" y="17"/>
                  </a:cubicBezTo>
                  <a:cubicBezTo>
                    <a:pt x="579" y="9"/>
                    <a:pt x="506" y="-2"/>
                    <a:pt x="464" y="1"/>
                  </a:cubicBezTo>
                  <a:cubicBezTo>
                    <a:pt x="480" y="22"/>
                    <a:pt x="506" y="50"/>
                    <a:pt x="526" y="70"/>
                  </a:cubicBezTo>
                  <a:cubicBezTo>
                    <a:pt x="600" y="148"/>
                    <a:pt x="676" y="229"/>
                    <a:pt x="650" y="303"/>
                  </a:cubicBezTo>
                  <a:cubicBezTo>
                    <a:pt x="627" y="366"/>
                    <a:pt x="548" y="375"/>
                    <a:pt x="522" y="378"/>
                  </a:cubicBezTo>
                  <a:cubicBezTo>
                    <a:pt x="313" y="403"/>
                    <a:pt x="134" y="457"/>
                    <a:pt x="0" y="509"/>
                  </a:cubicBezTo>
                  <a:cubicBezTo>
                    <a:pt x="151" y="723"/>
                    <a:pt x="214" y="876"/>
                    <a:pt x="218" y="884"/>
                  </a:cubicBezTo>
                  <a:lnTo>
                    <a:pt x="261" y="991"/>
                  </a:lnTo>
                  <a:lnTo>
                    <a:pt x="262" y="991"/>
                  </a:lnTo>
                  <a:lnTo>
                    <a:pt x="262" y="3119"/>
                  </a:lnTo>
                  <a:cubicBezTo>
                    <a:pt x="300" y="3133"/>
                    <a:pt x="332" y="3157"/>
                    <a:pt x="356" y="3188"/>
                  </a:cubicBezTo>
                  <a:lnTo>
                    <a:pt x="927" y="3188"/>
                  </a:lnTo>
                  <a:lnTo>
                    <a:pt x="927" y="1503"/>
                  </a:lnTo>
                  <a:cubicBezTo>
                    <a:pt x="934" y="1512"/>
                    <a:pt x="940" y="1520"/>
                    <a:pt x="945" y="1526"/>
                  </a:cubicBezTo>
                  <a:cubicBezTo>
                    <a:pt x="1010" y="1610"/>
                    <a:pt x="1100" y="1663"/>
                    <a:pt x="1198" y="1678"/>
                  </a:cubicBezTo>
                  <a:lnTo>
                    <a:pt x="1197" y="1679"/>
                  </a:lnTo>
                  <a:cubicBezTo>
                    <a:pt x="1197" y="1679"/>
                    <a:pt x="1273" y="1688"/>
                    <a:pt x="1387" y="1702"/>
                  </a:cubicBezTo>
                  <a:cubicBezTo>
                    <a:pt x="1381" y="1640"/>
                    <a:pt x="1357" y="1581"/>
                    <a:pt x="1317" y="1530"/>
                  </a:cubicBezTo>
                  <a:cubicBezTo>
                    <a:pt x="1302" y="1511"/>
                    <a:pt x="1285" y="1493"/>
                    <a:pt x="1265" y="1476"/>
                  </a:cubicBezTo>
                  <a:cubicBezTo>
                    <a:pt x="1185" y="1406"/>
                    <a:pt x="1078" y="1367"/>
                    <a:pt x="964" y="1368"/>
                  </a:cubicBezTo>
                  <a:cubicBezTo>
                    <a:pt x="951" y="1368"/>
                    <a:pt x="939" y="1368"/>
                    <a:pt x="927" y="1369"/>
                  </a:cubicBezTo>
                  <a:lnTo>
                    <a:pt x="927" y="1299"/>
                  </a:lnTo>
                  <a:cubicBezTo>
                    <a:pt x="939" y="1298"/>
                    <a:pt x="951" y="1298"/>
                    <a:pt x="963" y="1298"/>
                  </a:cubicBezTo>
                  <a:cubicBezTo>
                    <a:pt x="1094" y="1297"/>
                    <a:pt x="1218" y="1342"/>
                    <a:pt x="1311" y="1423"/>
                  </a:cubicBezTo>
                  <a:cubicBezTo>
                    <a:pt x="1400" y="1500"/>
                    <a:pt x="1451" y="1602"/>
                    <a:pt x="1458" y="1711"/>
                  </a:cubicBezTo>
                  <a:cubicBezTo>
                    <a:pt x="1798" y="1753"/>
                    <a:pt x="2365" y="1822"/>
                    <a:pt x="2491" y="1838"/>
                  </a:cubicBezTo>
                  <a:cubicBezTo>
                    <a:pt x="2704" y="1864"/>
                    <a:pt x="2903" y="1726"/>
                    <a:pt x="2931" y="1491"/>
                  </a:cubicBezTo>
                  <a:cubicBezTo>
                    <a:pt x="2933" y="1473"/>
                    <a:pt x="2934" y="1455"/>
                    <a:pt x="2934" y="1437"/>
                  </a:cubicBezTo>
                  <a:cubicBezTo>
                    <a:pt x="2933" y="1373"/>
                    <a:pt x="2922" y="1335"/>
                    <a:pt x="2922" y="1335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" name="Freeform: Shape 35"/>
            <p:cNvSpPr/>
            <p:nvPr/>
          </p:nvSpPr>
          <p:spPr>
            <a:xfrm>
              <a:off x="4103640" y="3052440"/>
              <a:ext cx="1005119" cy="1147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93" h="3188">
                  <a:moveTo>
                    <a:pt x="2385" y="1305"/>
                  </a:moveTo>
                  <a:cubicBezTo>
                    <a:pt x="2366" y="1323"/>
                    <a:pt x="2268" y="1414"/>
                    <a:pt x="2229" y="1451"/>
                  </a:cubicBezTo>
                  <a:cubicBezTo>
                    <a:pt x="2212" y="1468"/>
                    <a:pt x="2193" y="1465"/>
                    <a:pt x="2191" y="1465"/>
                  </a:cubicBezTo>
                  <a:cubicBezTo>
                    <a:pt x="2189" y="1465"/>
                    <a:pt x="2186" y="1465"/>
                    <a:pt x="2183" y="1465"/>
                  </a:cubicBezTo>
                  <a:cubicBezTo>
                    <a:pt x="2190" y="1463"/>
                    <a:pt x="2195" y="1461"/>
                    <a:pt x="2202" y="1456"/>
                  </a:cubicBezTo>
                  <a:cubicBezTo>
                    <a:pt x="2216" y="1446"/>
                    <a:pt x="2221" y="1428"/>
                    <a:pt x="2223" y="1421"/>
                  </a:cubicBezTo>
                  <a:cubicBezTo>
                    <a:pt x="2230" y="1385"/>
                    <a:pt x="2239" y="1331"/>
                    <a:pt x="2244" y="1276"/>
                  </a:cubicBezTo>
                  <a:cubicBezTo>
                    <a:pt x="2252" y="1180"/>
                    <a:pt x="2248" y="1116"/>
                    <a:pt x="2248" y="1116"/>
                  </a:cubicBezTo>
                  <a:lnTo>
                    <a:pt x="2384" y="988"/>
                  </a:lnTo>
                  <a:cubicBezTo>
                    <a:pt x="2384" y="988"/>
                    <a:pt x="2393" y="1060"/>
                    <a:pt x="2398" y="1141"/>
                  </a:cubicBezTo>
                  <a:cubicBezTo>
                    <a:pt x="2401" y="1195"/>
                    <a:pt x="2401" y="1242"/>
                    <a:pt x="2401" y="1268"/>
                  </a:cubicBezTo>
                  <a:cubicBezTo>
                    <a:pt x="2401" y="1269"/>
                    <a:pt x="2403" y="1288"/>
                    <a:pt x="2385" y="1305"/>
                  </a:cubicBezTo>
                  <a:close/>
                  <a:moveTo>
                    <a:pt x="2182" y="1465"/>
                  </a:moveTo>
                  <a:cubicBezTo>
                    <a:pt x="2174" y="1464"/>
                    <a:pt x="2112" y="1459"/>
                    <a:pt x="2067" y="1453"/>
                  </a:cubicBezTo>
                  <a:cubicBezTo>
                    <a:pt x="1986" y="1443"/>
                    <a:pt x="1915" y="1428"/>
                    <a:pt x="1915" y="1428"/>
                  </a:cubicBezTo>
                  <a:lnTo>
                    <a:pt x="2051" y="1301"/>
                  </a:lnTo>
                  <a:cubicBezTo>
                    <a:pt x="2051" y="1301"/>
                    <a:pt x="2115" y="1309"/>
                    <a:pt x="2211" y="1307"/>
                  </a:cubicBezTo>
                  <a:cubicBezTo>
                    <a:pt x="2211" y="1307"/>
                    <a:pt x="2219" y="1455"/>
                    <a:pt x="2184" y="1464"/>
                  </a:cubicBezTo>
                  <a:cubicBezTo>
                    <a:pt x="2184" y="1464"/>
                    <a:pt x="2183" y="1465"/>
                    <a:pt x="2182" y="1465"/>
                  </a:cubicBezTo>
                  <a:close/>
                  <a:moveTo>
                    <a:pt x="1881" y="1252"/>
                  </a:moveTo>
                  <a:cubicBezTo>
                    <a:pt x="1878" y="1204"/>
                    <a:pt x="1878" y="1162"/>
                    <a:pt x="1878" y="1135"/>
                  </a:cubicBezTo>
                  <a:cubicBezTo>
                    <a:pt x="1887" y="1098"/>
                    <a:pt x="2035" y="1118"/>
                    <a:pt x="2035" y="1118"/>
                  </a:cubicBezTo>
                  <a:cubicBezTo>
                    <a:pt x="2027" y="1214"/>
                    <a:pt x="2031" y="1279"/>
                    <a:pt x="2031" y="1279"/>
                  </a:cubicBezTo>
                  <a:lnTo>
                    <a:pt x="1895" y="1406"/>
                  </a:lnTo>
                  <a:cubicBezTo>
                    <a:pt x="1895" y="1406"/>
                    <a:pt x="1885" y="1334"/>
                    <a:pt x="1881" y="1252"/>
                  </a:cubicBezTo>
                  <a:close/>
                  <a:moveTo>
                    <a:pt x="1894" y="1089"/>
                  </a:moveTo>
                  <a:cubicBezTo>
                    <a:pt x="1933" y="1052"/>
                    <a:pt x="2031" y="961"/>
                    <a:pt x="2050" y="943"/>
                  </a:cubicBezTo>
                  <a:cubicBezTo>
                    <a:pt x="2068" y="927"/>
                    <a:pt x="2086" y="929"/>
                    <a:pt x="2088" y="929"/>
                  </a:cubicBezTo>
                  <a:cubicBezTo>
                    <a:pt x="2114" y="931"/>
                    <a:pt x="2160" y="935"/>
                    <a:pt x="2213" y="942"/>
                  </a:cubicBezTo>
                  <a:cubicBezTo>
                    <a:pt x="2293" y="952"/>
                    <a:pt x="2364" y="966"/>
                    <a:pt x="2364" y="966"/>
                  </a:cubicBezTo>
                  <a:lnTo>
                    <a:pt x="2228" y="1094"/>
                  </a:lnTo>
                  <a:cubicBezTo>
                    <a:pt x="2228" y="1094"/>
                    <a:pt x="2164" y="1085"/>
                    <a:pt x="2068" y="1087"/>
                  </a:cubicBezTo>
                  <a:cubicBezTo>
                    <a:pt x="2014" y="1088"/>
                    <a:pt x="1960" y="1094"/>
                    <a:pt x="1924" y="1098"/>
                  </a:cubicBezTo>
                  <a:cubicBezTo>
                    <a:pt x="1916" y="1099"/>
                    <a:pt x="1898" y="1102"/>
                    <a:pt x="1887" y="1116"/>
                  </a:cubicBezTo>
                  <a:cubicBezTo>
                    <a:pt x="1882" y="1123"/>
                    <a:pt x="1879" y="1128"/>
                    <a:pt x="1878" y="1135"/>
                  </a:cubicBezTo>
                  <a:cubicBezTo>
                    <a:pt x="1878" y="1132"/>
                    <a:pt x="1878" y="1129"/>
                    <a:pt x="1878" y="1126"/>
                  </a:cubicBezTo>
                  <a:cubicBezTo>
                    <a:pt x="1878" y="1124"/>
                    <a:pt x="1876" y="1106"/>
                    <a:pt x="1894" y="1089"/>
                  </a:cubicBezTo>
                  <a:close/>
                  <a:moveTo>
                    <a:pt x="766" y="1490"/>
                  </a:moveTo>
                  <a:lnTo>
                    <a:pt x="1035" y="1129"/>
                  </a:lnTo>
                  <a:lnTo>
                    <a:pt x="1035" y="1623"/>
                  </a:lnTo>
                  <a:close/>
                  <a:moveTo>
                    <a:pt x="1273" y="396"/>
                  </a:moveTo>
                  <a:cubicBezTo>
                    <a:pt x="1220" y="383"/>
                    <a:pt x="1148" y="359"/>
                    <a:pt x="1131" y="297"/>
                  </a:cubicBezTo>
                  <a:cubicBezTo>
                    <a:pt x="1112" y="228"/>
                    <a:pt x="1175" y="166"/>
                    <a:pt x="1236" y="106"/>
                  </a:cubicBezTo>
                  <a:cubicBezTo>
                    <a:pt x="1265" y="77"/>
                    <a:pt x="1320" y="23"/>
                    <a:pt x="1319" y="2"/>
                  </a:cubicBezTo>
                  <a:cubicBezTo>
                    <a:pt x="1319" y="1"/>
                    <a:pt x="1319" y="1"/>
                    <a:pt x="1318" y="0"/>
                  </a:cubicBezTo>
                  <a:cubicBezTo>
                    <a:pt x="1295" y="-2"/>
                    <a:pt x="1232" y="11"/>
                    <a:pt x="1184" y="20"/>
                  </a:cubicBezTo>
                  <a:cubicBezTo>
                    <a:pt x="1098" y="37"/>
                    <a:pt x="990" y="59"/>
                    <a:pt x="895" y="55"/>
                  </a:cubicBezTo>
                  <a:cubicBezTo>
                    <a:pt x="880" y="55"/>
                    <a:pt x="865" y="54"/>
                    <a:pt x="851" y="52"/>
                  </a:cubicBezTo>
                  <a:lnTo>
                    <a:pt x="0" y="1188"/>
                  </a:lnTo>
                  <a:cubicBezTo>
                    <a:pt x="133" y="1277"/>
                    <a:pt x="224" y="1448"/>
                    <a:pt x="224" y="1645"/>
                  </a:cubicBezTo>
                  <a:cubicBezTo>
                    <a:pt x="224" y="1801"/>
                    <a:pt x="167" y="1941"/>
                    <a:pt x="76" y="2036"/>
                  </a:cubicBezTo>
                  <a:cubicBezTo>
                    <a:pt x="84" y="2040"/>
                    <a:pt x="91" y="2044"/>
                    <a:pt x="98" y="2048"/>
                  </a:cubicBezTo>
                  <a:lnTo>
                    <a:pt x="1032" y="2511"/>
                  </a:lnTo>
                  <a:lnTo>
                    <a:pt x="1418" y="1747"/>
                  </a:lnTo>
                  <a:lnTo>
                    <a:pt x="1480" y="1778"/>
                  </a:lnTo>
                  <a:lnTo>
                    <a:pt x="1035" y="2658"/>
                  </a:lnTo>
                  <a:lnTo>
                    <a:pt x="1036" y="3188"/>
                  </a:lnTo>
                  <a:lnTo>
                    <a:pt x="2401" y="3188"/>
                  </a:lnTo>
                  <a:cubicBezTo>
                    <a:pt x="2438" y="3139"/>
                    <a:pt x="2497" y="3107"/>
                    <a:pt x="2563" y="3107"/>
                  </a:cubicBezTo>
                  <a:lnTo>
                    <a:pt x="2793" y="3107"/>
                  </a:lnTo>
                  <a:lnTo>
                    <a:pt x="2793" y="933"/>
                  </a:lnTo>
                  <a:cubicBezTo>
                    <a:pt x="2640" y="869"/>
                    <a:pt x="1793" y="519"/>
                    <a:pt x="1273" y="396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sp>
        <p:nvSpPr>
          <p:cNvPr id="45" name="Freeform: Shape 10"/>
          <p:cNvSpPr/>
          <p:nvPr userDrawn="1"/>
        </p:nvSpPr>
        <p:spPr>
          <a:xfrm flipH="1">
            <a:off x="3624954" y="4717908"/>
            <a:ext cx="1389958" cy="99544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856" h="3478">
                <a:moveTo>
                  <a:pt x="1246" y="3478"/>
                </a:moveTo>
                <a:cubicBezTo>
                  <a:pt x="559" y="3478"/>
                  <a:pt x="0" y="3007"/>
                  <a:pt x="0" y="2428"/>
                </a:cubicBezTo>
                <a:cubicBezTo>
                  <a:pt x="0" y="2039"/>
                  <a:pt x="254" y="1684"/>
                  <a:pt x="655" y="1502"/>
                </a:cubicBezTo>
                <a:cubicBezTo>
                  <a:pt x="709" y="1013"/>
                  <a:pt x="1129" y="629"/>
                  <a:pt x="1630" y="629"/>
                </a:cubicBezTo>
                <a:cubicBezTo>
                  <a:pt x="1733" y="629"/>
                  <a:pt x="1834" y="645"/>
                  <a:pt x="1931" y="676"/>
                </a:cubicBezTo>
                <a:cubicBezTo>
                  <a:pt x="2121" y="267"/>
                  <a:pt x="2533" y="0"/>
                  <a:pt x="2994" y="0"/>
                </a:cubicBezTo>
                <a:cubicBezTo>
                  <a:pt x="3641" y="0"/>
                  <a:pt x="4168" y="526"/>
                  <a:pt x="4168" y="1172"/>
                </a:cubicBezTo>
                <a:cubicBezTo>
                  <a:pt x="4168" y="1188"/>
                  <a:pt x="4167" y="1204"/>
                  <a:pt x="4167" y="1220"/>
                </a:cubicBezTo>
                <a:cubicBezTo>
                  <a:pt x="4594" y="1441"/>
                  <a:pt x="4856" y="1832"/>
                  <a:pt x="4856" y="2259"/>
                </a:cubicBezTo>
                <a:cubicBezTo>
                  <a:pt x="4856" y="2931"/>
                  <a:pt x="4205" y="3478"/>
                  <a:pt x="3405" y="347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6" name="Freeform: Shape 10"/>
          <p:cNvSpPr/>
          <p:nvPr userDrawn="1"/>
        </p:nvSpPr>
        <p:spPr>
          <a:xfrm flipH="1">
            <a:off x="8507208" y="696897"/>
            <a:ext cx="1418534" cy="101591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856" h="3478">
                <a:moveTo>
                  <a:pt x="1246" y="3478"/>
                </a:moveTo>
                <a:cubicBezTo>
                  <a:pt x="559" y="3478"/>
                  <a:pt x="0" y="3007"/>
                  <a:pt x="0" y="2428"/>
                </a:cubicBezTo>
                <a:cubicBezTo>
                  <a:pt x="0" y="2039"/>
                  <a:pt x="254" y="1684"/>
                  <a:pt x="655" y="1502"/>
                </a:cubicBezTo>
                <a:cubicBezTo>
                  <a:pt x="709" y="1013"/>
                  <a:pt x="1129" y="629"/>
                  <a:pt x="1630" y="629"/>
                </a:cubicBezTo>
                <a:cubicBezTo>
                  <a:pt x="1733" y="629"/>
                  <a:pt x="1834" y="645"/>
                  <a:pt x="1931" y="676"/>
                </a:cubicBezTo>
                <a:cubicBezTo>
                  <a:pt x="2121" y="267"/>
                  <a:pt x="2533" y="0"/>
                  <a:pt x="2994" y="0"/>
                </a:cubicBezTo>
                <a:cubicBezTo>
                  <a:pt x="3641" y="0"/>
                  <a:pt x="4168" y="526"/>
                  <a:pt x="4168" y="1172"/>
                </a:cubicBezTo>
                <a:cubicBezTo>
                  <a:pt x="4168" y="1188"/>
                  <a:pt x="4167" y="1204"/>
                  <a:pt x="4167" y="1220"/>
                </a:cubicBezTo>
                <a:cubicBezTo>
                  <a:pt x="4594" y="1441"/>
                  <a:pt x="4856" y="1832"/>
                  <a:pt x="4856" y="2259"/>
                </a:cubicBezTo>
                <a:cubicBezTo>
                  <a:pt x="4856" y="2931"/>
                  <a:pt x="4205" y="3478"/>
                  <a:pt x="3405" y="347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7" name="Freeform: Shape 10"/>
          <p:cNvSpPr/>
          <p:nvPr userDrawn="1"/>
        </p:nvSpPr>
        <p:spPr>
          <a:xfrm flipH="1">
            <a:off x="9925742" y="5320669"/>
            <a:ext cx="704158" cy="50429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856" h="3478">
                <a:moveTo>
                  <a:pt x="1246" y="3478"/>
                </a:moveTo>
                <a:cubicBezTo>
                  <a:pt x="559" y="3478"/>
                  <a:pt x="0" y="3007"/>
                  <a:pt x="0" y="2428"/>
                </a:cubicBezTo>
                <a:cubicBezTo>
                  <a:pt x="0" y="2039"/>
                  <a:pt x="254" y="1684"/>
                  <a:pt x="655" y="1502"/>
                </a:cubicBezTo>
                <a:cubicBezTo>
                  <a:pt x="709" y="1013"/>
                  <a:pt x="1129" y="629"/>
                  <a:pt x="1630" y="629"/>
                </a:cubicBezTo>
                <a:cubicBezTo>
                  <a:pt x="1733" y="629"/>
                  <a:pt x="1834" y="645"/>
                  <a:pt x="1931" y="676"/>
                </a:cubicBezTo>
                <a:cubicBezTo>
                  <a:pt x="2121" y="267"/>
                  <a:pt x="2533" y="0"/>
                  <a:pt x="2994" y="0"/>
                </a:cubicBezTo>
                <a:cubicBezTo>
                  <a:pt x="3641" y="0"/>
                  <a:pt x="4168" y="526"/>
                  <a:pt x="4168" y="1172"/>
                </a:cubicBezTo>
                <a:cubicBezTo>
                  <a:pt x="4168" y="1188"/>
                  <a:pt x="4167" y="1204"/>
                  <a:pt x="4167" y="1220"/>
                </a:cubicBezTo>
                <a:cubicBezTo>
                  <a:pt x="4594" y="1441"/>
                  <a:pt x="4856" y="1832"/>
                  <a:pt x="4856" y="2259"/>
                </a:cubicBezTo>
                <a:cubicBezTo>
                  <a:pt x="4856" y="2931"/>
                  <a:pt x="4205" y="3478"/>
                  <a:pt x="3405" y="347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8" name="TextBox 47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937039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1" presetClass="pat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4.07407E-6 C 0.00026 -0.00046 0.00143 -0.00393 0.00443 -0.0037 C 0.00885 -0.00347 0.01068 -0.00092 0.01484 -0.00347 C 0.01745 -0.00509 0.02057 -0.00879 0.02279 -0.00879 C 0.02786 -0.00879 0.02904 -0.00463 0.02904 -0.00115 C 0.02904 0.00417 0.0224 0.00857 0.01432 0.00926 C 0.00612 0.00949 -0.00052 0.00394 8.33333E-7 -4.07407E-6 Z " pathEditMode="relative" rAng="0" ptsTypes="AAAAAAA">
                                      <p:cBhvr>
                                        <p:cTn id="8" dur="5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45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_told_u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7701" y="4159498"/>
            <a:ext cx="10816598" cy="841265"/>
          </a:xfrm>
          <a:prstGeom prst="rect">
            <a:avLst/>
          </a:prstGeom>
        </p:spPr>
        <p:txBody>
          <a:bodyPr lIns="0" tIns="0" rIns="0" bIns="0" anchor="t"/>
          <a:lstStyle>
            <a:lvl1pPr algn="ctr">
              <a:lnSpc>
                <a:spcPct val="120000"/>
              </a:lnSpc>
              <a:defRPr sz="32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  <p:sp>
        <p:nvSpPr>
          <p:cNvPr id="5" name="Freeform: Shape 1"/>
          <p:cNvSpPr/>
          <p:nvPr/>
        </p:nvSpPr>
        <p:spPr>
          <a:xfrm>
            <a:off x="4863871" y="1312618"/>
            <a:ext cx="2459880" cy="245988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834" h="6834">
                <a:moveTo>
                  <a:pt x="6834" y="3418"/>
                </a:moveTo>
                <a:cubicBezTo>
                  <a:pt x="6834" y="4047"/>
                  <a:pt x="6691" y="4581"/>
                  <a:pt x="6376" y="5126"/>
                </a:cubicBezTo>
                <a:cubicBezTo>
                  <a:pt x="6062" y="5670"/>
                  <a:pt x="5670" y="6062"/>
                  <a:pt x="5126" y="6376"/>
                </a:cubicBezTo>
                <a:cubicBezTo>
                  <a:pt x="4581" y="6691"/>
                  <a:pt x="4047" y="6834"/>
                  <a:pt x="3418" y="6834"/>
                </a:cubicBezTo>
                <a:cubicBezTo>
                  <a:pt x="2788" y="6834"/>
                  <a:pt x="2253" y="6691"/>
                  <a:pt x="1709" y="6376"/>
                </a:cubicBezTo>
                <a:cubicBezTo>
                  <a:pt x="1164" y="6062"/>
                  <a:pt x="772" y="5670"/>
                  <a:pt x="458" y="5126"/>
                </a:cubicBezTo>
                <a:cubicBezTo>
                  <a:pt x="143" y="4581"/>
                  <a:pt x="0" y="4047"/>
                  <a:pt x="0" y="3418"/>
                </a:cubicBezTo>
                <a:cubicBezTo>
                  <a:pt x="0" y="2788"/>
                  <a:pt x="143" y="2253"/>
                  <a:pt x="458" y="1709"/>
                </a:cubicBezTo>
                <a:cubicBezTo>
                  <a:pt x="772" y="1164"/>
                  <a:pt x="1164" y="772"/>
                  <a:pt x="1709" y="458"/>
                </a:cubicBezTo>
                <a:cubicBezTo>
                  <a:pt x="2253" y="143"/>
                  <a:pt x="2788" y="0"/>
                  <a:pt x="3417" y="0"/>
                </a:cubicBezTo>
                <a:cubicBezTo>
                  <a:pt x="4047" y="0"/>
                  <a:pt x="4581" y="143"/>
                  <a:pt x="5126" y="458"/>
                </a:cubicBezTo>
                <a:cubicBezTo>
                  <a:pt x="5670" y="772"/>
                  <a:pt x="6062" y="1164"/>
                  <a:pt x="6376" y="1709"/>
                </a:cubicBezTo>
                <a:cubicBezTo>
                  <a:pt x="6691" y="2253"/>
                  <a:pt x="6834" y="2788"/>
                  <a:pt x="6834" y="3417"/>
                </a:cubicBezTo>
                <a:close/>
              </a:path>
            </a:pathLst>
          </a:custGeom>
          <a:solidFill>
            <a:srgbClr val="D92B38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7" name="Freeform: Shape 2"/>
          <p:cNvSpPr/>
          <p:nvPr/>
        </p:nvSpPr>
        <p:spPr>
          <a:xfrm>
            <a:off x="5067630" y="1516378"/>
            <a:ext cx="2052720" cy="205272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703" h="5703">
                <a:moveTo>
                  <a:pt x="5703" y="2852"/>
                </a:moveTo>
                <a:cubicBezTo>
                  <a:pt x="5703" y="3376"/>
                  <a:pt x="5583" y="3822"/>
                  <a:pt x="5321" y="4277"/>
                </a:cubicBezTo>
                <a:cubicBezTo>
                  <a:pt x="5058" y="4731"/>
                  <a:pt x="4731" y="5058"/>
                  <a:pt x="4277" y="5321"/>
                </a:cubicBezTo>
                <a:cubicBezTo>
                  <a:pt x="3822" y="5583"/>
                  <a:pt x="3376" y="5703"/>
                  <a:pt x="2852" y="5703"/>
                </a:cubicBezTo>
                <a:cubicBezTo>
                  <a:pt x="2327" y="5703"/>
                  <a:pt x="1880" y="5583"/>
                  <a:pt x="1426" y="5321"/>
                </a:cubicBezTo>
                <a:cubicBezTo>
                  <a:pt x="971" y="5058"/>
                  <a:pt x="644" y="4731"/>
                  <a:pt x="382" y="4277"/>
                </a:cubicBezTo>
                <a:cubicBezTo>
                  <a:pt x="119" y="3822"/>
                  <a:pt x="0" y="3376"/>
                  <a:pt x="0" y="2852"/>
                </a:cubicBezTo>
                <a:cubicBezTo>
                  <a:pt x="0" y="2327"/>
                  <a:pt x="119" y="1880"/>
                  <a:pt x="382" y="1426"/>
                </a:cubicBezTo>
                <a:cubicBezTo>
                  <a:pt x="644" y="971"/>
                  <a:pt x="971" y="644"/>
                  <a:pt x="1426" y="382"/>
                </a:cubicBezTo>
                <a:cubicBezTo>
                  <a:pt x="1880" y="119"/>
                  <a:pt x="2327" y="0"/>
                  <a:pt x="2851" y="0"/>
                </a:cubicBezTo>
                <a:cubicBezTo>
                  <a:pt x="3376" y="0"/>
                  <a:pt x="3822" y="119"/>
                  <a:pt x="4277" y="382"/>
                </a:cubicBezTo>
                <a:cubicBezTo>
                  <a:pt x="4731" y="644"/>
                  <a:pt x="5058" y="971"/>
                  <a:pt x="5321" y="1426"/>
                </a:cubicBezTo>
                <a:cubicBezTo>
                  <a:pt x="5583" y="1880"/>
                  <a:pt x="5703" y="2327"/>
                  <a:pt x="5703" y="2851"/>
                </a:cubicBezTo>
                <a:close/>
              </a:path>
            </a:pathLst>
          </a:custGeom>
          <a:solidFill>
            <a:srgbClr val="EB656C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8" name="Freeform: Shape 3"/>
          <p:cNvSpPr/>
          <p:nvPr/>
        </p:nvSpPr>
        <p:spPr>
          <a:xfrm>
            <a:off x="5254111" y="1702858"/>
            <a:ext cx="1679759" cy="167975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667" h="4667">
                <a:moveTo>
                  <a:pt x="4667" y="2334"/>
                </a:moveTo>
                <a:cubicBezTo>
                  <a:pt x="4667" y="2763"/>
                  <a:pt x="4569" y="3128"/>
                  <a:pt x="4355" y="3500"/>
                </a:cubicBezTo>
                <a:cubicBezTo>
                  <a:pt x="4140" y="3872"/>
                  <a:pt x="3872" y="4140"/>
                  <a:pt x="3500" y="4355"/>
                </a:cubicBezTo>
                <a:cubicBezTo>
                  <a:pt x="3128" y="4569"/>
                  <a:pt x="2763" y="4667"/>
                  <a:pt x="2334" y="4667"/>
                </a:cubicBezTo>
                <a:cubicBezTo>
                  <a:pt x="1904" y="4667"/>
                  <a:pt x="1539" y="4569"/>
                  <a:pt x="1167" y="4355"/>
                </a:cubicBezTo>
                <a:cubicBezTo>
                  <a:pt x="795" y="4140"/>
                  <a:pt x="526" y="3872"/>
                  <a:pt x="312" y="3500"/>
                </a:cubicBezTo>
                <a:cubicBezTo>
                  <a:pt x="97" y="3128"/>
                  <a:pt x="0" y="2763"/>
                  <a:pt x="0" y="2334"/>
                </a:cubicBezTo>
                <a:cubicBezTo>
                  <a:pt x="0" y="1904"/>
                  <a:pt x="97" y="1539"/>
                  <a:pt x="312" y="1167"/>
                </a:cubicBezTo>
                <a:cubicBezTo>
                  <a:pt x="526" y="795"/>
                  <a:pt x="795" y="526"/>
                  <a:pt x="1167" y="312"/>
                </a:cubicBezTo>
                <a:cubicBezTo>
                  <a:pt x="1539" y="97"/>
                  <a:pt x="1904" y="0"/>
                  <a:pt x="2333" y="0"/>
                </a:cubicBezTo>
                <a:cubicBezTo>
                  <a:pt x="2763" y="0"/>
                  <a:pt x="3128" y="97"/>
                  <a:pt x="3500" y="312"/>
                </a:cubicBezTo>
                <a:cubicBezTo>
                  <a:pt x="3872" y="526"/>
                  <a:pt x="4140" y="795"/>
                  <a:pt x="4355" y="1167"/>
                </a:cubicBezTo>
                <a:cubicBezTo>
                  <a:pt x="4569" y="1539"/>
                  <a:pt x="4667" y="1904"/>
                  <a:pt x="4667" y="2333"/>
                </a:cubicBezTo>
                <a:close/>
              </a:path>
            </a:pathLst>
          </a:custGeom>
          <a:solidFill>
            <a:srgbClr val="BA201E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" name="Freeform: Shape 4"/>
          <p:cNvSpPr/>
          <p:nvPr/>
        </p:nvSpPr>
        <p:spPr>
          <a:xfrm>
            <a:off x="5359951" y="1808698"/>
            <a:ext cx="1468080" cy="146808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079" h="4079">
                <a:moveTo>
                  <a:pt x="4079" y="2040"/>
                </a:moveTo>
                <a:cubicBezTo>
                  <a:pt x="4079" y="2415"/>
                  <a:pt x="3994" y="2734"/>
                  <a:pt x="3806" y="3059"/>
                </a:cubicBezTo>
                <a:cubicBezTo>
                  <a:pt x="3618" y="3384"/>
                  <a:pt x="3384" y="3618"/>
                  <a:pt x="3059" y="3806"/>
                </a:cubicBezTo>
                <a:cubicBezTo>
                  <a:pt x="2734" y="3994"/>
                  <a:pt x="2415" y="4079"/>
                  <a:pt x="2040" y="4079"/>
                </a:cubicBezTo>
                <a:cubicBezTo>
                  <a:pt x="1664" y="4079"/>
                  <a:pt x="1345" y="3994"/>
                  <a:pt x="1020" y="3806"/>
                </a:cubicBezTo>
                <a:cubicBezTo>
                  <a:pt x="695" y="3618"/>
                  <a:pt x="461" y="3384"/>
                  <a:pt x="273" y="3059"/>
                </a:cubicBezTo>
                <a:cubicBezTo>
                  <a:pt x="85" y="2734"/>
                  <a:pt x="0" y="2415"/>
                  <a:pt x="0" y="2040"/>
                </a:cubicBezTo>
                <a:cubicBezTo>
                  <a:pt x="0" y="1664"/>
                  <a:pt x="85" y="1345"/>
                  <a:pt x="273" y="1020"/>
                </a:cubicBezTo>
                <a:cubicBezTo>
                  <a:pt x="461" y="695"/>
                  <a:pt x="695" y="461"/>
                  <a:pt x="1020" y="273"/>
                </a:cubicBezTo>
                <a:cubicBezTo>
                  <a:pt x="1345" y="85"/>
                  <a:pt x="1664" y="0"/>
                  <a:pt x="2039" y="0"/>
                </a:cubicBezTo>
                <a:cubicBezTo>
                  <a:pt x="2415" y="0"/>
                  <a:pt x="2734" y="85"/>
                  <a:pt x="3059" y="273"/>
                </a:cubicBezTo>
                <a:cubicBezTo>
                  <a:pt x="3384" y="461"/>
                  <a:pt x="3618" y="695"/>
                  <a:pt x="3806" y="1020"/>
                </a:cubicBezTo>
                <a:cubicBezTo>
                  <a:pt x="3994" y="1345"/>
                  <a:pt x="4079" y="1664"/>
                  <a:pt x="4079" y="2039"/>
                </a:cubicBezTo>
                <a:close/>
              </a:path>
            </a:pathLst>
          </a:custGeom>
          <a:solidFill>
            <a:srgbClr val="BA201E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0" name="Freeform: Shape 5"/>
          <p:cNvSpPr/>
          <p:nvPr/>
        </p:nvSpPr>
        <p:spPr>
          <a:xfrm>
            <a:off x="5457870" y="1906618"/>
            <a:ext cx="1272240" cy="127224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535" h="3535">
                <a:moveTo>
                  <a:pt x="3535" y="1768"/>
                </a:moveTo>
                <a:cubicBezTo>
                  <a:pt x="3535" y="2093"/>
                  <a:pt x="3461" y="2369"/>
                  <a:pt x="3298" y="2651"/>
                </a:cubicBezTo>
                <a:cubicBezTo>
                  <a:pt x="3135" y="2933"/>
                  <a:pt x="2933" y="3135"/>
                  <a:pt x="2651" y="3298"/>
                </a:cubicBezTo>
                <a:cubicBezTo>
                  <a:pt x="2369" y="3461"/>
                  <a:pt x="2093" y="3535"/>
                  <a:pt x="1768" y="3535"/>
                </a:cubicBezTo>
                <a:cubicBezTo>
                  <a:pt x="1442" y="3535"/>
                  <a:pt x="1166" y="3461"/>
                  <a:pt x="884" y="3298"/>
                </a:cubicBezTo>
                <a:cubicBezTo>
                  <a:pt x="602" y="3135"/>
                  <a:pt x="400" y="2933"/>
                  <a:pt x="237" y="2651"/>
                </a:cubicBezTo>
                <a:cubicBezTo>
                  <a:pt x="74" y="2369"/>
                  <a:pt x="0" y="2093"/>
                  <a:pt x="0" y="1768"/>
                </a:cubicBezTo>
                <a:cubicBezTo>
                  <a:pt x="0" y="1442"/>
                  <a:pt x="74" y="1166"/>
                  <a:pt x="237" y="884"/>
                </a:cubicBezTo>
                <a:cubicBezTo>
                  <a:pt x="400" y="602"/>
                  <a:pt x="602" y="400"/>
                  <a:pt x="884" y="237"/>
                </a:cubicBezTo>
                <a:cubicBezTo>
                  <a:pt x="1166" y="74"/>
                  <a:pt x="1442" y="0"/>
                  <a:pt x="1767" y="0"/>
                </a:cubicBezTo>
                <a:cubicBezTo>
                  <a:pt x="2093" y="0"/>
                  <a:pt x="2369" y="74"/>
                  <a:pt x="2651" y="237"/>
                </a:cubicBezTo>
                <a:cubicBezTo>
                  <a:pt x="2933" y="400"/>
                  <a:pt x="3135" y="602"/>
                  <a:pt x="3298" y="884"/>
                </a:cubicBezTo>
                <a:cubicBezTo>
                  <a:pt x="3461" y="1166"/>
                  <a:pt x="3535" y="1442"/>
                  <a:pt x="3535" y="1767"/>
                </a:cubicBezTo>
                <a:close/>
              </a:path>
            </a:pathLst>
          </a:custGeom>
          <a:solidFill>
            <a:srgbClr val="D1272A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" name="Freeform: Shape 6"/>
          <p:cNvSpPr/>
          <p:nvPr/>
        </p:nvSpPr>
        <p:spPr>
          <a:xfrm>
            <a:off x="5254111" y="1702858"/>
            <a:ext cx="1679759" cy="167975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667" h="4667">
                <a:moveTo>
                  <a:pt x="2334" y="0"/>
                </a:moveTo>
                <a:cubicBezTo>
                  <a:pt x="1045" y="0"/>
                  <a:pt x="0" y="1045"/>
                  <a:pt x="0" y="2334"/>
                </a:cubicBezTo>
                <a:cubicBezTo>
                  <a:pt x="0" y="3622"/>
                  <a:pt x="1045" y="4667"/>
                  <a:pt x="2334" y="4667"/>
                </a:cubicBezTo>
                <a:cubicBezTo>
                  <a:pt x="3622" y="4667"/>
                  <a:pt x="4667" y="3622"/>
                  <a:pt x="4667" y="2334"/>
                </a:cubicBezTo>
                <a:cubicBezTo>
                  <a:pt x="4667" y="1045"/>
                  <a:pt x="3622" y="0"/>
                  <a:pt x="2334" y="0"/>
                </a:cubicBezTo>
                <a:close/>
                <a:moveTo>
                  <a:pt x="2334" y="4495"/>
                </a:moveTo>
                <a:cubicBezTo>
                  <a:pt x="1140" y="4495"/>
                  <a:pt x="172" y="3527"/>
                  <a:pt x="172" y="2334"/>
                </a:cubicBezTo>
                <a:cubicBezTo>
                  <a:pt x="172" y="1140"/>
                  <a:pt x="1140" y="172"/>
                  <a:pt x="2334" y="172"/>
                </a:cubicBezTo>
                <a:cubicBezTo>
                  <a:pt x="3527" y="172"/>
                  <a:pt x="4495" y="1140"/>
                  <a:pt x="4495" y="2334"/>
                </a:cubicBezTo>
                <a:cubicBezTo>
                  <a:pt x="4495" y="3527"/>
                  <a:pt x="3527" y="4495"/>
                  <a:pt x="2334" y="4495"/>
                </a:cubicBez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" name="Freeform: Shape 7"/>
          <p:cNvSpPr/>
          <p:nvPr/>
        </p:nvSpPr>
        <p:spPr>
          <a:xfrm>
            <a:off x="5343391" y="1792138"/>
            <a:ext cx="1501200" cy="150120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171" h="4171">
                <a:moveTo>
                  <a:pt x="2086" y="0"/>
                </a:moveTo>
                <a:cubicBezTo>
                  <a:pt x="933" y="0"/>
                  <a:pt x="0" y="933"/>
                  <a:pt x="0" y="2086"/>
                </a:cubicBezTo>
                <a:cubicBezTo>
                  <a:pt x="0" y="3238"/>
                  <a:pt x="933" y="4171"/>
                  <a:pt x="2086" y="4171"/>
                </a:cubicBezTo>
                <a:cubicBezTo>
                  <a:pt x="3238" y="4171"/>
                  <a:pt x="4171" y="3238"/>
                  <a:pt x="4171" y="2086"/>
                </a:cubicBezTo>
                <a:cubicBezTo>
                  <a:pt x="4171" y="933"/>
                  <a:pt x="3238" y="0"/>
                  <a:pt x="2086" y="0"/>
                </a:cubicBezTo>
                <a:close/>
                <a:moveTo>
                  <a:pt x="2086" y="4093"/>
                </a:moveTo>
                <a:cubicBezTo>
                  <a:pt x="977" y="4093"/>
                  <a:pt x="78" y="3194"/>
                  <a:pt x="78" y="2086"/>
                </a:cubicBezTo>
                <a:cubicBezTo>
                  <a:pt x="78" y="977"/>
                  <a:pt x="977" y="78"/>
                  <a:pt x="2086" y="78"/>
                </a:cubicBezTo>
                <a:cubicBezTo>
                  <a:pt x="3194" y="78"/>
                  <a:pt x="4093" y="977"/>
                  <a:pt x="4093" y="2086"/>
                </a:cubicBezTo>
                <a:cubicBezTo>
                  <a:pt x="4093" y="3194"/>
                  <a:pt x="3194" y="4093"/>
                  <a:pt x="2086" y="4093"/>
                </a:cubicBez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" name="Freeform: Shape 8"/>
          <p:cNvSpPr/>
          <p:nvPr/>
        </p:nvSpPr>
        <p:spPr>
          <a:xfrm>
            <a:off x="5473711" y="2683498"/>
            <a:ext cx="1240560" cy="49860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447" h="1386">
                <a:moveTo>
                  <a:pt x="1724" y="975"/>
                </a:moveTo>
                <a:cubicBezTo>
                  <a:pt x="992" y="975"/>
                  <a:pt x="352" y="586"/>
                  <a:pt x="0" y="0"/>
                </a:cubicBezTo>
                <a:cubicBezTo>
                  <a:pt x="173" y="792"/>
                  <a:pt x="880" y="1386"/>
                  <a:pt x="1724" y="1386"/>
                </a:cubicBezTo>
                <a:cubicBezTo>
                  <a:pt x="2567" y="1386"/>
                  <a:pt x="3274" y="792"/>
                  <a:pt x="3447" y="0"/>
                </a:cubicBezTo>
                <a:cubicBezTo>
                  <a:pt x="3095" y="586"/>
                  <a:pt x="2455" y="975"/>
                  <a:pt x="1724" y="975"/>
                </a:cubicBezTo>
                <a:close/>
              </a:path>
            </a:pathLst>
          </a:custGeom>
          <a:solidFill>
            <a:srgbClr val="EB656C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" name="Freeform: Shape 9"/>
          <p:cNvSpPr/>
          <p:nvPr/>
        </p:nvSpPr>
        <p:spPr>
          <a:xfrm>
            <a:off x="5676031" y="1940818"/>
            <a:ext cx="835919" cy="23076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323" h="642">
                <a:moveTo>
                  <a:pt x="2323" y="559"/>
                </a:moveTo>
                <a:cubicBezTo>
                  <a:pt x="2323" y="763"/>
                  <a:pt x="1803" y="528"/>
                  <a:pt x="1162" y="528"/>
                </a:cubicBezTo>
                <a:cubicBezTo>
                  <a:pt x="520" y="528"/>
                  <a:pt x="0" y="763"/>
                  <a:pt x="0" y="559"/>
                </a:cubicBezTo>
                <a:cubicBezTo>
                  <a:pt x="0" y="355"/>
                  <a:pt x="520" y="0"/>
                  <a:pt x="1162" y="0"/>
                </a:cubicBezTo>
                <a:cubicBezTo>
                  <a:pt x="1803" y="0"/>
                  <a:pt x="2323" y="355"/>
                  <a:pt x="2323" y="559"/>
                </a:cubicBez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grpSp>
        <p:nvGrpSpPr>
          <p:cNvPr id="6" name="Group 5"/>
          <p:cNvGrpSpPr/>
          <p:nvPr userDrawn="1"/>
        </p:nvGrpSpPr>
        <p:grpSpPr>
          <a:xfrm>
            <a:off x="5858911" y="2307658"/>
            <a:ext cx="470160" cy="470160"/>
            <a:chOff x="5858911" y="2307658"/>
            <a:chExt cx="470160" cy="470160"/>
          </a:xfrm>
        </p:grpSpPr>
        <p:sp>
          <p:nvSpPr>
            <p:cNvPr id="15" name="Freeform: Shape 10"/>
            <p:cNvSpPr/>
            <p:nvPr/>
          </p:nvSpPr>
          <p:spPr>
            <a:xfrm>
              <a:off x="5858911" y="2307658"/>
              <a:ext cx="470160" cy="470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07" h="1307">
                  <a:moveTo>
                    <a:pt x="1307" y="654"/>
                  </a:moveTo>
                  <a:cubicBezTo>
                    <a:pt x="1307" y="774"/>
                    <a:pt x="1280" y="875"/>
                    <a:pt x="1220" y="980"/>
                  </a:cubicBezTo>
                  <a:cubicBezTo>
                    <a:pt x="1160" y="1084"/>
                    <a:pt x="1084" y="1160"/>
                    <a:pt x="980" y="1220"/>
                  </a:cubicBezTo>
                  <a:cubicBezTo>
                    <a:pt x="875" y="1280"/>
                    <a:pt x="774" y="1307"/>
                    <a:pt x="654" y="1307"/>
                  </a:cubicBezTo>
                  <a:cubicBezTo>
                    <a:pt x="533" y="1307"/>
                    <a:pt x="431" y="1280"/>
                    <a:pt x="327" y="1220"/>
                  </a:cubicBezTo>
                  <a:cubicBezTo>
                    <a:pt x="222" y="1160"/>
                    <a:pt x="147" y="1084"/>
                    <a:pt x="87" y="980"/>
                  </a:cubicBezTo>
                  <a:cubicBezTo>
                    <a:pt x="27" y="875"/>
                    <a:pt x="0" y="774"/>
                    <a:pt x="0" y="654"/>
                  </a:cubicBezTo>
                  <a:cubicBezTo>
                    <a:pt x="0" y="533"/>
                    <a:pt x="27" y="431"/>
                    <a:pt x="87" y="327"/>
                  </a:cubicBezTo>
                  <a:cubicBezTo>
                    <a:pt x="147" y="222"/>
                    <a:pt x="222" y="147"/>
                    <a:pt x="327" y="87"/>
                  </a:cubicBezTo>
                  <a:cubicBezTo>
                    <a:pt x="431" y="27"/>
                    <a:pt x="533" y="0"/>
                    <a:pt x="654" y="0"/>
                  </a:cubicBezTo>
                  <a:cubicBezTo>
                    <a:pt x="774" y="0"/>
                    <a:pt x="875" y="27"/>
                    <a:pt x="980" y="87"/>
                  </a:cubicBezTo>
                  <a:cubicBezTo>
                    <a:pt x="1084" y="147"/>
                    <a:pt x="1160" y="222"/>
                    <a:pt x="1220" y="327"/>
                  </a:cubicBezTo>
                  <a:cubicBezTo>
                    <a:pt x="1280" y="431"/>
                    <a:pt x="1307" y="533"/>
                    <a:pt x="1307" y="654"/>
                  </a:cubicBezTo>
                  <a:close/>
                </a:path>
              </a:pathLst>
            </a:custGeom>
            <a:solidFill>
              <a:srgbClr val="BA201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" name="Freeform: Shape 11"/>
            <p:cNvSpPr/>
            <p:nvPr/>
          </p:nvSpPr>
          <p:spPr>
            <a:xfrm>
              <a:off x="6045031" y="2493778"/>
              <a:ext cx="97920" cy="97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3" h="273">
                  <a:moveTo>
                    <a:pt x="273" y="137"/>
                  </a:moveTo>
                  <a:cubicBezTo>
                    <a:pt x="273" y="162"/>
                    <a:pt x="266" y="183"/>
                    <a:pt x="254" y="205"/>
                  </a:cubicBezTo>
                  <a:cubicBezTo>
                    <a:pt x="241" y="226"/>
                    <a:pt x="226" y="241"/>
                    <a:pt x="205" y="254"/>
                  </a:cubicBezTo>
                  <a:cubicBezTo>
                    <a:pt x="183" y="266"/>
                    <a:pt x="162" y="273"/>
                    <a:pt x="137" y="273"/>
                  </a:cubicBezTo>
                  <a:cubicBezTo>
                    <a:pt x="111" y="273"/>
                    <a:pt x="89" y="266"/>
                    <a:pt x="68" y="254"/>
                  </a:cubicBezTo>
                  <a:cubicBezTo>
                    <a:pt x="46" y="241"/>
                    <a:pt x="31" y="226"/>
                    <a:pt x="19" y="205"/>
                  </a:cubicBezTo>
                  <a:cubicBezTo>
                    <a:pt x="6" y="183"/>
                    <a:pt x="0" y="162"/>
                    <a:pt x="0" y="137"/>
                  </a:cubicBezTo>
                  <a:cubicBezTo>
                    <a:pt x="0" y="111"/>
                    <a:pt x="6" y="89"/>
                    <a:pt x="19" y="68"/>
                  </a:cubicBezTo>
                  <a:cubicBezTo>
                    <a:pt x="31" y="46"/>
                    <a:pt x="46" y="31"/>
                    <a:pt x="68" y="19"/>
                  </a:cubicBezTo>
                  <a:cubicBezTo>
                    <a:pt x="89" y="6"/>
                    <a:pt x="111" y="0"/>
                    <a:pt x="137" y="0"/>
                  </a:cubicBezTo>
                  <a:cubicBezTo>
                    <a:pt x="162" y="0"/>
                    <a:pt x="183" y="6"/>
                    <a:pt x="205" y="19"/>
                  </a:cubicBezTo>
                  <a:cubicBezTo>
                    <a:pt x="226" y="31"/>
                    <a:pt x="241" y="46"/>
                    <a:pt x="254" y="68"/>
                  </a:cubicBezTo>
                  <a:cubicBezTo>
                    <a:pt x="266" y="89"/>
                    <a:pt x="273" y="111"/>
                    <a:pt x="273" y="137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grpSp>
        <p:nvGrpSpPr>
          <p:cNvPr id="27" name="Group 26"/>
          <p:cNvGrpSpPr/>
          <p:nvPr userDrawn="1"/>
        </p:nvGrpSpPr>
        <p:grpSpPr>
          <a:xfrm>
            <a:off x="5866831" y="2307658"/>
            <a:ext cx="470160" cy="470160"/>
            <a:chOff x="5858911" y="2307658"/>
            <a:chExt cx="470160" cy="470160"/>
          </a:xfrm>
        </p:grpSpPr>
        <p:sp>
          <p:nvSpPr>
            <p:cNvPr id="28" name="Freeform: Shape 10"/>
            <p:cNvSpPr/>
            <p:nvPr/>
          </p:nvSpPr>
          <p:spPr>
            <a:xfrm>
              <a:off x="5858911" y="2307658"/>
              <a:ext cx="470160" cy="470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07" h="1307">
                  <a:moveTo>
                    <a:pt x="1307" y="654"/>
                  </a:moveTo>
                  <a:cubicBezTo>
                    <a:pt x="1307" y="774"/>
                    <a:pt x="1280" y="875"/>
                    <a:pt x="1220" y="980"/>
                  </a:cubicBezTo>
                  <a:cubicBezTo>
                    <a:pt x="1160" y="1084"/>
                    <a:pt x="1084" y="1160"/>
                    <a:pt x="980" y="1220"/>
                  </a:cubicBezTo>
                  <a:cubicBezTo>
                    <a:pt x="875" y="1280"/>
                    <a:pt x="774" y="1307"/>
                    <a:pt x="654" y="1307"/>
                  </a:cubicBezTo>
                  <a:cubicBezTo>
                    <a:pt x="533" y="1307"/>
                    <a:pt x="431" y="1280"/>
                    <a:pt x="327" y="1220"/>
                  </a:cubicBezTo>
                  <a:cubicBezTo>
                    <a:pt x="222" y="1160"/>
                    <a:pt x="147" y="1084"/>
                    <a:pt x="87" y="980"/>
                  </a:cubicBezTo>
                  <a:cubicBezTo>
                    <a:pt x="27" y="875"/>
                    <a:pt x="0" y="774"/>
                    <a:pt x="0" y="654"/>
                  </a:cubicBezTo>
                  <a:cubicBezTo>
                    <a:pt x="0" y="533"/>
                    <a:pt x="27" y="431"/>
                    <a:pt x="87" y="327"/>
                  </a:cubicBezTo>
                  <a:cubicBezTo>
                    <a:pt x="147" y="222"/>
                    <a:pt x="222" y="147"/>
                    <a:pt x="327" y="87"/>
                  </a:cubicBezTo>
                  <a:cubicBezTo>
                    <a:pt x="431" y="27"/>
                    <a:pt x="533" y="0"/>
                    <a:pt x="654" y="0"/>
                  </a:cubicBezTo>
                  <a:cubicBezTo>
                    <a:pt x="774" y="0"/>
                    <a:pt x="875" y="27"/>
                    <a:pt x="980" y="87"/>
                  </a:cubicBezTo>
                  <a:cubicBezTo>
                    <a:pt x="1084" y="147"/>
                    <a:pt x="1160" y="222"/>
                    <a:pt x="1220" y="327"/>
                  </a:cubicBezTo>
                  <a:cubicBezTo>
                    <a:pt x="1280" y="431"/>
                    <a:pt x="1307" y="533"/>
                    <a:pt x="1307" y="654"/>
                  </a:cubicBezTo>
                  <a:close/>
                </a:path>
              </a:pathLst>
            </a:custGeom>
            <a:solidFill>
              <a:srgbClr val="BA201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" name="Freeform: Shape 11"/>
            <p:cNvSpPr/>
            <p:nvPr/>
          </p:nvSpPr>
          <p:spPr>
            <a:xfrm>
              <a:off x="6045031" y="2493778"/>
              <a:ext cx="97920" cy="97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3" h="273">
                  <a:moveTo>
                    <a:pt x="273" y="137"/>
                  </a:moveTo>
                  <a:cubicBezTo>
                    <a:pt x="273" y="162"/>
                    <a:pt x="266" y="183"/>
                    <a:pt x="254" y="205"/>
                  </a:cubicBezTo>
                  <a:cubicBezTo>
                    <a:pt x="241" y="226"/>
                    <a:pt x="226" y="241"/>
                    <a:pt x="205" y="254"/>
                  </a:cubicBezTo>
                  <a:cubicBezTo>
                    <a:pt x="183" y="266"/>
                    <a:pt x="162" y="273"/>
                    <a:pt x="137" y="273"/>
                  </a:cubicBezTo>
                  <a:cubicBezTo>
                    <a:pt x="111" y="273"/>
                    <a:pt x="89" y="266"/>
                    <a:pt x="68" y="254"/>
                  </a:cubicBezTo>
                  <a:cubicBezTo>
                    <a:pt x="46" y="241"/>
                    <a:pt x="31" y="226"/>
                    <a:pt x="19" y="205"/>
                  </a:cubicBezTo>
                  <a:cubicBezTo>
                    <a:pt x="6" y="183"/>
                    <a:pt x="0" y="162"/>
                    <a:pt x="0" y="137"/>
                  </a:cubicBezTo>
                  <a:cubicBezTo>
                    <a:pt x="0" y="111"/>
                    <a:pt x="6" y="89"/>
                    <a:pt x="19" y="68"/>
                  </a:cubicBezTo>
                  <a:cubicBezTo>
                    <a:pt x="31" y="46"/>
                    <a:pt x="46" y="31"/>
                    <a:pt x="68" y="19"/>
                  </a:cubicBezTo>
                  <a:cubicBezTo>
                    <a:pt x="89" y="6"/>
                    <a:pt x="111" y="0"/>
                    <a:pt x="137" y="0"/>
                  </a:cubicBezTo>
                  <a:cubicBezTo>
                    <a:pt x="162" y="0"/>
                    <a:pt x="183" y="6"/>
                    <a:pt x="205" y="19"/>
                  </a:cubicBezTo>
                  <a:cubicBezTo>
                    <a:pt x="226" y="31"/>
                    <a:pt x="241" y="46"/>
                    <a:pt x="254" y="68"/>
                  </a:cubicBezTo>
                  <a:cubicBezTo>
                    <a:pt x="266" y="89"/>
                    <a:pt x="273" y="111"/>
                    <a:pt x="273" y="137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sp>
        <p:nvSpPr>
          <p:cNvPr id="22" name="TextBox 21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767882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0" presetClass="path" presetSubtype="0" repeatCount="0" accel="50000" decel="50000" autoRev="1" fill="remove" nodeType="after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2.08333E-7 -3.33333E-6 L -0.03203 0.03426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02" y="1713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8"/>
                                            </p:cond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4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4000"/>
                            </p:stCondLst>
                            <p:childTnLst>
                              <p:par>
                                <p:cTn id="14" presetID="0" presetClass="path" presetSubtype="0" repeatCount="0" accel="50000" decel="50000" autoRev="1" fill="remove" nodeType="after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0.00065 -3.33333E-6 L 0.03151 0.03426 " pathEditMode="relative" ptsTypes="AA">
                                      <p:cBhvr>
                                        <p:cTn id="1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art_slide">
    <p:bg>
      <p:bgPr>
        <a:solidFill>
          <a:srgbClr val="008C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5638800" y="4318000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>
              <a:lnSpc>
                <a:spcPct val="120000"/>
              </a:lnSpc>
            </a:pPr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144" name="Picture 14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153" y="481088"/>
            <a:ext cx="2902622" cy="515896"/>
          </a:xfrm>
          <a:prstGeom prst="rect">
            <a:avLst/>
          </a:prstGeom>
        </p:spPr>
      </p:pic>
      <p:sp>
        <p:nvSpPr>
          <p:cNvPr id="3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1881052" y="3185805"/>
            <a:ext cx="3918856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38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1881053" y="3658718"/>
            <a:ext cx="3918856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0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39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467216" y="3321296"/>
            <a:ext cx="1227331" cy="1227331"/>
          </a:xfrm>
          <a:prstGeom prst="rect">
            <a:avLst/>
          </a:prstGeom>
        </p:spPr>
        <p:txBody>
          <a:bodyPr/>
          <a:lstStyle>
            <a:lvl1pPr>
              <a:defRPr sz="13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Text Placeholder 2"/>
          <p:cNvSpPr>
            <a:spLocks noGrp="1"/>
          </p:cNvSpPr>
          <p:nvPr>
            <p:ph type="body" sz="quarter" idx="21"/>
          </p:nvPr>
        </p:nvSpPr>
        <p:spPr>
          <a:xfrm>
            <a:off x="1881052" y="4618365"/>
            <a:ext cx="3918857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41" name="Text Placeholder 2"/>
          <p:cNvSpPr>
            <a:spLocks noGrp="1"/>
          </p:cNvSpPr>
          <p:nvPr>
            <p:ph type="body" sz="quarter" idx="22"/>
          </p:nvPr>
        </p:nvSpPr>
        <p:spPr>
          <a:xfrm>
            <a:off x="1881053" y="5091278"/>
            <a:ext cx="3918857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0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42" name="Picture Placeholder 6"/>
          <p:cNvSpPr>
            <a:spLocks noGrp="1"/>
          </p:cNvSpPr>
          <p:nvPr>
            <p:ph type="pic" sz="quarter" idx="23"/>
          </p:nvPr>
        </p:nvSpPr>
        <p:spPr>
          <a:xfrm>
            <a:off x="475923" y="4753856"/>
            <a:ext cx="1227331" cy="1227331"/>
          </a:xfrm>
          <a:prstGeom prst="rect">
            <a:avLst/>
          </a:prstGeom>
        </p:spPr>
        <p:txBody>
          <a:bodyPr/>
          <a:lstStyle>
            <a:lvl1pPr>
              <a:defRPr sz="13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3" name="Text Placeholder 2"/>
          <p:cNvSpPr>
            <a:spLocks noGrp="1"/>
          </p:cNvSpPr>
          <p:nvPr>
            <p:ph type="body" sz="quarter" idx="24"/>
          </p:nvPr>
        </p:nvSpPr>
        <p:spPr>
          <a:xfrm>
            <a:off x="7796061" y="3194512"/>
            <a:ext cx="3918857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44" name="Text Placeholder 2"/>
          <p:cNvSpPr>
            <a:spLocks noGrp="1"/>
          </p:cNvSpPr>
          <p:nvPr>
            <p:ph type="body" sz="quarter" idx="25"/>
          </p:nvPr>
        </p:nvSpPr>
        <p:spPr>
          <a:xfrm>
            <a:off x="7796062" y="3667425"/>
            <a:ext cx="3918857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0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45" name="Picture Placeholder 6"/>
          <p:cNvSpPr>
            <a:spLocks noGrp="1"/>
          </p:cNvSpPr>
          <p:nvPr>
            <p:ph type="pic" sz="quarter" idx="26"/>
          </p:nvPr>
        </p:nvSpPr>
        <p:spPr>
          <a:xfrm>
            <a:off x="6382225" y="3330003"/>
            <a:ext cx="1227331" cy="1227331"/>
          </a:xfrm>
          <a:prstGeom prst="rect">
            <a:avLst/>
          </a:prstGeom>
        </p:spPr>
        <p:txBody>
          <a:bodyPr/>
          <a:lstStyle>
            <a:lvl1pPr>
              <a:defRPr sz="13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Text Placeholder 2"/>
          <p:cNvSpPr>
            <a:spLocks noGrp="1"/>
          </p:cNvSpPr>
          <p:nvPr>
            <p:ph type="body" sz="quarter" idx="27"/>
          </p:nvPr>
        </p:nvSpPr>
        <p:spPr>
          <a:xfrm>
            <a:off x="7796061" y="4627072"/>
            <a:ext cx="3918857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47" name="Text Placeholder 2"/>
          <p:cNvSpPr>
            <a:spLocks noGrp="1"/>
          </p:cNvSpPr>
          <p:nvPr>
            <p:ph type="body" sz="quarter" idx="28"/>
          </p:nvPr>
        </p:nvSpPr>
        <p:spPr>
          <a:xfrm>
            <a:off x="7796062" y="5099985"/>
            <a:ext cx="3918857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0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48" name="Picture Placeholder 6"/>
          <p:cNvSpPr>
            <a:spLocks noGrp="1"/>
          </p:cNvSpPr>
          <p:nvPr>
            <p:ph type="pic" sz="quarter" idx="29"/>
          </p:nvPr>
        </p:nvSpPr>
        <p:spPr>
          <a:xfrm>
            <a:off x="6390932" y="4762563"/>
            <a:ext cx="1227331" cy="1227331"/>
          </a:xfrm>
          <a:prstGeom prst="rect">
            <a:avLst/>
          </a:prstGeom>
        </p:spPr>
        <p:txBody>
          <a:bodyPr/>
          <a:lstStyle>
            <a:lvl1pPr>
              <a:defRPr sz="13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454154" y="1475168"/>
            <a:ext cx="8195188" cy="864001"/>
          </a:xfrm>
          <a:prstGeom prst="rect">
            <a:avLst/>
          </a:prstGeom>
        </p:spPr>
        <p:txBody>
          <a:bodyPr/>
          <a:lstStyle>
            <a:lvl1pPr>
              <a:defRPr sz="3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fontAlgn="ctr">
              <a:lnSpc>
                <a:spcPts val="4000"/>
              </a:lnSpc>
            </a:pPr>
            <a:r>
              <a:rPr lang="en-US" sz="3200"/>
              <a:t>Click to edit Master title style</a:t>
            </a:r>
            <a:endParaRPr lang="en-US" sz="3200" dirty="0"/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30"/>
          </p:nvPr>
        </p:nvSpPr>
        <p:spPr>
          <a:xfrm>
            <a:off x="454153" y="1987818"/>
            <a:ext cx="8195188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1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grpSp>
        <p:nvGrpSpPr>
          <p:cNvPr id="3" name="Group 2"/>
          <p:cNvGrpSpPr/>
          <p:nvPr userDrawn="1"/>
        </p:nvGrpSpPr>
        <p:grpSpPr>
          <a:xfrm>
            <a:off x="8862463" y="314844"/>
            <a:ext cx="2855520" cy="2521438"/>
            <a:chOff x="8862463" y="314844"/>
            <a:chExt cx="2855520" cy="2521438"/>
          </a:xfrm>
        </p:grpSpPr>
        <p:sp>
          <p:nvSpPr>
            <p:cNvPr id="235" name="Freeform: Shape 1"/>
            <p:cNvSpPr/>
            <p:nvPr userDrawn="1"/>
          </p:nvSpPr>
          <p:spPr>
            <a:xfrm>
              <a:off x="9463303" y="1097484"/>
              <a:ext cx="65520" cy="92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3" h="257">
                  <a:moveTo>
                    <a:pt x="35" y="11"/>
                  </a:moveTo>
                  <a:cubicBezTo>
                    <a:pt x="30" y="35"/>
                    <a:pt x="22" y="75"/>
                    <a:pt x="16" y="117"/>
                  </a:cubicBezTo>
                  <a:cubicBezTo>
                    <a:pt x="6" y="191"/>
                    <a:pt x="0" y="257"/>
                    <a:pt x="0" y="257"/>
                  </a:cubicBezTo>
                  <a:lnTo>
                    <a:pt x="149" y="168"/>
                  </a:lnTo>
                  <a:cubicBezTo>
                    <a:pt x="149" y="168"/>
                    <a:pt x="157" y="109"/>
                    <a:pt x="183" y="25"/>
                  </a:cubicBezTo>
                  <a:cubicBezTo>
                    <a:pt x="180" y="27"/>
                    <a:pt x="51" y="-20"/>
                    <a:pt x="35" y="11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6" name="Freeform: Shape 2"/>
            <p:cNvSpPr/>
            <p:nvPr userDrawn="1"/>
          </p:nvSpPr>
          <p:spPr>
            <a:xfrm>
              <a:off x="9467263" y="1167324"/>
              <a:ext cx="104400" cy="61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1" h="172">
                  <a:moveTo>
                    <a:pt x="238" y="172"/>
                  </a:moveTo>
                  <a:cubicBezTo>
                    <a:pt x="272" y="169"/>
                    <a:pt x="291" y="37"/>
                    <a:pt x="291" y="37"/>
                  </a:cubicBezTo>
                  <a:cubicBezTo>
                    <a:pt x="204" y="21"/>
                    <a:pt x="148" y="0"/>
                    <a:pt x="148" y="0"/>
                  </a:cubicBezTo>
                  <a:lnTo>
                    <a:pt x="0" y="90"/>
                  </a:lnTo>
                  <a:cubicBezTo>
                    <a:pt x="0" y="90"/>
                    <a:pt x="61" y="116"/>
                    <a:pt x="132" y="140"/>
                  </a:cubicBezTo>
                  <a:cubicBezTo>
                    <a:pt x="175" y="153"/>
                    <a:pt x="230" y="169"/>
                    <a:pt x="238" y="172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7" name="Freeform: Shape 3"/>
            <p:cNvSpPr/>
            <p:nvPr userDrawn="1"/>
          </p:nvSpPr>
          <p:spPr>
            <a:xfrm>
              <a:off x="9475903" y="1049603"/>
              <a:ext cx="169920" cy="63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3" h="176">
                  <a:moveTo>
                    <a:pt x="2" y="137"/>
                  </a:moveTo>
                  <a:cubicBezTo>
                    <a:pt x="2" y="139"/>
                    <a:pt x="2" y="142"/>
                    <a:pt x="0" y="144"/>
                  </a:cubicBezTo>
                  <a:cubicBezTo>
                    <a:pt x="2" y="139"/>
                    <a:pt x="5" y="137"/>
                    <a:pt x="13" y="131"/>
                  </a:cubicBezTo>
                  <a:cubicBezTo>
                    <a:pt x="26" y="121"/>
                    <a:pt x="42" y="121"/>
                    <a:pt x="50" y="121"/>
                  </a:cubicBezTo>
                  <a:cubicBezTo>
                    <a:pt x="84" y="123"/>
                    <a:pt x="135" y="129"/>
                    <a:pt x="182" y="139"/>
                  </a:cubicBezTo>
                  <a:cubicBezTo>
                    <a:pt x="270" y="155"/>
                    <a:pt x="325" y="176"/>
                    <a:pt x="325" y="176"/>
                  </a:cubicBezTo>
                  <a:lnTo>
                    <a:pt x="473" y="86"/>
                  </a:lnTo>
                  <a:cubicBezTo>
                    <a:pt x="473" y="86"/>
                    <a:pt x="413" y="60"/>
                    <a:pt x="341" y="36"/>
                  </a:cubicBezTo>
                  <a:cubicBezTo>
                    <a:pt x="296" y="20"/>
                    <a:pt x="254" y="7"/>
                    <a:pt x="230" y="2"/>
                  </a:cubicBezTo>
                  <a:cubicBezTo>
                    <a:pt x="227" y="2"/>
                    <a:pt x="211" y="-4"/>
                    <a:pt x="193" y="7"/>
                  </a:cubicBezTo>
                  <a:cubicBezTo>
                    <a:pt x="172" y="20"/>
                    <a:pt x="66" y="84"/>
                    <a:pt x="24" y="107"/>
                  </a:cubicBezTo>
                  <a:cubicBezTo>
                    <a:pt x="5" y="118"/>
                    <a:pt x="2" y="137"/>
                    <a:pt x="2" y="137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8" name="Freeform: Shape 4"/>
            <p:cNvSpPr/>
            <p:nvPr userDrawn="1"/>
          </p:nvSpPr>
          <p:spPr>
            <a:xfrm>
              <a:off x="9552943" y="1088124"/>
              <a:ext cx="97920" cy="142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3" h="396">
                  <a:moveTo>
                    <a:pt x="8" y="395"/>
                  </a:moveTo>
                  <a:cubicBezTo>
                    <a:pt x="5" y="395"/>
                    <a:pt x="3" y="392"/>
                    <a:pt x="0" y="392"/>
                  </a:cubicBezTo>
                  <a:cubicBezTo>
                    <a:pt x="5" y="392"/>
                    <a:pt x="11" y="392"/>
                    <a:pt x="19" y="387"/>
                  </a:cubicBezTo>
                  <a:cubicBezTo>
                    <a:pt x="34" y="381"/>
                    <a:pt x="42" y="365"/>
                    <a:pt x="45" y="360"/>
                  </a:cubicBezTo>
                  <a:cubicBezTo>
                    <a:pt x="58" y="328"/>
                    <a:pt x="77" y="283"/>
                    <a:pt x="90" y="233"/>
                  </a:cubicBezTo>
                  <a:cubicBezTo>
                    <a:pt x="116" y="149"/>
                    <a:pt x="124" y="90"/>
                    <a:pt x="124" y="90"/>
                  </a:cubicBezTo>
                  <a:lnTo>
                    <a:pt x="273" y="0"/>
                  </a:lnTo>
                  <a:cubicBezTo>
                    <a:pt x="273" y="0"/>
                    <a:pt x="267" y="67"/>
                    <a:pt x="257" y="141"/>
                  </a:cubicBezTo>
                  <a:cubicBezTo>
                    <a:pt x="249" y="188"/>
                    <a:pt x="241" y="231"/>
                    <a:pt x="236" y="254"/>
                  </a:cubicBezTo>
                  <a:cubicBezTo>
                    <a:pt x="236" y="257"/>
                    <a:pt x="233" y="273"/>
                    <a:pt x="214" y="283"/>
                  </a:cubicBezTo>
                  <a:cubicBezTo>
                    <a:pt x="193" y="297"/>
                    <a:pt x="87" y="360"/>
                    <a:pt x="45" y="387"/>
                  </a:cubicBezTo>
                  <a:cubicBezTo>
                    <a:pt x="27" y="400"/>
                    <a:pt x="8" y="395"/>
                    <a:pt x="8" y="395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9" name="Freeform: Shape 5"/>
            <p:cNvSpPr/>
            <p:nvPr userDrawn="1"/>
          </p:nvSpPr>
          <p:spPr>
            <a:xfrm>
              <a:off x="9224263" y="566484"/>
              <a:ext cx="150840" cy="150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0" h="419">
                  <a:moveTo>
                    <a:pt x="281" y="13"/>
                  </a:moveTo>
                  <a:cubicBezTo>
                    <a:pt x="254" y="2"/>
                    <a:pt x="228" y="0"/>
                    <a:pt x="199" y="0"/>
                  </a:cubicBezTo>
                  <a:cubicBezTo>
                    <a:pt x="172" y="2"/>
                    <a:pt x="146" y="8"/>
                    <a:pt x="119" y="21"/>
                  </a:cubicBezTo>
                  <a:cubicBezTo>
                    <a:pt x="16" y="71"/>
                    <a:pt x="-29" y="195"/>
                    <a:pt x="19" y="299"/>
                  </a:cubicBezTo>
                  <a:cubicBezTo>
                    <a:pt x="43" y="349"/>
                    <a:pt x="85" y="388"/>
                    <a:pt x="138" y="407"/>
                  </a:cubicBezTo>
                  <a:cubicBezTo>
                    <a:pt x="191" y="425"/>
                    <a:pt x="246" y="423"/>
                    <a:pt x="299" y="399"/>
                  </a:cubicBezTo>
                  <a:cubicBezTo>
                    <a:pt x="350" y="375"/>
                    <a:pt x="389" y="333"/>
                    <a:pt x="408" y="280"/>
                  </a:cubicBezTo>
                  <a:cubicBezTo>
                    <a:pt x="426" y="227"/>
                    <a:pt x="424" y="172"/>
                    <a:pt x="400" y="119"/>
                  </a:cubicBezTo>
                  <a:cubicBezTo>
                    <a:pt x="376" y="68"/>
                    <a:pt x="334" y="31"/>
                    <a:pt x="281" y="13"/>
                  </a:cubicBezTo>
                  <a:close/>
                  <a:moveTo>
                    <a:pt x="159" y="283"/>
                  </a:moveTo>
                  <a:cubicBezTo>
                    <a:pt x="125" y="299"/>
                    <a:pt x="82" y="285"/>
                    <a:pt x="67" y="248"/>
                  </a:cubicBezTo>
                  <a:cubicBezTo>
                    <a:pt x="51" y="214"/>
                    <a:pt x="64" y="172"/>
                    <a:pt x="101" y="156"/>
                  </a:cubicBezTo>
                  <a:cubicBezTo>
                    <a:pt x="135" y="140"/>
                    <a:pt x="178" y="153"/>
                    <a:pt x="194" y="190"/>
                  </a:cubicBezTo>
                  <a:cubicBezTo>
                    <a:pt x="209" y="225"/>
                    <a:pt x="194" y="267"/>
                    <a:pt x="159" y="283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0" name="Freeform: Shape 6"/>
            <p:cNvSpPr/>
            <p:nvPr userDrawn="1"/>
          </p:nvSpPr>
          <p:spPr>
            <a:xfrm>
              <a:off x="9187183" y="770244"/>
              <a:ext cx="195840" cy="29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5" h="817">
                  <a:moveTo>
                    <a:pt x="389" y="653"/>
                  </a:moveTo>
                  <a:lnTo>
                    <a:pt x="114" y="479"/>
                  </a:lnTo>
                  <a:lnTo>
                    <a:pt x="122" y="196"/>
                  </a:lnTo>
                  <a:cubicBezTo>
                    <a:pt x="135" y="193"/>
                    <a:pt x="148" y="190"/>
                    <a:pt x="162" y="185"/>
                  </a:cubicBezTo>
                  <a:cubicBezTo>
                    <a:pt x="188" y="172"/>
                    <a:pt x="207" y="151"/>
                    <a:pt x="207" y="124"/>
                  </a:cubicBezTo>
                  <a:lnTo>
                    <a:pt x="207" y="111"/>
                  </a:lnTo>
                  <a:lnTo>
                    <a:pt x="143" y="108"/>
                  </a:lnTo>
                  <a:lnTo>
                    <a:pt x="146" y="2"/>
                  </a:lnTo>
                  <a:lnTo>
                    <a:pt x="66" y="0"/>
                  </a:lnTo>
                  <a:lnTo>
                    <a:pt x="64" y="106"/>
                  </a:lnTo>
                  <a:lnTo>
                    <a:pt x="0" y="103"/>
                  </a:lnTo>
                  <a:lnTo>
                    <a:pt x="0" y="116"/>
                  </a:lnTo>
                  <a:cubicBezTo>
                    <a:pt x="0" y="137"/>
                    <a:pt x="11" y="159"/>
                    <a:pt x="32" y="172"/>
                  </a:cubicBezTo>
                  <a:cubicBezTo>
                    <a:pt x="45" y="180"/>
                    <a:pt x="61" y="188"/>
                    <a:pt x="77" y="190"/>
                  </a:cubicBezTo>
                  <a:lnTo>
                    <a:pt x="66" y="500"/>
                  </a:lnTo>
                  <a:lnTo>
                    <a:pt x="365" y="693"/>
                  </a:lnTo>
                  <a:lnTo>
                    <a:pt x="323" y="783"/>
                  </a:lnTo>
                  <a:lnTo>
                    <a:pt x="453" y="817"/>
                  </a:lnTo>
                  <a:lnTo>
                    <a:pt x="426" y="762"/>
                  </a:lnTo>
                  <a:lnTo>
                    <a:pt x="389" y="751"/>
                  </a:lnTo>
                  <a:lnTo>
                    <a:pt x="426" y="680"/>
                  </a:lnTo>
                  <a:lnTo>
                    <a:pt x="426" y="677"/>
                  </a:lnTo>
                  <a:lnTo>
                    <a:pt x="453" y="624"/>
                  </a:lnTo>
                  <a:lnTo>
                    <a:pt x="516" y="674"/>
                  </a:lnTo>
                  <a:lnTo>
                    <a:pt x="545" y="637"/>
                  </a:lnTo>
                  <a:lnTo>
                    <a:pt x="439" y="550"/>
                  </a:ln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1" name="Freeform: Shape 7"/>
            <p:cNvSpPr/>
            <p:nvPr userDrawn="1"/>
          </p:nvSpPr>
          <p:spPr>
            <a:xfrm>
              <a:off x="9438823" y="655763"/>
              <a:ext cx="175680" cy="293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89" h="815">
                  <a:moveTo>
                    <a:pt x="436" y="318"/>
                  </a:moveTo>
                  <a:lnTo>
                    <a:pt x="190" y="127"/>
                  </a:lnTo>
                  <a:cubicBezTo>
                    <a:pt x="198" y="111"/>
                    <a:pt x="203" y="96"/>
                    <a:pt x="203" y="80"/>
                  </a:cubicBezTo>
                  <a:cubicBezTo>
                    <a:pt x="206" y="53"/>
                    <a:pt x="195" y="32"/>
                    <a:pt x="180" y="22"/>
                  </a:cubicBezTo>
                  <a:lnTo>
                    <a:pt x="169" y="14"/>
                  </a:lnTo>
                  <a:lnTo>
                    <a:pt x="129" y="64"/>
                  </a:lnTo>
                  <a:lnTo>
                    <a:pt x="47" y="0"/>
                  </a:lnTo>
                  <a:lnTo>
                    <a:pt x="0" y="61"/>
                  </a:lnTo>
                  <a:lnTo>
                    <a:pt x="82" y="125"/>
                  </a:lnTo>
                  <a:lnTo>
                    <a:pt x="42" y="175"/>
                  </a:lnTo>
                  <a:lnTo>
                    <a:pt x="53" y="183"/>
                  </a:lnTo>
                  <a:cubicBezTo>
                    <a:pt x="74" y="201"/>
                    <a:pt x="103" y="201"/>
                    <a:pt x="129" y="188"/>
                  </a:cubicBezTo>
                  <a:cubicBezTo>
                    <a:pt x="140" y="183"/>
                    <a:pt x="153" y="175"/>
                    <a:pt x="161" y="164"/>
                  </a:cubicBezTo>
                  <a:lnTo>
                    <a:pt x="386" y="336"/>
                  </a:lnTo>
                  <a:lnTo>
                    <a:pt x="346" y="659"/>
                  </a:lnTo>
                  <a:lnTo>
                    <a:pt x="235" y="635"/>
                  </a:lnTo>
                  <a:lnTo>
                    <a:pt x="235" y="773"/>
                  </a:lnTo>
                  <a:lnTo>
                    <a:pt x="283" y="773"/>
                  </a:lnTo>
                  <a:lnTo>
                    <a:pt x="283" y="693"/>
                  </a:lnTo>
                  <a:lnTo>
                    <a:pt x="341" y="707"/>
                  </a:lnTo>
                  <a:lnTo>
                    <a:pt x="344" y="707"/>
                  </a:lnTo>
                  <a:lnTo>
                    <a:pt x="423" y="725"/>
                  </a:lnTo>
                  <a:lnTo>
                    <a:pt x="407" y="760"/>
                  </a:lnTo>
                  <a:lnTo>
                    <a:pt x="433" y="815"/>
                  </a:lnTo>
                  <a:lnTo>
                    <a:pt x="489" y="693"/>
                  </a:lnTo>
                  <a:lnTo>
                    <a:pt x="394" y="672"/>
                  </a:ln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2" name="Freeform: Shape 8"/>
            <p:cNvSpPr/>
            <p:nvPr userDrawn="1"/>
          </p:nvSpPr>
          <p:spPr>
            <a:xfrm>
              <a:off x="8996743" y="373164"/>
              <a:ext cx="526320" cy="418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63" h="1164">
                  <a:moveTo>
                    <a:pt x="1463" y="251"/>
                  </a:moveTo>
                  <a:cubicBezTo>
                    <a:pt x="1434" y="201"/>
                    <a:pt x="1410" y="153"/>
                    <a:pt x="1394" y="105"/>
                  </a:cubicBezTo>
                  <a:lnTo>
                    <a:pt x="1204" y="325"/>
                  </a:lnTo>
                  <a:cubicBezTo>
                    <a:pt x="1109" y="280"/>
                    <a:pt x="974" y="309"/>
                    <a:pt x="818" y="373"/>
                  </a:cubicBezTo>
                  <a:lnTo>
                    <a:pt x="804" y="344"/>
                  </a:lnTo>
                  <a:cubicBezTo>
                    <a:pt x="796" y="325"/>
                    <a:pt x="775" y="317"/>
                    <a:pt x="757" y="328"/>
                  </a:cubicBezTo>
                  <a:lnTo>
                    <a:pt x="709" y="352"/>
                  </a:lnTo>
                  <a:cubicBezTo>
                    <a:pt x="706" y="349"/>
                    <a:pt x="704" y="346"/>
                    <a:pt x="701" y="341"/>
                  </a:cubicBezTo>
                  <a:cubicBezTo>
                    <a:pt x="648" y="293"/>
                    <a:pt x="572" y="137"/>
                    <a:pt x="540" y="68"/>
                  </a:cubicBezTo>
                  <a:cubicBezTo>
                    <a:pt x="553" y="58"/>
                    <a:pt x="556" y="39"/>
                    <a:pt x="548" y="23"/>
                  </a:cubicBezTo>
                  <a:cubicBezTo>
                    <a:pt x="537" y="2"/>
                    <a:pt x="513" y="-6"/>
                    <a:pt x="495" y="5"/>
                  </a:cubicBezTo>
                  <a:cubicBezTo>
                    <a:pt x="474" y="16"/>
                    <a:pt x="466" y="39"/>
                    <a:pt x="476" y="58"/>
                  </a:cubicBezTo>
                  <a:cubicBezTo>
                    <a:pt x="484" y="74"/>
                    <a:pt x="500" y="82"/>
                    <a:pt x="519" y="82"/>
                  </a:cubicBezTo>
                  <a:cubicBezTo>
                    <a:pt x="550" y="150"/>
                    <a:pt x="622" y="309"/>
                    <a:pt x="627" y="381"/>
                  </a:cubicBezTo>
                  <a:cubicBezTo>
                    <a:pt x="627" y="386"/>
                    <a:pt x="627" y="389"/>
                    <a:pt x="630" y="394"/>
                  </a:cubicBezTo>
                  <a:lnTo>
                    <a:pt x="582" y="415"/>
                  </a:lnTo>
                  <a:cubicBezTo>
                    <a:pt x="564" y="423"/>
                    <a:pt x="556" y="444"/>
                    <a:pt x="564" y="463"/>
                  </a:cubicBezTo>
                  <a:lnTo>
                    <a:pt x="577" y="492"/>
                  </a:lnTo>
                  <a:cubicBezTo>
                    <a:pt x="431" y="568"/>
                    <a:pt x="323" y="653"/>
                    <a:pt x="296" y="754"/>
                  </a:cubicBezTo>
                  <a:lnTo>
                    <a:pt x="0" y="762"/>
                  </a:lnTo>
                  <a:cubicBezTo>
                    <a:pt x="27" y="804"/>
                    <a:pt x="48" y="851"/>
                    <a:pt x="69" y="902"/>
                  </a:cubicBezTo>
                  <a:lnTo>
                    <a:pt x="355" y="973"/>
                  </a:lnTo>
                  <a:cubicBezTo>
                    <a:pt x="460" y="1137"/>
                    <a:pt x="654" y="1248"/>
                    <a:pt x="1005" y="1082"/>
                  </a:cubicBezTo>
                  <a:cubicBezTo>
                    <a:pt x="1378" y="904"/>
                    <a:pt x="1400" y="701"/>
                    <a:pt x="1341" y="521"/>
                  </a:cubicBezTo>
                  <a:close/>
                  <a:moveTo>
                    <a:pt x="622" y="1002"/>
                  </a:moveTo>
                  <a:cubicBezTo>
                    <a:pt x="579" y="978"/>
                    <a:pt x="545" y="941"/>
                    <a:pt x="524" y="896"/>
                  </a:cubicBezTo>
                  <a:cubicBezTo>
                    <a:pt x="503" y="851"/>
                    <a:pt x="495" y="799"/>
                    <a:pt x="505" y="748"/>
                  </a:cubicBezTo>
                  <a:lnTo>
                    <a:pt x="535" y="754"/>
                  </a:lnTo>
                  <a:cubicBezTo>
                    <a:pt x="527" y="799"/>
                    <a:pt x="532" y="841"/>
                    <a:pt x="550" y="883"/>
                  </a:cubicBezTo>
                  <a:cubicBezTo>
                    <a:pt x="569" y="923"/>
                    <a:pt x="598" y="955"/>
                    <a:pt x="638" y="976"/>
                  </a:cubicBezTo>
                  <a:close/>
                  <a:moveTo>
                    <a:pt x="1069" y="828"/>
                  </a:moveTo>
                  <a:cubicBezTo>
                    <a:pt x="1048" y="889"/>
                    <a:pt x="1003" y="936"/>
                    <a:pt x="947" y="963"/>
                  </a:cubicBezTo>
                  <a:cubicBezTo>
                    <a:pt x="918" y="976"/>
                    <a:pt x="888" y="983"/>
                    <a:pt x="857" y="986"/>
                  </a:cubicBezTo>
                  <a:cubicBezTo>
                    <a:pt x="825" y="988"/>
                    <a:pt x="794" y="984"/>
                    <a:pt x="765" y="973"/>
                  </a:cubicBezTo>
                  <a:cubicBezTo>
                    <a:pt x="704" y="952"/>
                    <a:pt x="656" y="907"/>
                    <a:pt x="630" y="851"/>
                  </a:cubicBezTo>
                  <a:cubicBezTo>
                    <a:pt x="574" y="732"/>
                    <a:pt x="624" y="590"/>
                    <a:pt x="744" y="534"/>
                  </a:cubicBezTo>
                  <a:cubicBezTo>
                    <a:pt x="802" y="508"/>
                    <a:pt x="865" y="505"/>
                    <a:pt x="926" y="526"/>
                  </a:cubicBezTo>
                  <a:cubicBezTo>
                    <a:pt x="987" y="547"/>
                    <a:pt x="1035" y="592"/>
                    <a:pt x="1061" y="648"/>
                  </a:cubicBezTo>
                  <a:cubicBezTo>
                    <a:pt x="1085" y="701"/>
                    <a:pt x="1090" y="767"/>
                    <a:pt x="1069" y="828"/>
                  </a:cubicBezTo>
                  <a:close/>
                  <a:moveTo>
                    <a:pt x="1180" y="738"/>
                  </a:moveTo>
                  <a:lnTo>
                    <a:pt x="1151" y="732"/>
                  </a:lnTo>
                  <a:cubicBezTo>
                    <a:pt x="1159" y="690"/>
                    <a:pt x="1154" y="645"/>
                    <a:pt x="1135" y="605"/>
                  </a:cubicBezTo>
                  <a:cubicBezTo>
                    <a:pt x="1117" y="566"/>
                    <a:pt x="1085" y="531"/>
                    <a:pt x="1045" y="510"/>
                  </a:cubicBezTo>
                  <a:lnTo>
                    <a:pt x="1058" y="484"/>
                  </a:lnTo>
                  <a:cubicBezTo>
                    <a:pt x="1103" y="508"/>
                    <a:pt x="1138" y="545"/>
                    <a:pt x="1159" y="592"/>
                  </a:cubicBezTo>
                  <a:cubicBezTo>
                    <a:pt x="1183" y="640"/>
                    <a:pt x="1191" y="690"/>
                    <a:pt x="1180" y="738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3" name="Freeform: Shape 9"/>
            <p:cNvSpPr/>
            <p:nvPr userDrawn="1"/>
          </p:nvSpPr>
          <p:spPr>
            <a:xfrm>
              <a:off x="9673903" y="512124"/>
              <a:ext cx="50040" cy="52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0" h="148">
                  <a:moveTo>
                    <a:pt x="98" y="100"/>
                  </a:moveTo>
                  <a:cubicBezTo>
                    <a:pt x="61" y="87"/>
                    <a:pt x="40" y="71"/>
                    <a:pt x="27" y="61"/>
                  </a:cubicBezTo>
                  <a:cubicBezTo>
                    <a:pt x="19" y="69"/>
                    <a:pt x="8" y="74"/>
                    <a:pt x="0" y="82"/>
                  </a:cubicBezTo>
                  <a:cubicBezTo>
                    <a:pt x="40" y="124"/>
                    <a:pt x="111" y="143"/>
                    <a:pt x="140" y="148"/>
                  </a:cubicBezTo>
                  <a:cubicBezTo>
                    <a:pt x="140" y="119"/>
                    <a:pt x="130" y="48"/>
                    <a:pt x="93" y="0"/>
                  </a:cubicBezTo>
                  <a:cubicBezTo>
                    <a:pt x="85" y="8"/>
                    <a:pt x="77" y="16"/>
                    <a:pt x="66" y="24"/>
                  </a:cubicBezTo>
                  <a:cubicBezTo>
                    <a:pt x="82" y="45"/>
                    <a:pt x="93" y="71"/>
                    <a:pt x="98" y="100"/>
                  </a:cubicBezTo>
                  <a:close/>
                </a:path>
              </a:pathLst>
            </a:custGeom>
            <a:solidFill>
              <a:srgbClr val="B4E5F9">
                <a:alpha val="30000"/>
              </a:srgbClr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4" name="Freeform: Shape 10"/>
            <p:cNvSpPr/>
            <p:nvPr userDrawn="1"/>
          </p:nvSpPr>
          <p:spPr>
            <a:xfrm>
              <a:off x="9653023" y="494123"/>
              <a:ext cx="110160" cy="116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7" h="325">
                  <a:moveTo>
                    <a:pt x="196" y="0"/>
                  </a:moveTo>
                  <a:cubicBezTo>
                    <a:pt x="188" y="8"/>
                    <a:pt x="180" y="18"/>
                    <a:pt x="172" y="26"/>
                  </a:cubicBezTo>
                  <a:cubicBezTo>
                    <a:pt x="177" y="31"/>
                    <a:pt x="182" y="37"/>
                    <a:pt x="190" y="45"/>
                  </a:cubicBezTo>
                  <a:cubicBezTo>
                    <a:pt x="251" y="116"/>
                    <a:pt x="267" y="235"/>
                    <a:pt x="270" y="280"/>
                  </a:cubicBezTo>
                  <a:cubicBezTo>
                    <a:pt x="222" y="269"/>
                    <a:pt x="108" y="240"/>
                    <a:pt x="45" y="172"/>
                  </a:cubicBezTo>
                  <a:cubicBezTo>
                    <a:pt x="40" y="164"/>
                    <a:pt x="32" y="158"/>
                    <a:pt x="29" y="150"/>
                  </a:cubicBezTo>
                  <a:cubicBezTo>
                    <a:pt x="18" y="156"/>
                    <a:pt x="10" y="164"/>
                    <a:pt x="0" y="169"/>
                  </a:cubicBezTo>
                  <a:cubicBezTo>
                    <a:pt x="5" y="177"/>
                    <a:pt x="13" y="185"/>
                    <a:pt x="21" y="195"/>
                  </a:cubicBezTo>
                  <a:cubicBezTo>
                    <a:pt x="55" y="235"/>
                    <a:pt x="111" y="269"/>
                    <a:pt x="185" y="293"/>
                  </a:cubicBezTo>
                  <a:cubicBezTo>
                    <a:pt x="209" y="301"/>
                    <a:pt x="235" y="309"/>
                    <a:pt x="264" y="314"/>
                  </a:cubicBezTo>
                  <a:lnTo>
                    <a:pt x="307" y="325"/>
                  </a:lnTo>
                  <a:lnTo>
                    <a:pt x="307" y="280"/>
                  </a:lnTo>
                  <a:cubicBezTo>
                    <a:pt x="304" y="219"/>
                    <a:pt x="286" y="98"/>
                    <a:pt x="219" y="21"/>
                  </a:cubicBezTo>
                  <a:cubicBezTo>
                    <a:pt x="209" y="13"/>
                    <a:pt x="204" y="5"/>
                    <a:pt x="196" y="0"/>
                  </a:cubicBezTo>
                  <a:close/>
                </a:path>
              </a:pathLst>
            </a:custGeom>
            <a:solidFill>
              <a:srgbClr val="B4E5F9">
                <a:alpha val="30000"/>
              </a:srgbClr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5" name="Freeform: Shape 11"/>
            <p:cNvSpPr/>
            <p:nvPr userDrawn="1"/>
          </p:nvSpPr>
          <p:spPr>
            <a:xfrm>
              <a:off x="8916823" y="858803"/>
              <a:ext cx="96840" cy="119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0" h="333">
                  <a:moveTo>
                    <a:pt x="222" y="10"/>
                  </a:moveTo>
                  <a:cubicBezTo>
                    <a:pt x="225" y="18"/>
                    <a:pt x="227" y="26"/>
                    <a:pt x="227" y="37"/>
                  </a:cubicBezTo>
                  <a:cubicBezTo>
                    <a:pt x="243" y="129"/>
                    <a:pt x="190" y="235"/>
                    <a:pt x="169" y="278"/>
                  </a:cubicBezTo>
                  <a:cubicBezTo>
                    <a:pt x="135" y="249"/>
                    <a:pt x="53" y="159"/>
                    <a:pt x="37" y="66"/>
                  </a:cubicBezTo>
                  <a:cubicBezTo>
                    <a:pt x="34" y="58"/>
                    <a:pt x="34" y="50"/>
                    <a:pt x="34" y="42"/>
                  </a:cubicBezTo>
                  <a:cubicBezTo>
                    <a:pt x="24" y="42"/>
                    <a:pt x="10" y="42"/>
                    <a:pt x="0" y="45"/>
                  </a:cubicBezTo>
                  <a:cubicBezTo>
                    <a:pt x="0" y="53"/>
                    <a:pt x="3" y="63"/>
                    <a:pt x="3" y="74"/>
                  </a:cubicBezTo>
                  <a:cubicBezTo>
                    <a:pt x="18" y="172"/>
                    <a:pt x="100" y="264"/>
                    <a:pt x="148" y="304"/>
                  </a:cubicBezTo>
                  <a:lnTo>
                    <a:pt x="182" y="333"/>
                  </a:lnTo>
                  <a:lnTo>
                    <a:pt x="204" y="293"/>
                  </a:lnTo>
                  <a:cubicBezTo>
                    <a:pt x="217" y="267"/>
                    <a:pt x="227" y="243"/>
                    <a:pt x="238" y="219"/>
                  </a:cubicBezTo>
                  <a:cubicBezTo>
                    <a:pt x="264" y="148"/>
                    <a:pt x="275" y="85"/>
                    <a:pt x="267" y="32"/>
                  </a:cubicBezTo>
                  <a:cubicBezTo>
                    <a:pt x="264" y="21"/>
                    <a:pt x="262" y="10"/>
                    <a:pt x="259" y="0"/>
                  </a:cubicBezTo>
                  <a:cubicBezTo>
                    <a:pt x="246" y="2"/>
                    <a:pt x="235" y="5"/>
                    <a:pt x="222" y="10"/>
                  </a:cubicBezTo>
                  <a:close/>
                </a:path>
              </a:pathLst>
            </a:custGeom>
            <a:solidFill>
              <a:srgbClr val="B4E5F9">
                <a:alpha val="30000"/>
              </a:srgbClr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6" name="Freeform: Shape 12"/>
            <p:cNvSpPr/>
            <p:nvPr userDrawn="1"/>
          </p:nvSpPr>
          <p:spPr>
            <a:xfrm>
              <a:off x="8941663" y="865284"/>
              <a:ext cx="43560" cy="55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2" h="154">
                  <a:moveTo>
                    <a:pt x="121" y="0"/>
                  </a:moveTo>
                  <a:cubicBezTo>
                    <a:pt x="111" y="3"/>
                    <a:pt x="98" y="6"/>
                    <a:pt x="87" y="8"/>
                  </a:cubicBezTo>
                  <a:cubicBezTo>
                    <a:pt x="90" y="27"/>
                    <a:pt x="87" y="53"/>
                    <a:pt x="71" y="90"/>
                  </a:cubicBezTo>
                  <a:cubicBezTo>
                    <a:pt x="55" y="69"/>
                    <a:pt x="39" y="43"/>
                    <a:pt x="34" y="19"/>
                  </a:cubicBezTo>
                  <a:cubicBezTo>
                    <a:pt x="23" y="22"/>
                    <a:pt x="10" y="22"/>
                    <a:pt x="0" y="24"/>
                  </a:cubicBezTo>
                  <a:cubicBezTo>
                    <a:pt x="13" y="80"/>
                    <a:pt x="63" y="135"/>
                    <a:pt x="84" y="154"/>
                  </a:cubicBezTo>
                  <a:cubicBezTo>
                    <a:pt x="98" y="125"/>
                    <a:pt x="129" y="59"/>
                    <a:pt x="121" y="0"/>
                  </a:cubicBezTo>
                  <a:close/>
                </a:path>
              </a:pathLst>
            </a:custGeom>
            <a:solidFill>
              <a:srgbClr val="B4E5F9">
                <a:alpha val="30000"/>
              </a:srgbClr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7" name="Freeform: Shape 13"/>
            <p:cNvSpPr/>
            <p:nvPr userDrawn="1"/>
          </p:nvSpPr>
          <p:spPr>
            <a:xfrm>
              <a:off x="9499663" y="314844"/>
              <a:ext cx="234720" cy="246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53" h="685">
                  <a:moveTo>
                    <a:pt x="548" y="265"/>
                  </a:moveTo>
                  <a:cubicBezTo>
                    <a:pt x="431" y="127"/>
                    <a:pt x="299" y="32"/>
                    <a:pt x="193" y="0"/>
                  </a:cubicBezTo>
                  <a:cubicBezTo>
                    <a:pt x="175" y="37"/>
                    <a:pt x="148" y="72"/>
                    <a:pt x="114" y="101"/>
                  </a:cubicBezTo>
                  <a:cubicBezTo>
                    <a:pt x="79" y="130"/>
                    <a:pt x="40" y="151"/>
                    <a:pt x="0" y="162"/>
                  </a:cubicBezTo>
                  <a:cubicBezTo>
                    <a:pt x="16" y="273"/>
                    <a:pt x="87" y="418"/>
                    <a:pt x="204" y="556"/>
                  </a:cubicBezTo>
                  <a:cubicBezTo>
                    <a:pt x="246" y="603"/>
                    <a:pt x="288" y="648"/>
                    <a:pt x="331" y="685"/>
                  </a:cubicBezTo>
                  <a:cubicBezTo>
                    <a:pt x="394" y="656"/>
                    <a:pt x="455" y="617"/>
                    <a:pt x="511" y="569"/>
                  </a:cubicBezTo>
                  <a:cubicBezTo>
                    <a:pt x="566" y="521"/>
                    <a:pt x="614" y="469"/>
                    <a:pt x="653" y="410"/>
                  </a:cubicBezTo>
                  <a:cubicBezTo>
                    <a:pt x="624" y="363"/>
                    <a:pt x="587" y="312"/>
                    <a:pt x="548" y="265"/>
                  </a:cubicBezTo>
                  <a:close/>
                  <a:moveTo>
                    <a:pt x="204" y="394"/>
                  </a:moveTo>
                  <a:cubicBezTo>
                    <a:pt x="204" y="394"/>
                    <a:pt x="196" y="389"/>
                    <a:pt x="198" y="376"/>
                  </a:cubicBezTo>
                  <a:cubicBezTo>
                    <a:pt x="198" y="352"/>
                    <a:pt x="201" y="291"/>
                    <a:pt x="204" y="278"/>
                  </a:cubicBezTo>
                  <a:cubicBezTo>
                    <a:pt x="204" y="267"/>
                    <a:pt x="212" y="262"/>
                    <a:pt x="212" y="262"/>
                  </a:cubicBezTo>
                  <a:cubicBezTo>
                    <a:pt x="220" y="254"/>
                    <a:pt x="238" y="241"/>
                    <a:pt x="257" y="225"/>
                  </a:cubicBezTo>
                  <a:cubicBezTo>
                    <a:pt x="286" y="204"/>
                    <a:pt x="312" y="185"/>
                    <a:pt x="312" y="185"/>
                  </a:cubicBezTo>
                  <a:lnTo>
                    <a:pt x="309" y="270"/>
                  </a:lnTo>
                  <a:cubicBezTo>
                    <a:pt x="309" y="270"/>
                    <a:pt x="286" y="289"/>
                    <a:pt x="257" y="318"/>
                  </a:cubicBezTo>
                  <a:cubicBezTo>
                    <a:pt x="238" y="336"/>
                    <a:pt x="225" y="355"/>
                    <a:pt x="214" y="368"/>
                  </a:cubicBezTo>
                  <a:cubicBezTo>
                    <a:pt x="212" y="371"/>
                    <a:pt x="206" y="379"/>
                    <a:pt x="209" y="387"/>
                  </a:cubicBezTo>
                  <a:cubicBezTo>
                    <a:pt x="209" y="392"/>
                    <a:pt x="209" y="392"/>
                    <a:pt x="212" y="394"/>
                  </a:cubicBezTo>
                  <a:cubicBezTo>
                    <a:pt x="204" y="397"/>
                    <a:pt x="204" y="394"/>
                    <a:pt x="204" y="394"/>
                  </a:cubicBezTo>
                  <a:close/>
                  <a:moveTo>
                    <a:pt x="243" y="434"/>
                  </a:moveTo>
                  <a:cubicBezTo>
                    <a:pt x="227" y="418"/>
                    <a:pt x="214" y="405"/>
                    <a:pt x="204" y="397"/>
                  </a:cubicBezTo>
                  <a:cubicBezTo>
                    <a:pt x="196" y="384"/>
                    <a:pt x="249" y="342"/>
                    <a:pt x="249" y="342"/>
                  </a:cubicBezTo>
                  <a:cubicBezTo>
                    <a:pt x="275" y="376"/>
                    <a:pt x="299" y="394"/>
                    <a:pt x="299" y="394"/>
                  </a:cubicBezTo>
                  <a:lnTo>
                    <a:pt x="296" y="479"/>
                  </a:lnTo>
                  <a:cubicBezTo>
                    <a:pt x="296" y="479"/>
                    <a:pt x="272" y="458"/>
                    <a:pt x="243" y="434"/>
                  </a:cubicBezTo>
                  <a:close/>
                  <a:moveTo>
                    <a:pt x="423" y="289"/>
                  </a:moveTo>
                  <a:cubicBezTo>
                    <a:pt x="423" y="302"/>
                    <a:pt x="421" y="360"/>
                    <a:pt x="421" y="387"/>
                  </a:cubicBezTo>
                  <a:cubicBezTo>
                    <a:pt x="421" y="397"/>
                    <a:pt x="413" y="402"/>
                    <a:pt x="413" y="402"/>
                  </a:cubicBezTo>
                  <a:lnTo>
                    <a:pt x="410" y="405"/>
                  </a:lnTo>
                  <a:cubicBezTo>
                    <a:pt x="407" y="408"/>
                    <a:pt x="386" y="426"/>
                    <a:pt x="370" y="439"/>
                  </a:cubicBezTo>
                  <a:cubicBezTo>
                    <a:pt x="341" y="463"/>
                    <a:pt x="312" y="479"/>
                    <a:pt x="312" y="479"/>
                  </a:cubicBezTo>
                  <a:lnTo>
                    <a:pt x="315" y="394"/>
                  </a:lnTo>
                  <a:cubicBezTo>
                    <a:pt x="315" y="394"/>
                    <a:pt x="339" y="376"/>
                    <a:pt x="368" y="344"/>
                  </a:cubicBezTo>
                  <a:cubicBezTo>
                    <a:pt x="368" y="344"/>
                    <a:pt x="418" y="389"/>
                    <a:pt x="410" y="402"/>
                  </a:cubicBezTo>
                  <a:cubicBezTo>
                    <a:pt x="413" y="400"/>
                    <a:pt x="413" y="397"/>
                    <a:pt x="413" y="394"/>
                  </a:cubicBezTo>
                  <a:cubicBezTo>
                    <a:pt x="415" y="387"/>
                    <a:pt x="410" y="379"/>
                    <a:pt x="407" y="376"/>
                  </a:cubicBezTo>
                  <a:cubicBezTo>
                    <a:pt x="397" y="363"/>
                    <a:pt x="384" y="342"/>
                    <a:pt x="368" y="323"/>
                  </a:cubicBezTo>
                  <a:cubicBezTo>
                    <a:pt x="339" y="289"/>
                    <a:pt x="317" y="270"/>
                    <a:pt x="317" y="270"/>
                  </a:cubicBezTo>
                  <a:lnTo>
                    <a:pt x="320" y="185"/>
                  </a:lnTo>
                  <a:cubicBezTo>
                    <a:pt x="320" y="185"/>
                    <a:pt x="347" y="207"/>
                    <a:pt x="373" y="230"/>
                  </a:cubicBezTo>
                  <a:cubicBezTo>
                    <a:pt x="391" y="246"/>
                    <a:pt x="405" y="262"/>
                    <a:pt x="415" y="270"/>
                  </a:cubicBezTo>
                  <a:cubicBezTo>
                    <a:pt x="418" y="273"/>
                    <a:pt x="423" y="278"/>
                    <a:pt x="423" y="289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8" name="Freeform: Shape 14"/>
            <p:cNvSpPr/>
            <p:nvPr userDrawn="1"/>
          </p:nvSpPr>
          <p:spPr>
            <a:xfrm>
              <a:off x="8862463" y="624444"/>
              <a:ext cx="173160" cy="238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82" h="664">
                  <a:moveTo>
                    <a:pt x="288" y="0"/>
                  </a:moveTo>
                  <a:cubicBezTo>
                    <a:pt x="254" y="24"/>
                    <a:pt x="212" y="40"/>
                    <a:pt x="169" y="48"/>
                  </a:cubicBezTo>
                  <a:cubicBezTo>
                    <a:pt x="124" y="56"/>
                    <a:pt x="82" y="53"/>
                    <a:pt x="40" y="45"/>
                  </a:cubicBezTo>
                  <a:cubicBezTo>
                    <a:pt x="-3" y="148"/>
                    <a:pt x="-13" y="310"/>
                    <a:pt x="19" y="487"/>
                  </a:cubicBezTo>
                  <a:cubicBezTo>
                    <a:pt x="29" y="550"/>
                    <a:pt x="45" y="609"/>
                    <a:pt x="64" y="661"/>
                  </a:cubicBezTo>
                  <a:cubicBezTo>
                    <a:pt x="132" y="667"/>
                    <a:pt x="204" y="664"/>
                    <a:pt x="278" y="651"/>
                  </a:cubicBezTo>
                  <a:cubicBezTo>
                    <a:pt x="349" y="638"/>
                    <a:pt x="418" y="616"/>
                    <a:pt x="482" y="585"/>
                  </a:cubicBezTo>
                  <a:cubicBezTo>
                    <a:pt x="482" y="527"/>
                    <a:pt x="474" y="466"/>
                    <a:pt x="463" y="405"/>
                  </a:cubicBezTo>
                  <a:cubicBezTo>
                    <a:pt x="431" y="230"/>
                    <a:pt x="365" y="82"/>
                    <a:pt x="288" y="0"/>
                  </a:cubicBezTo>
                  <a:close/>
                  <a:moveTo>
                    <a:pt x="98" y="331"/>
                  </a:moveTo>
                  <a:cubicBezTo>
                    <a:pt x="98" y="331"/>
                    <a:pt x="95" y="323"/>
                    <a:pt x="103" y="312"/>
                  </a:cubicBezTo>
                  <a:cubicBezTo>
                    <a:pt x="119" y="294"/>
                    <a:pt x="154" y="246"/>
                    <a:pt x="161" y="236"/>
                  </a:cubicBezTo>
                  <a:cubicBezTo>
                    <a:pt x="169" y="228"/>
                    <a:pt x="177" y="228"/>
                    <a:pt x="177" y="228"/>
                  </a:cubicBezTo>
                  <a:cubicBezTo>
                    <a:pt x="188" y="228"/>
                    <a:pt x="209" y="225"/>
                    <a:pt x="236" y="222"/>
                  </a:cubicBezTo>
                  <a:cubicBezTo>
                    <a:pt x="273" y="220"/>
                    <a:pt x="304" y="222"/>
                    <a:pt x="304" y="222"/>
                  </a:cubicBezTo>
                  <a:lnTo>
                    <a:pt x="254" y="288"/>
                  </a:lnTo>
                  <a:cubicBezTo>
                    <a:pt x="254" y="288"/>
                    <a:pt x="225" y="288"/>
                    <a:pt x="183" y="296"/>
                  </a:cubicBezTo>
                  <a:cubicBezTo>
                    <a:pt x="159" y="302"/>
                    <a:pt x="135" y="307"/>
                    <a:pt x="119" y="312"/>
                  </a:cubicBezTo>
                  <a:cubicBezTo>
                    <a:pt x="117" y="312"/>
                    <a:pt x="109" y="315"/>
                    <a:pt x="103" y="323"/>
                  </a:cubicBezTo>
                  <a:cubicBezTo>
                    <a:pt x="101" y="325"/>
                    <a:pt x="101" y="328"/>
                    <a:pt x="101" y="331"/>
                  </a:cubicBezTo>
                  <a:cubicBezTo>
                    <a:pt x="98" y="333"/>
                    <a:pt x="98" y="331"/>
                    <a:pt x="98" y="331"/>
                  </a:cubicBezTo>
                  <a:close/>
                  <a:moveTo>
                    <a:pt x="109" y="386"/>
                  </a:moveTo>
                  <a:cubicBezTo>
                    <a:pt x="103" y="365"/>
                    <a:pt x="101" y="347"/>
                    <a:pt x="98" y="333"/>
                  </a:cubicBezTo>
                  <a:cubicBezTo>
                    <a:pt x="98" y="318"/>
                    <a:pt x="167" y="315"/>
                    <a:pt x="167" y="315"/>
                  </a:cubicBezTo>
                  <a:cubicBezTo>
                    <a:pt x="169" y="357"/>
                    <a:pt x="177" y="386"/>
                    <a:pt x="177" y="386"/>
                  </a:cubicBezTo>
                  <a:lnTo>
                    <a:pt x="127" y="452"/>
                  </a:lnTo>
                  <a:cubicBezTo>
                    <a:pt x="127" y="452"/>
                    <a:pt x="119" y="421"/>
                    <a:pt x="109" y="386"/>
                  </a:cubicBezTo>
                  <a:close/>
                  <a:moveTo>
                    <a:pt x="339" y="370"/>
                  </a:moveTo>
                  <a:cubicBezTo>
                    <a:pt x="331" y="381"/>
                    <a:pt x="294" y="429"/>
                    <a:pt x="281" y="447"/>
                  </a:cubicBezTo>
                  <a:cubicBezTo>
                    <a:pt x="273" y="455"/>
                    <a:pt x="265" y="455"/>
                    <a:pt x="265" y="455"/>
                  </a:cubicBezTo>
                  <a:lnTo>
                    <a:pt x="262" y="455"/>
                  </a:lnTo>
                  <a:cubicBezTo>
                    <a:pt x="259" y="455"/>
                    <a:pt x="230" y="458"/>
                    <a:pt x="209" y="458"/>
                  </a:cubicBezTo>
                  <a:cubicBezTo>
                    <a:pt x="172" y="460"/>
                    <a:pt x="140" y="458"/>
                    <a:pt x="140" y="458"/>
                  </a:cubicBezTo>
                  <a:lnTo>
                    <a:pt x="191" y="392"/>
                  </a:lnTo>
                  <a:cubicBezTo>
                    <a:pt x="191" y="392"/>
                    <a:pt x="220" y="392"/>
                    <a:pt x="262" y="384"/>
                  </a:cubicBezTo>
                  <a:cubicBezTo>
                    <a:pt x="262" y="384"/>
                    <a:pt x="278" y="447"/>
                    <a:pt x="262" y="455"/>
                  </a:cubicBezTo>
                  <a:cubicBezTo>
                    <a:pt x="265" y="455"/>
                    <a:pt x="267" y="452"/>
                    <a:pt x="270" y="450"/>
                  </a:cubicBezTo>
                  <a:cubicBezTo>
                    <a:pt x="275" y="447"/>
                    <a:pt x="275" y="439"/>
                    <a:pt x="275" y="434"/>
                  </a:cubicBezTo>
                  <a:cubicBezTo>
                    <a:pt x="275" y="418"/>
                    <a:pt x="275" y="392"/>
                    <a:pt x="273" y="368"/>
                  </a:cubicBezTo>
                  <a:cubicBezTo>
                    <a:pt x="270" y="325"/>
                    <a:pt x="262" y="296"/>
                    <a:pt x="262" y="296"/>
                  </a:cubicBezTo>
                  <a:lnTo>
                    <a:pt x="312" y="230"/>
                  </a:lnTo>
                  <a:cubicBezTo>
                    <a:pt x="312" y="230"/>
                    <a:pt x="323" y="262"/>
                    <a:pt x="331" y="296"/>
                  </a:cubicBezTo>
                  <a:cubicBezTo>
                    <a:pt x="336" y="320"/>
                    <a:pt x="339" y="341"/>
                    <a:pt x="341" y="352"/>
                  </a:cubicBezTo>
                  <a:cubicBezTo>
                    <a:pt x="344" y="355"/>
                    <a:pt x="347" y="362"/>
                    <a:pt x="339" y="370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9" name="Freeform: Shape 15"/>
            <p:cNvSpPr/>
            <p:nvPr userDrawn="1"/>
          </p:nvSpPr>
          <p:spPr>
            <a:xfrm>
              <a:off x="11191663" y="870323"/>
              <a:ext cx="150480" cy="150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9" h="418">
                  <a:moveTo>
                    <a:pt x="392" y="108"/>
                  </a:moveTo>
                  <a:cubicBezTo>
                    <a:pt x="378" y="84"/>
                    <a:pt x="360" y="63"/>
                    <a:pt x="339" y="45"/>
                  </a:cubicBezTo>
                  <a:cubicBezTo>
                    <a:pt x="317" y="29"/>
                    <a:pt x="294" y="15"/>
                    <a:pt x="265" y="8"/>
                  </a:cubicBezTo>
                  <a:cubicBezTo>
                    <a:pt x="153" y="-24"/>
                    <a:pt x="37" y="42"/>
                    <a:pt x="8" y="153"/>
                  </a:cubicBezTo>
                  <a:cubicBezTo>
                    <a:pt x="-8" y="206"/>
                    <a:pt x="0" y="264"/>
                    <a:pt x="29" y="312"/>
                  </a:cubicBezTo>
                  <a:cubicBezTo>
                    <a:pt x="56" y="359"/>
                    <a:pt x="101" y="396"/>
                    <a:pt x="156" y="410"/>
                  </a:cubicBezTo>
                  <a:cubicBezTo>
                    <a:pt x="209" y="426"/>
                    <a:pt x="267" y="418"/>
                    <a:pt x="315" y="388"/>
                  </a:cubicBezTo>
                  <a:cubicBezTo>
                    <a:pt x="362" y="362"/>
                    <a:pt x="399" y="317"/>
                    <a:pt x="413" y="261"/>
                  </a:cubicBezTo>
                  <a:cubicBezTo>
                    <a:pt x="426" y="214"/>
                    <a:pt x="418" y="156"/>
                    <a:pt x="392" y="108"/>
                  </a:cubicBezTo>
                  <a:close/>
                  <a:moveTo>
                    <a:pt x="119" y="235"/>
                  </a:moveTo>
                  <a:cubicBezTo>
                    <a:pt x="82" y="224"/>
                    <a:pt x="61" y="185"/>
                    <a:pt x="69" y="148"/>
                  </a:cubicBezTo>
                  <a:cubicBezTo>
                    <a:pt x="79" y="111"/>
                    <a:pt x="119" y="90"/>
                    <a:pt x="156" y="97"/>
                  </a:cubicBezTo>
                  <a:cubicBezTo>
                    <a:pt x="193" y="108"/>
                    <a:pt x="214" y="148"/>
                    <a:pt x="206" y="185"/>
                  </a:cubicBezTo>
                  <a:cubicBezTo>
                    <a:pt x="196" y="222"/>
                    <a:pt x="156" y="243"/>
                    <a:pt x="119" y="235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0" name="Freeform: Shape 16"/>
            <p:cNvSpPr/>
            <p:nvPr userDrawn="1"/>
          </p:nvSpPr>
          <p:spPr>
            <a:xfrm>
              <a:off x="10916263" y="964284"/>
              <a:ext cx="211320" cy="270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88" h="752">
                  <a:moveTo>
                    <a:pt x="146" y="612"/>
                  </a:moveTo>
                  <a:lnTo>
                    <a:pt x="159" y="286"/>
                  </a:lnTo>
                  <a:lnTo>
                    <a:pt x="408" y="151"/>
                  </a:lnTo>
                  <a:cubicBezTo>
                    <a:pt x="416" y="162"/>
                    <a:pt x="426" y="172"/>
                    <a:pt x="437" y="180"/>
                  </a:cubicBezTo>
                  <a:cubicBezTo>
                    <a:pt x="461" y="196"/>
                    <a:pt x="490" y="202"/>
                    <a:pt x="514" y="188"/>
                  </a:cubicBezTo>
                  <a:lnTo>
                    <a:pt x="527" y="180"/>
                  </a:lnTo>
                  <a:lnTo>
                    <a:pt x="495" y="125"/>
                  </a:lnTo>
                  <a:lnTo>
                    <a:pt x="588" y="75"/>
                  </a:lnTo>
                  <a:lnTo>
                    <a:pt x="548" y="6"/>
                  </a:lnTo>
                  <a:lnTo>
                    <a:pt x="455" y="56"/>
                  </a:lnTo>
                  <a:lnTo>
                    <a:pt x="424" y="0"/>
                  </a:lnTo>
                  <a:lnTo>
                    <a:pt x="410" y="8"/>
                  </a:lnTo>
                  <a:cubicBezTo>
                    <a:pt x="392" y="19"/>
                    <a:pt x="381" y="38"/>
                    <a:pt x="379" y="64"/>
                  </a:cubicBezTo>
                  <a:cubicBezTo>
                    <a:pt x="376" y="80"/>
                    <a:pt x="379" y="96"/>
                    <a:pt x="384" y="112"/>
                  </a:cubicBezTo>
                  <a:lnTo>
                    <a:pt x="112" y="260"/>
                  </a:lnTo>
                  <a:lnTo>
                    <a:pt x="98" y="617"/>
                  </a:lnTo>
                  <a:lnTo>
                    <a:pt x="0" y="622"/>
                  </a:lnTo>
                  <a:lnTo>
                    <a:pt x="37" y="752"/>
                  </a:lnTo>
                  <a:lnTo>
                    <a:pt x="72" y="702"/>
                  </a:lnTo>
                  <a:lnTo>
                    <a:pt x="61" y="665"/>
                  </a:lnTo>
                  <a:lnTo>
                    <a:pt x="143" y="659"/>
                  </a:lnTo>
                  <a:lnTo>
                    <a:pt x="146" y="659"/>
                  </a:lnTo>
                  <a:lnTo>
                    <a:pt x="204" y="657"/>
                  </a:lnTo>
                  <a:lnTo>
                    <a:pt x="191" y="736"/>
                  </a:lnTo>
                  <a:lnTo>
                    <a:pt x="236" y="744"/>
                  </a:lnTo>
                  <a:lnTo>
                    <a:pt x="257" y="606"/>
                  </a:ln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1" name="Freeform: Shape 17"/>
            <p:cNvSpPr/>
            <p:nvPr userDrawn="1"/>
          </p:nvSpPr>
          <p:spPr>
            <a:xfrm>
              <a:off x="11393623" y="1035924"/>
              <a:ext cx="125280" cy="320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9" h="891">
                  <a:moveTo>
                    <a:pt x="349" y="410"/>
                  </a:moveTo>
                  <a:lnTo>
                    <a:pt x="164" y="161"/>
                  </a:lnTo>
                  <a:cubicBezTo>
                    <a:pt x="174" y="148"/>
                    <a:pt x="185" y="135"/>
                    <a:pt x="190" y="122"/>
                  </a:cubicBezTo>
                  <a:cubicBezTo>
                    <a:pt x="198" y="98"/>
                    <a:pt x="196" y="74"/>
                    <a:pt x="185" y="58"/>
                  </a:cubicBezTo>
                  <a:lnTo>
                    <a:pt x="177" y="48"/>
                  </a:lnTo>
                  <a:lnTo>
                    <a:pt x="124" y="85"/>
                  </a:lnTo>
                  <a:lnTo>
                    <a:pt x="63" y="0"/>
                  </a:lnTo>
                  <a:lnTo>
                    <a:pt x="0" y="45"/>
                  </a:lnTo>
                  <a:lnTo>
                    <a:pt x="61" y="130"/>
                  </a:lnTo>
                  <a:lnTo>
                    <a:pt x="8" y="167"/>
                  </a:lnTo>
                  <a:lnTo>
                    <a:pt x="16" y="177"/>
                  </a:lnTo>
                  <a:cubicBezTo>
                    <a:pt x="32" y="198"/>
                    <a:pt x="58" y="206"/>
                    <a:pt x="87" y="201"/>
                  </a:cubicBezTo>
                  <a:cubicBezTo>
                    <a:pt x="100" y="198"/>
                    <a:pt x="114" y="193"/>
                    <a:pt x="124" y="188"/>
                  </a:cubicBezTo>
                  <a:lnTo>
                    <a:pt x="293" y="415"/>
                  </a:lnTo>
                  <a:lnTo>
                    <a:pt x="169" y="717"/>
                  </a:lnTo>
                  <a:lnTo>
                    <a:pt x="71" y="664"/>
                  </a:lnTo>
                  <a:lnTo>
                    <a:pt x="34" y="796"/>
                  </a:lnTo>
                  <a:lnTo>
                    <a:pt x="79" y="809"/>
                  </a:lnTo>
                  <a:lnTo>
                    <a:pt x="100" y="733"/>
                  </a:lnTo>
                  <a:lnTo>
                    <a:pt x="153" y="762"/>
                  </a:lnTo>
                  <a:lnTo>
                    <a:pt x="156" y="762"/>
                  </a:lnTo>
                  <a:lnTo>
                    <a:pt x="227" y="801"/>
                  </a:lnTo>
                  <a:lnTo>
                    <a:pt x="204" y="831"/>
                  </a:lnTo>
                  <a:lnTo>
                    <a:pt x="214" y="891"/>
                  </a:lnTo>
                  <a:lnTo>
                    <a:pt x="301" y="788"/>
                  </a:lnTo>
                  <a:lnTo>
                    <a:pt x="214" y="741"/>
                  </a:ln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2" name="Freeform: Shape 18"/>
            <p:cNvSpPr/>
            <p:nvPr userDrawn="1"/>
          </p:nvSpPr>
          <p:spPr>
            <a:xfrm>
              <a:off x="11016343" y="659363"/>
              <a:ext cx="550080" cy="42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29" h="1190">
                  <a:moveTo>
                    <a:pt x="1487" y="824"/>
                  </a:moveTo>
                  <a:cubicBezTo>
                    <a:pt x="1498" y="768"/>
                    <a:pt x="1511" y="715"/>
                    <a:pt x="1529" y="668"/>
                  </a:cubicBezTo>
                  <a:lnTo>
                    <a:pt x="1241" y="710"/>
                  </a:lnTo>
                  <a:cubicBezTo>
                    <a:pt x="1199" y="612"/>
                    <a:pt x="1074" y="549"/>
                    <a:pt x="916" y="496"/>
                  </a:cubicBezTo>
                  <a:lnTo>
                    <a:pt x="924" y="464"/>
                  </a:lnTo>
                  <a:cubicBezTo>
                    <a:pt x="929" y="445"/>
                    <a:pt x="918" y="424"/>
                    <a:pt x="897" y="419"/>
                  </a:cubicBezTo>
                  <a:lnTo>
                    <a:pt x="847" y="406"/>
                  </a:lnTo>
                  <a:cubicBezTo>
                    <a:pt x="847" y="400"/>
                    <a:pt x="847" y="398"/>
                    <a:pt x="847" y="392"/>
                  </a:cubicBezTo>
                  <a:cubicBezTo>
                    <a:pt x="839" y="324"/>
                    <a:pt x="881" y="154"/>
                    <a:pt x="902" y="80"/>
                  </a:cubicBezTo>
                  <a:cubicBezTo>
                    <a:pt x="918" y="80"/>
                    <a:pt x="934" y="67"/>
                    <a:pt x="939" y="51"/>
                  </a:cubicBezTo>
                  <a:cubicBezTo>
                    <a:pt x="945" y="30"/>
                    <a:pt x="931" y="6"/>
                    <a:pt x="910" y="1"/>
                  </a:cubicBezTo>
                  <a:cubicBezTo>
                    <a:pt x="889" y="-4"/>
                    <a:pt x="865" y="9"/>
                    <a:pt x="860" y="30"/>
                  </a:cubicBezTo>
                  <a:cubicBezTo>
                    <a:pt x="855" y="46"/>
                    <a:pt x="863" y="64"/>
                    <a:pt x="876" y="75"/>
                  </a:cubicBezTo>
                  <a:cubicBezTo>
                    <a:pt x="855" y="149"/>
                    <a:pt x="804" y="316"/>
                    <a:pt x="762" y="371"/>
                  </a:cubicBezTo>
                  <a:cubicBezTo>
                    <a:pt x="759" y="374"/>
                    <a:pt x="757" y="379"/>
                    <a:pt x="754" y="382"/>
                  </a:cubicBezTo>
                  <a:lnTo>
                    <a:pt x="704" y="369"/>
                  </a:lnTo>
                  <a:cubicBezTo>
                    <a:pt x="685" y="363"/>
                    <a:pt x="664" y="374"/>
                    <a:pt x="659" y="395"/>
                  </a:cubicBezTo>
                  <a:lnTo>
                    <a:pt x="651" y="427"/>
                  </a:lnTo>
                  <a:cubicBezTo>
                    <a:pt x="490" y="392"/>
                    <a:pt x="352" y="385"/>
                    <a:pt x="267" y="443"/>
                  </a:cubicBezTo>
                  <a:lnTo>
                    <a:pt x="40" y="255"/>
                  </a:lnTo>
                  <a:cubicBezTo>
                    <a:pt x="32" y="303"/>
                    <a:pt x="19" y="353"/>
                    <a:pt x="0" y="406"/>
                  </a:cubicBezTo>
                  <a:lnTo>
                    <a:pt x="170" y="646"/>
                  </a:lnTo>
                  <a:cubicBezTo>
                    <a:pt x="143" y="840"/>
                    <a:pt x="217" y="1049"/>
                    <a:pt x="593" y="1152"/>
                  </a:cubicBezTo>
                  <a:cubicBezTo>
                    <a:pt x="990" y="1260"/>
                    <a:pt x="1140" y="1120"/>
                    <a:pt x="1212" y="943"/>
                  </a:cubicBezTo>
                  <a:close/>
                  <a:moveTo>
                    <a:pt x="360" y="847"/>
                  </a:moveTo>
                  <a:cubicBezTo>
                    <a:pt x="344" y="800"/>
                    <a:pt x="341" y="750"/>
                    <a:pt x="355" y="702"/>
                  </a:cubicBezTo>
                  <a:cubicBezTo>
                    <a:pt x="368" y="652"/>
                    <a:pt x="397" y="609"/>
                    <a:pt x="437" y="578"/>
                  </a:cubicBezTo>
                  <a:lnTo>
                    <a:pt x="455" y="601"/>
                  </a:lnTo>
                  <a:cubicBezTo>
                    <a:pt x="421" y="628"/>
                    <a:pt x="394" y="668"/>
                    <a:pt x="384" y="710"/>
                  </a:cubicBezTo>
                  <a:cubicBezTo>
                    <a:pt x="373" y="752"/>
                    <a:pt x="373" y="797"/>
                    <a:pt x="389" y="837"/>
                  </a:cubicBezTo>
                  <a:close/>
                  <a:moveTo>
                    <a:pt x="812" y="1004"/>
                  </a:moveTo>
                  <a:cubicBezTo>
                    <a:pt x="757" y="1035"/>
                    <a:pt x="693" y="1043"/>
                    <a:pt x="632" y="1027"/>
                  </a:cubicBezTo>
                  <a:cubicBezTo>
                    <a:pt x="601" y="1019"/>
                    <a:pt x="574" y="1006"/>
                    <a:pt x="550" y="985"/>
                  </a:cubicBezTo>
                  <a:cubicBezTo>
                    <a:pt x="527" y="967"/>
                    <a:pt x="506" y="943"/>
                    <a:pt x="490" y="914"/>
                  </a:cubicBezTo>
                  <a:cubicBezTo>
                    <a:pt x="458" y="858"/>
                    <a:pt x="450" y="795"/>
                    <a:pt x="466" y="734"/>
                  </a:cubicBezTo>
                  <a:cubicBezTo>
                    <a:pt x="500" y="607"/>
                    <a:pt x="632" y="533"/>
                    <a:pt x="759" y="567"/>
                  </a:cubicBezTo>
                  <a:cubicBezTo>
                    <a:pt x="820" y="583"/>
                    <a:pt x="873" y="623"/>
                    <a:pt x="902" y="678"/>
                  </a:cubicBezTo>
                  <a:cubicBezTo>
                    <a:pt x="934" y="734"/>
                    <a:pt x="942" y="797"/>
                    <a:pt x="926" y="858"/>
                  </a:cubicBezTo>
                  <a:cubicBezTo>
                    <a:pt x="908" y="922"/>
                    <a:pt x="868" y="974"/>
                    <a:pt x="812" y="1004"/>
                  </a:cubicBezTo>
                  <a:close/>
                  <a:moveTo>
                    <a:pt x="955" y="1012"/>
                  </a:moveTo>
                  <a:lnTo>
                    <a:pt x="937" y="990"/>
                  </a:lnTo>
                  <a:cubicBezTo>
                    <a:pt x="971" y="964"/>
                    <a:pt x="995" y="927"/>
                    <a:pt x="1006" y="885"/>
                  </a:cubicBezTo>
                  <a:cubicBezTo>
                    <a:pt x="1016" y="842"/>
                    <a:pt x="1016" y="797"/>
                    <a:pt x="1000" y="755"/>
                  </a:cubicBezTo>
                  <a:lnTo>
                    <a:pt x="1027" y="744"/>
                  </a:lnTo>
                  <a:cubicBezTo>
                    <a:pt x="1045" y="792"/>
                    <a:pt x="1048" y="842"/>
                    <a:pt x="1035" y="892"/>
                  </a:cubicBezTo>
                  <a:cubicBezTo>
                    <a:pt x="1021" y="940"/>
                    <a:pt x="995" y="980"/>
                    <a:pt x="955" y="1012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3" name="Freeform: Shape 19"/>
            <p:cNvSpPr/>
            <p:nvPr userDrawn="1"/>
          </p:nvSpPr>
          <p:spPr>
            <a:xfrm>
              <a:off x="11615383" y="1112964"/>
              <a:ext cx="44640" cy="51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5" h="143">
                  <a:moveTo>
                    <a:pt x="64" y="80"/>
                  </a:moveTo>
                  <a:cubicBezTo>
                    <a:pt x="43" y="45"/>
                    <a:pt x="37" y="19"/>
                    <a:pt x="35" y="3"/>
                  </a:cubicBezTo>
                  <a:cubicBezTo>
                    <a:pt x="24" y="3"/>
                    <a:pt x="11" y="3"/>
                    <a:pt x="0" y="0"/>
                  </a:cubicBezTo>
                  <a:cubicBezTo>
                    <a:pt x="3" y="58"/>
                    <a:pt x="45" y="119"/>
                    <a:pt x="64" y="143"/>
                  </a:cubicBezTo>
                  <a:cubicBezTo>
                    <a:pt x="82" y="122"/>
                    <a:pt x="122" y="58"/>
                    <a:pt x="125" y="0"/>
                  </a:cubicBezTo>
                  <a:cubicBezTo>
                    <a:pt x="114" y="0"/>
                    <a:pt x="101" y="0"/>
                    <a:pt x="90" y="3"/>
                  </a:cubicBezTo>
                  <a:cubicBezTo>
                    <a:pt x="88" y="27"/>
                    <a:pt x="77" y="56"/>
                    <a:pt x="64" y="80"/>
                  </a:cubicBezTo>
                  <a:close/>
                </a:path>
              </a:pathLst>
            </a:custGeom>
            <a:solidFill>
              <a:srgbClr val="B4E5F9">
                <a:alpha val="30000"/>
              </a:srgbClr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4" name="Freeform: Shape 20"/>
            <p:cNvSpPr/>
            <p:nvPr userDrawn="1"/>
          </p:nvSpPr>
          <p:spPr>
            <a:xfrm>
              <a:off x="11589823" y="1110084"/>
              <a:ext cx="94680" cy="113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64" h="315">
                  <a:moveTo>
                    <a:pt x="262" y="0"/>
                  </a:moveTo>
                  <a:cubicBezTo>
                    <a:pt x="251" y="3"/>
                    <a:pt x="238" y="3"/>
                    <a:pt x="227" y="6"/>
                  </a:cubicBezTo>
                  <a:cubicBezTo>
                    <a:pt x="227" y="13"/>
                    <a:pt x="230" y="21"/>
                    <a:pt x="230" y="29"/>
                  </a:cubicBezTo>
                  <a:cubicBezTo>
                    <a:pt x="230" y="122"/>
                    <a:pt x="164" y="225"/>
                    <a:pt x="135" y="260"/>
                  </a:cubicBezTo>
                  <a:cubicBezTo>
                    <a:pt x="106" y="222"/>
                    <a:pt x="37" y="125"/>
                    <a:pt x="37" y="32"/>
                  </a:cubicBezTo>
                  <a:cubicBezTo>
                    <a:pt x="37" y="21"/>
                    <a:pt x="37" y="13"/>
                    <a:pt x="37" y="6"/>
                  </a:cubicBezTo>
                  <a:cubicBezTo>
                    <a:pt x="26" y="3"/>
                    <a:pt x="13" y="3"/>
                    <a:pt x="2" y="0"/>
                  </a:cubicBezTo>
                  <a:cubicBezTo>
                    <a:pt x="2" y="11"/>
                    <a:pt x="0" y="21"/>
                    <a:pt x="0" y="32"/>
                  </a:cubicBezTo>
                  <a:cubicBezTo>
                    <a:pt x="0" y="85"/>
                    <a:pt x="21" y="146"/>
                    <a:pt x="61" y="212"/>
                  </a:cubicBezTo>
                  <a:cubicBezTo>
                    <a:pt x="74" y="233"/>
                    <a:pt x="90" y="257"/>
                    <a:pt x="106" y="281"/>
                  </a:cubicBezTo>
                  <a:lnTo>
                    <a:pt x="132" y="315"/>
                  </a:lnTo>
                  <a:lnTo>
                    <a:pt x="161" y="281"/>
                  </a:lnTo>
                  <a:cubicBezTo>
                    <a:pt x="201" y="233"/>
                    <a:pt x="264" y="127"/>
                    <a:pt x="264" y="29"/>
                  </a:cubicBezTo>
                  <a:cubicBezTo>
                    <a:pt x="264" y="19"/>
                    <a:pt x="264" y="8"/>
                    <a:pt x="262" y="0"/>
                  </a:cubicBezTo>
                  <a:close/>
                </a:path>
              </a:pathLst>
            </a:custGeom>
            <a:solidFill>
              <a:srgbClr val="B4E5F9">
                <a:alpha val="30000"/>
              </a:srgbClr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5" name="Freeform: Shape 21"/>
            <p:cNvSpPr/>
            <p:nvPr userDrawn="1"/>
          </p:nvSpPr>
          <p:spPr>
            <a:xfrm>
              <a:off x="10801783" y="873203"/>
              <a:ext cx="102960" cy="12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7" h="338">
                  <a:moveTo>
                    <a:pt x="252" y="119"/>
                  </a:moveTo>
                  <a:cubicBezTo>
                    <a:pt x="250" y="127"/>
                    <a:pt x="244" y="134"/>
                    <a:pt x="239" y="142"/>
                  </a:cubicBezTo>
                  <a:cubicBezTo>
                    <a:pt x="191" y="222"/>
                    <a:pt x="80" y="269"/>
                    <a:pt x="38" y="288"/>
                  </a:cubicBezTo>
                  <a:cubicBezTo>
                    <a:pt x="30" y="243"/>
                    <a:pt x="25" y="121"/>
                    <a:pt x="75" y="42"/>
                  </a:cubicBezTo>
                  <a:cubicBezTo>
                    <a:pt x="80" y="34"/>
                    <a:pt x="83" y="29"/>
                    <a:pt x="88" y="21"/>
                  </a:cubicBezTo>
                  <a:cubicBezTo>
                    <a:pt x="80" y="13"/>
                    <a:pt x="70" y="7"/>
                    <a:pt x="62" y="0"/>
                  </a:cubicBezTo>
                  <a:cubicBezTo>
                    <a:pt x="57" y="7"/>
                    <a:pt x="51" y="15"/>
                    <a:pt x="46" y="23"/>
                  </a:cubicBezTo>
                  <a:cubicBezTo>
                    <a:pt x="-7" y="108"/>
                    <a:pt x="-4" y="232"/>
                    <a:pt x="6" y="293"/>
                  </a:cubicBezTo>
                  <a:lnTo>
                    <a:pt x="14" y="338"/>
                  </a:lnTo>
                  <a:lnTo>
                    <a:pt x="54" y="322"/>
                  </a:lnTo>
                  <a:cubicBezTo>
                    <a:pt x="80" y="312"/>
                    <a:pt x="104" y="298"/>
                    <a:pt x="128" y="288"/>
                  </a:cubicBezTo>
                  <a:cubicBezTo>
                    <a:pt x="197" y="251"/>
                    <a:pt x="244" y="209"/>
                    <a:pt x="271" y="164"/>
                  </a:cubicBezTo>
                  <a:cubicBezTo>
                    <a:pt x="276" y="153"/>
                    <a:pt x="281" y="145"/>
                    <a:pt x="287" y="134"/>
                  </a:cubicBezTo>
                  <a:cubicBezTo>
                    <a:pt x="273" y="129"/>
                    <a:pt x="263" y="124"/>
                    <a:pt x="252" y="119"/>
                  </a:cubicBezTo>
                  <a:close/>
                </a:path>
              </a:pathLst>
            </a:custGeom>
            <a:solidFill>
              <a:srgbClr val="B4E5F9">
                <a:alpha val="30000"/>
              </a:srgbClr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6" name="Freeform: Shape 22"/>
            <p:cNvSpPr/>
            <p:nvPr userDrawn="1"/>
          </p:nvSpPr>
          <p:spPr>
            <a:xfrm>
              <a:off x="10835623" y="889404"/>
              <a:ext cx="46080" cy="54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9" h="153">
                  <a:moveTo>
                    <a:pt x="129" y="60"/>
                  </a:moveTo>
                  <a:cubicBezTo>
                    <a:pt x="119" y="55"/>
                    <a:pt x="108" y="50"/>
                    <a:pt x="97" y="44"/>
                  </a:cubicBezTo>
                  <a:cubicBezTo>
                    <a:pt x="87" y="58"/>
                    <a:pt x="68" y="76"/>
                    <a:pt x="34" y="97"/>
                  </a:cubicBezTo>
                  <a:cubicBezTo>
                    <a:pt x="34" y="71"/>
                    <a:pt x="39" y="39"/>
                    <a:pt x="52" y="18"/>
                  </a:cubicBezTo>
                  <a:cubicBezTo>
                    <a:pt x="42" y="13"/>
                    <a:pt x="34" y="5"/>
                    <a:pt x="23" y="0"/>
                  </a:cubicBezTo>
                  <a:cubicBezTo>
                    <a:pt x="-6" y="50"/>
                    <a:pt x="0" y="124"/>
                    <a:pt x="2" y="153"/>
                  </a:cubicBezTo>
                  <a:cubicBezTo>
                    <a:pt x="29" y="140"/>
                    <a:pt x="97" y="111"/>
                    <a:pt x="129" y="60"/>
                  </a:cubicBezTo>
                  <a:close/>
                </a:path>
              </a:pathLst>
            </a:custGeom>
            <a:solidFill>
              <a:srgbClr val="B4E5F9">
                <a:alpha val="30000"/>
              </a:srgbClr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7" name="Freeform: Shape 23"/>
            <p:cNvSpPr/>
            <p:nvPr userDrawn="1"/>
          </p:nvSpPr>
          <p:spPr>
            <a:xfrm>
              <a:off x="11555623" y="872123"/>
              <a:ext cx="162360" cy="230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2" h="640">
                  <a:moveTo>
                    <a:pt x="452" y="434"/>
                  </a:moveTo>
                  <a:cubicBezTo>
                    <a:pt x="452" y="254"/>
                    <a:pt x="415" y="95"/>
                    <a:pt x="357" y="3"/>
                  </a:cubicBezTo>
                  <a:cubicBezTo>
                    <a:pt x="317" y="18"/>
                    <a:pt x="275" y="29"/>
                    <a:pt x="230" y="26"/>
                  </a:cubicBezTo>
                  <a:cubicBezTo>
                    <a:pt x="185" y="26"/>
                    <a:pt x="142" y="16"/>
                    <a:pt x="103" y="0"/>
                  </a:cubicBezTo>
                  <a:cubicBezTo>
                    <a:pt x="42" y="92"/>
                    <a:pt x="2" y="251"/>
                    <a:pt x="0" y="431"/>
                  </a:cubicBezTo>
                  <a:cubicBezTo>
                    <a:pt x="0" y="495"/>
                    <a:pt x="5" y="555"/>
                    <a:pt x="13" y="611"/>
                  </a:cubicBezTo>
                  <a:cubicBezTo>
                    <a:pt x="79" y="630"/>
                    <a:pt x="149" y="640"/>
                    <a:pt x="224" y="640"/>
                  </a:cubicBezTo>
                  <a:cubicBezTo>
                    <a:pt x="298" y="640"/>
                    <a:pt x="370" y="632"/>
                    <a:pt x="436" y="614"/>
                  </a:cubicBezTo>
                  <a:cubicBezTo>
                    <a:pt x="447" y="558"/>
                    <a:pt x="452" y="497"/>
                    <a:pt x="452" y="434"/>
                  </a:cubicBezTo>
                  <a:close/>
                  <a:moveTo>
                    <a:pt x="105" y="309"/>
                  </a:moveTo>
                  <a:cubicBezTo>
                    <a:pt x="105" y="309"/>
                    <a:pt x="105" y="301"/>
                    <a:pt x="111" y="291"/>
                  </a:cubicBezTo>
                  <a:cubicBezTo>
                    <a:pt x="127" y="272"/>
                    <a:pt x="169" y="230"/>
                    <a:pt x="177" y="219"/>
                  </a:cubicBezTo>
                  <a:cubicBezTo>
                    <a:pt x="185" y="212"/>
                    <a:pt x="193" y="212"/>
                    <a:pt x="193" y="212"/>
                  </a:cubicBezTo>
                  <a:cubicBezTo>
                    <a:pt x="203" y="212"/>
                    <a:pt x="224" y="212"/>
                    <a:pt x="251" y="214"/>
                  </a:cubicBezTo>
                  <a:cubicBezTo>
                    <a:pt x="288" y="217"/>
                    <a:pt x="320" y="219"/>
                    <a:pt x="320" y="219"/>
                  </a:cubicBezTo>
                  <a:lnTo>
                    <a:pt x="261" y="280"/>
                  </a:lnTo>
                  <a:cubicBezTo>
                    <a:pt x="261" y="280"/>
                    <a:pt x="232" y="278"/>
                    <a:pt x="190" y="283"/>
                  </a:cubicBezTo>
                  <a:cubicBezTo>
                    <a:pt x="166" y="286"/>
                    <a:pt x="142" y="288"/>
                    <a:pt x="124" y="294"/>
                  </a:cubicBezTo>
                  <a:cubicBezTo>
                    <a:pt x="121" y="294"/>
                    <a:pt x="113" y="296"/>
                    <a:pt x="108" y="304"/>
                  </a:cubicBezTo>
                  <a:cubicBezTo>
                    <a:pt x="105" y="307"/>
                    <a:pt x="105" y="309"/>
                    <a:pt x="105" y="312"/>
                  </a:cubicBezTo>
                  <a:close/>
                  <a:moveTo>
                    <a:pt x="111" y="365"/>
                  </a:moveTo>
                  <a:cubicBezTo>
                    <a:pt x="108" y="344"/>
                    <a:pt x="105" y="325"/>
                    <a:pt x="105" y="312"/>
                  </a:cubicBezTo>
                  <a:cubicBezTo>
                    <a:pt x="108" y="296"/>
                    <a:pt x="177" y="299"/>
                    <a:pt x="177" y="299"/>
                  </a:cubicBezTo>
                  <a:cubicBezTo>
                    <a:pt x="177" y="344"/>
                    <a:pt x="179" y="370"/>
                    <a:pt x="179" y="370"/>
                  </a:cubicBezTo>
                  <a:lnTo>
                    <a:pt x="121" y="431"/>
                  </a:lnTo>
                  <a:cubicBezTo>
                    <a:pt x="124" y="436"/>
                    <a:pt x="116" y="402"/>
                    <a:pt x="111" y="365"/>
                  </a:cubicBezTo>
                  <a:close/>
                  <a:moveTo>
                    <a:pt x="341" y="373"/>
                  </a:moveTo>
                  <a:cubicBezTo>
                    <a:pt x="333" y="381"/>
                    <a:pt x="291" y="426"/>
                    <a:pt x="275" y="444"/>
                  </a:cubicBezTo>
                  <a:cubicBezTo>
                    <a:pt x="267" y="452"/>
                    <a:pt x="259" y="452"/>
                    <a:pt x="259" y="452"/>
                  </a:cubicBezTo>
                  <a:lnTo>
                    <a:pt x="256" y="452"/>
                  </a:lnTo>
                  <a:cubicBezTo>
                    <a:pt x="254" y="452"/>
                    <a:pt x="224" y="452"/>
                    <a:pt x="203" y="450"/>
                  </a:cubicBezTo>
                  <a:cubicBezTo>
                    <a:pt x="166" y="447"/>
                    <a:pt x="134" y="444"/>
                    <a:pt x="134" y="444"/>
                  </a:cubicBezTo>
                  <a:lnTo>
                    <a:pt x="193" y="383"/>
                  </a:lnTo>
                  <a:cubicBezTo>
                    <a:pt x="193" y="383"/>
                    <a:pt x="222" y="386"/>
                    <a:pt x="264" y="381"/>
                  </a:cubicBezTo>
                  <a:cubicBezTo>
                    <a:pt x="264" y="381"/>
                    <a:pt x="272" y="447"/>
                    <a:pt x="256" y="452"/>
                  </a:cubicBezTo>
                  <a:cubicBezTo>
                    <a:pt x="259" y="452"/>
                    <a:pt x="261" y="450"/>
                    <a:pt x="264" y="447"/>
                  </a:cubicBezTo>
                  <a:cubicBezTo>
                    <a:pt x="269" y="442"/>
                    <a:pt x="272" y="434"/>
                    <a:pt x="272" y="431"/>
                  </a:cubicBezTo>
                  <a:cubicBezTo>
                    <a:pt x="275" y="415"/>
                    <a:pt x="277" y="389"/>
                    <a:pt x="277" y="365"/>
                  </a:cubicBezTo>
                  <a:cubicBezTo>
                    <a:pt x="277" y="320"/>
                    <a:pt x="275" y="294"/>
                    <a:pt x="275" y="294"/>
                  </a:cubicBezTo>
                  <a:lnTo>
                    <a:pt x="333" y="233"/>
                  </a:lnTo>
                  <a:cubicBezTo>
                    <a:pt x="333" y="233"/>
                    <a:pt x="338" y="264"/>
                    <a:pt x="343" y="301"/>
                  </a:cubicBezTo>
                  <a:cubicBezTo>
                    <a:pt x="346" y="325"/>
                    <a:pt x="349" y="346"/>
                    <a:pt x="349" y="357"/>
                  </a:cubicBezTo>
                  <a:cubicBezTo>
                    <a:pt x="349" y="357"/>
                    <a:pt x="349" y="365"/>
                    <a:pt x="341" y="373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8" name="Freeform: Shape 24"/>
            <p:cNvSpPr/>
            <p:nvPr userDrawn="1"/>
          </p:nvSpPr>
          <p:spPr>
            <a:xfrm>
              <a:off x="10807903" y="669084"/>
              <a:ext cx="215640" cy="252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0" h="701">
                  <a:moveTo>
                    <a:pt x="600" y="130"/>
                  </a:moveTo>
                  <a:cubicBezTo>
                    <a:pt x="558" y="125"/>
                    <a:pt x="516" y="112"/>
                    <a:pt x="479" y="88"/>
                  </a:cubicBezTo>
                  <a:cubicBezTo>
                    <a:pt x="439" y="64"/>
                    <a:pt x="407" y="35"/>
                    <a:pt x="383" y="0"/>
                  </a:cubicBezTo>
                  <a:cubicBezTo>
                    <a:pt x="286" y="51"/>
                    <a:pt x="169" y="167"/>
                    <a:pt x="79" y="323"/>
                  </a:cubicBezTo>
                  <a:cubicBezTo>
                    <a:pt x="47" y="379"/>
                    <a:pt x="21" y="434"/>
                    <a:pt x="0" y="487"/>
                  </a:cubicBezTo>
                  <a:cubicBezTo>
                    <a:pt x="50" y="537"/>
                    <a:pt x="105" y="582"/>
                    <a:pt x="169" y="619"/>
                  </a:cubicBezTo>
                  <a:cubicBezTo>
                    <a:pt x="232" y="656"/>
                    <a:pt x="299" y="683"/>
                    <a:pt x="365" y="701"/>
                  </a:cubicBezTo>
                  <a:cubicBezTo>
                    <a:pt x="402" y="656"/>
                    <a:pt x="436" y="606"/>
                    <a:pt x="468" y="553"/>
                  </a:cubicBezTo>
                  <a:cubicBezTo>
                    <a:pt x="561" y="397"/>
                    <a:pt x="606" y="241"/>
                    <a:pt x="600" y="130"/>
                  </a:cubicBezTo>
                  <a:close/>
                  <a:moveTo>
                    <a:pt x="243" y="257"/>
                  </a:moveTo>
                  <a:cubicBezTo>
                    <a:pt x="243" y="257"/>
                    <a:pt x="249" y="249"/>
                    <a:pt x="259" y="246"/>
                  </a:cubicBezTo>
                  <a:cubicBezTo>
                    <a:pt x="283" y="241"/>
                    <a:pt x="341" y="228"/>
                    <a:pt x="354" y="225"/>
                  </a:cubicBezTo>
                  <a:cubicBezTo>
                    <a:pt x="365" y="223"/>
                    <a:pt x="373" y="228"/>
                    <a:pt x="373" y="228"/>
                  </a:cubicBezTo>
                  <a:cubicBezTo>
                    <a:pt x="383" y="236"/>
                    <a:pt x="399" y="246"/>
                    <a:pt x="418" y="262"/>
                  </a:cubicBezTo>
                  <a:cubicBezTo>
                    <a:pt x="447" y="286"/>
                    <a:pt x="471" y="307"/>
                    <a:pt x="471" y="307"/>
                  </a:cubicBezTo>
                  <a:lnTo>
                    <a:pt x="389" y="326"/>
                  </a:lnTo>
                  <a:cubicBezTo>
                    <a:pt x="389" y="326"/>
                    <a:pt x="365" y="307"/>
                    <a:pt x="328" y="286"/>
                  </a:cubicBezTo>
                  <a:cubicBezTo>
                    <a:pt x="307" y="273"/>
                    <a:pt x="283" y="262"/>
                    <a:pt x="270" y="257"/>
                  </a:cubicBezTo>
                  <a:cubicBezTo>
                    <a:pt x="267" y="254"/>
                    <a:pt x="259" y="252"/>
                    <a:pt x="251" y="254"/>
                  </a:cubicBezTo>
                  <a:cubicBezTo>
                    <a:pt x="249" y="257"/>
                    <a:pt x="246" y="257"/>
                    <a:pt x="243" y="260"/>
                  </a:cubicBezTo>
                  <a:cubicBezTo>
                    <a:pt x="241" y="260"/>
                    <a:pt x="243" y="257"/>
                    <a:pt x="243" y="257"/>
                  </a:cubicBezTo>
                  <a:close/>
                  <a:moveTo>
                    <a:pt x="214" y="307"/>
                  </a:moveTo>
                  <a:cubicBezTo>
                    <a:pt x="225" y="289"/>
                    <a:pt x="235" y="270"/>
                    <a:pt x="241" y="260"/>
                  </a:cubicBezTo>
                  <a:cubicBezTo>
                    <a:pt x="251" y="249"/>
                    <a:pt x="307" y="291"/>
                    <a:pt x="307" y="291"/>
                  </a:cubicBezTo>
                  <a:cubicBezTo>
                    <a:pt x="280" y="326"/>
                    <a:pt x="267" y="352"/>
                    <a:pt x="267" y="352"/>
                  </a:cubicBezTo>
                  <a:lnTo>
                    <a:pt x="185" y="371"/>
                  </a:lnTo>
                  <a:cubicBezTo>
                    <a:pt x="185" y="368"/>
                    <a:pt x="198" y="339"/>
                    <a:pt x="214" y="307"/>
                  </a:cubicBezTo>
                  <a:close/>
                  <a:moveTo>
                    <a:pt x="399" y="445"/>
                  </a:moveTo>
                  <a:cubicBezTo>
                    <a:pt x="389" y="447"/>
                    <a:pt x="328" y="461"/>
                    <a:pt x="304" y="466"/>
                  </a:cubicBezTo>
                  <a:cubicBezTo>
                    <a:pt x="294" y="469"/>
                    <a:pt x="286" y="463"/>
                    <a:pt x="286" y="463"/>
                  </a:cubicBezTo>
                  <a:lnTo>
                    <a:pt x="283" y="461"/>
                  </a:lnTo>
                  <a:cubicBezTo>
                    <a:pt x="280" y="458"/>
                    <a:pt x="256" y="442"/>
                    <a:pt x="241" y="429"/>
                  </a:cubicBezTo>
                  <a:cubicBezTo>
                    <a:pt x="211" y="405"/>
                    <a:pt x="188" y="384"/>
                    <a:pt x="188" y="384"/>
                  </a:cubicBezTo>
                  <a:lnTo>
                    <a:pt x="270" y="365"/>
                  </a:lnTo>
                  <a:cubicBezTo>
                    <a:pt x="270" y="365"/>
                    <a:pt x="294" y="384"/>
                    <a:pt x="331" y="405"/>
                  </a:cubicBezTo>
                  <a:cubicBezTo>
                    <a:pt x="331" y="405"/>
                    <a:pt x="299" y="463"/>
                    <a:pt x="283" y="461"/>
                  </a:cubicBezTo>
                  <a:cubicBezTo>
                    <a:pt x="286" y="461"/>
                    <a:pt x="288" y="461"/>
                    <a:pt x="291" y="461"/>
                  </a:cubicBezTo>
                  <a:cubicBezTo>
                    <a:pt x="299" y="461"/>
                    <a:pt x="304" y="455"/>
                    <a:pt x="307" y="453"/>
                  </a:cubicBezTo>
                  <a:cubicBezTo>
                    <a:pt x="317" y="440"/>
                    <a:pt x="333" y="421"/>
                    <a:pt x="349" y="403"/>
                  </a:cubicBezTo>
                  <a:cubicBezTo>
                    <a:pt x="376" y="368"/>
                    <a:pt x="389" y="342"/>
                    <a:pt x="389" y="342"/>
                  </a:cubicBezTo>
                  <a:lnTo>
                    <a:pt x="471" y="323"/>
                  </a:lnTo>
                  <a:cubicBezTo>
                    <a:pt x="471" y="323"/>
                    <a:pt x="458" y="352"/>
                    <a:pt x="442" y="387"/>
                  </a:cubicBezTo>
                  <a:cubicBezTo>
                    <a:pt x="431" y="408"/>
                    <a:pt x="420" y="426"/>
                    <a:pt x="413" y="437"/>
                  </a:cubicBezTo>
                  <a:cubicBezTo>
                    <a:pt x="413" y="434"/>
                    <a:pt x="410" y="442"/>
                    <a:pt x="399" y="445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9" name="Freeform: Shape 25"/>
            <p:cNvSpPr/>
            <p:nvPr userDrawn="1"/>
          </p:nvSpPr>
          <p:spPr>
            <a:xfrm>
              <a:off x="9071982" y="882923"/>
              <a:ext cx="2455200" cy="1882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821" h="5231">
                  <a:moveTo>
                    <a:pt x="6819" y="1368"/>
                  </a:moveTo>
                  <a:cubicBezTo>
                    <a:pt x="6827" y="1331"/>
                    <a:pt x="6803" y="1297"/>
                    <a:pt x="6769" y="1289"/>
                  </a:cubicBezTo>
                  <a:lnTo>
                    <a:pt x="931" y="2"/>
                  </a:lnTo>
                  <a:cubicBezTo>
                    <a:pt x="894" y="-6"/>
                    <a:pt x="860" y="18"/>
                    <a:pt x="852" y="52"/>
                  </a:cubicBezTo>
                  <a:lnTo>
                    <a:pt x="0" y="3913"/>
                  </a:lnTo>
                  <a:lnTo>
                    <a:pt x="5967" y="5231"/>
                  </a:lnTo>
                  <a:close/>
                  <a:moveTo>
                    <a:pt x="915" y="68"/>
                  </a:moveTo>
                  <a:lnTo>
                    <a:pt x="6753" y="1352"/>
                  </a:lnTo>
                  <a:lnTo>
                    <a:pt x="5936" y="5056"/>
                  </a:lnTo>
                  <a:lnTo>
                    <a:pt x="101" y="3770"/>
                  </a:ln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0" name="Freeform: Shape 26"/>
            <p:cNvSpPr/>
            <p:nvPr userDrawn="1"/>
          </p:nvSpPr>
          <p:spPr>
            <a:xfrm>
              <a:off x="9064782" y="2315363"/>
              <a:ext cx="2149560" cy="52091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72" h="1448">
                  <a:moveTo>
                    <a:pt x="5972" y="1315"/>
                  </a:moveTo>
                  <a:lnTo>
                    <a:pt x="4" y="0"/>
                  </a:lnTo>
                  <a:cubicBezTo>
                    <a:pt x="-17" y="90"/>
                    <a:pt x="41" y="180"/>
                    <a:pt x="131" y="201"/>
                  </a:cubicBezTo>
                  <a:lnTo>
                    <a:pt x="5771" y="1445"/>
                  </a:lnTo>
                  <a:cubicBezTo>
                    <a:pt x="5864" y="1463"/>
                    <a:pt x="5954" y="1408"/>
                    <a:pt x="5972" y="1315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1" name="Freeform: Shape 27"/>
            <p:cNvSpPr/>
            <p:nvPr userDrawn="1"/>
          </p:nvSpPr>
          <p:spPr>
            <a:xfrm>
              <a:off x="10209223" y="1255163"/>
              <a:ext cx="763560" cy="763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122" h="2121">
                  <a:moveTo>
                    <a:pt x="1290" y="25"/>
                  </a:moveTo>
                  <a:cubicBezTo>
                    <a:pt x="718" y="-102"/>
                    <a:pt x="152" y="261"/>
                    <a:pt x="25" y="832"/>
                  </a:cubicBezTo>
                  <a:cubicBezTo>
                    <a:pt x="-102" y="1404"/>
                    <a:pt x="261" y="1969"/>
                    <a:pt x="832" y="2096"/>
                  </a:cubicBezTo>
                  <a:cubicBezTo>
                    <a:pt x="1404" y="2223"/>
                    <a:pt x="1970" y="1861"/>
                    <a:pt x="2097" y="1289"/>
                  </a:cubicBezTo>
                  <a:cubicBezTo>
                    <a:pt x="2221" y="715"/>
                    <a:pt x="1861" y="149"/>
                    <a:pt x="1290" y="25"/>
                  </a:cubicBezTo>
                  <a:close/>
                  <a:moveTo>
                    <a:pt x="494" y="893"/>
                  </a:moveTo>
                  <a:cubicBezTo>
                    <a:pt x="509" y="818"/>
                    <a:pt x="581" y="773"/>
                    <a:pt x="655" y="789"/>
                  </a:cubicBezTo>
                  <a:cubicBezTo>
                    <a:pt x="729" y="805"/>
                    <a:pt x="774" y="877"/>
                    <a:pt x="758" y="951"/>
                  </a:cubicBezTo>
                  <a:cubicBezTo>
                    <a:pt x="742" y="1025"/>
                    <a:pt x="671" y="1070"/>
                    <a:pt x="597" y="1054"/>
                  </a:cubicBezTo>
                  <a:cubicBezTo>
                    <a:pt x="523" y="1035"/>
                    <a:pt x="478" y="964"/>
                    <a:pt x="494" y="893"/>
                  </a:cubicBezTo>
                  <a:close/>
                  <a:moveTo>
                    <a:pt x="837" y="1620"/>
                  </a:moveTo>
                  <a:cubicBezTo>
                    <a:pt x="647" y="1578"/>
                    <a:pt x="515" y="1440"/>
                    <a:pt x="544" y="1313"/>
                  </a:cubicBezTo>
                  <a:lnTo>
                    <a:pt x="1234" y="1464"/>
                  </a:lnTo>
                  <a:cubicBezTo>
                    <a:pt x="1205" y="1594"/>
                    <a:pt x="1028" y="1662"/>
                    <a:pt x="837" y="1620"/>
                  </a:cubicBezTo>
                  <a:close/>
                  <a:moveTo>
                    <a:pt x="1248" y="1197"/>
                  </a:moveTo>
                  <a:cubicBezTo>
                    <a:pt x="1173" y="1181"/>
                    <a:pt x="1128" y="1109"/>
                    <a:pt x="1144" y="1035"/>
                  </a:cubicBezTo>
                  <a:cubicBezTo>
                    <a:pt x="1160" y="961"/>
                    <a:pt x="1232" y="916"/>
                    <a:pt x="1306" y="932"/>
                  </a:cubicBezTo>
                  <a:cubicBezTo>
                    <a:pt x="1380" y="948"/>
                    <a:pt x="1425" y="1020"/>
                    <a:pt x="1409" y="1094"/>
                  </a:cubicBezTo>
                  <a:cubicBezTo>
                    <a:pt x="1393" y="1165"/>
                    <a:pt x="1319" y="1213"/>
                    <a:pt x="1248" y="1197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2" name="Freeform: Shape 28"/>
            <p:cNvSpPr/>
            <p:nvPr userDrawn="1"/>
          </p:nvSpPr>
          <p:spPr>
            <a:xfrm>
              <a:off x="9503263" y="1485563"/>
              <a:ext cx="283320" cy="316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88" h="880">
                  <a:moveTo>
                    <a:pt x="617" y="833"/>
                  </a:moveTo>
                  <a:cubicBezTo>
                    <a:pt x="445" y="933"/>
                    <a:pt x="252" y="865"/>
                    <a:pt x="162" y="709"/>
                  </a:cubicBezTo>
                  <a:cubicBezTo>
                    <a:pt x="114" y="627"/>
                    <a:pt x="46" y="502"/>
                    <a:pt x="46" y="502"/>
                  </a:cubicBezTo>
                  <a:cubicBezTo>
                    <a:pt x="-44" y="343"/>
                    <a:pt x="-2" y="145"/>
                    <a:pt x="170" y="47"/>
                  </a:cubicBezTo>
                  <a:cubicBezTo>
                    <a:pt x="342" y="-53"/>
                    <a:pt x="535" y="15"/>
                    <a:pt x="625" y="172"/>
                  </a:cubicBezTo>
                  <a:cubicBezTo>
                    <a:pt x="672" y="254"/>
                    <a:pt x="741" y="378"/>
                    <a:pt x="741" y="378"/>
                  </a:cubicBezTo>
                  <a:cubicBezTo>
                    <a:pt x="831" y="542"/>
                    <a:pt x="792" y="735"/>
                    <a:pt x="617" y="833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3" name="Freeform: Shape 29"/>
            <p:cNvSpPr/>
            <p:nvPr userDrawn="1"/>
          </p:nvSpPr>
          <p:spPr>
            <a:xfrm>
              <a:off x="9980623" y="2027364"/>
              <a:ext cx="944640" cy="599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625" h="1665">
                  <a:moveTo>
                    <a:pt x="2619" y="827"/>
                  </a:moveTo>
                  <a:cubicBezTo>
                    <a:pt x="2656" y="623"/>
                    <a:pt x="2526" y="422"/>
                    <a:pt x="2323" y="377"/>
                  </a:cubicBezTo>
                  <a:lnTo>
                    <a:pt x="2058" y="319"/>
                  </a:lnTo>
                  <a:lnTo>
                    <a:pt x="1471" y="980"/>
                  </a:lnTo>
                  <a:cubicBezTo>
                    <a:pt x="1471" y="864"/>
                    <a:pt x="1468" y="494"/>
                    <a:pt x="1473" y="396"/>
                  </a:cubicBezTo>
                  <a:cubicBezTo>
                    <a:pt x="1537" y="380"/>
                    <a:pt x="1598" y="337"/>
                    <a:pt x="1643" y="274"/>
                  </a:cubicBezTo>
                  <a:cubicBezTo>
                    <a:pt x="1563" y="274"/>
                    <a:pt x="1484" y="266"/>
                    <a:pt x="1405" y="250"/>
                  </a:cubicBezTo>
                  <a:cubicBezTo>
                    <a:pt x="1325" y="232"/>
                    <a:pt x="1249" y="205"/>
                    <a:pt x="1177" y="173"/>
                  </a:cubicBezTo>
                  <a:cubicBezTo>
                    <a:pt x="1196" y="258"/>
                    <a:pt x="1238" y="327"/>
                    <a:pt x="1296" y="367"/>
                  </a:cubicBezTo>
                  <a:lnTo>
                    <a:pt x="1045" y="869"/>
                  </a:lnTo>
                  <a:lnTo>
                    <a:pt x="804" y="44"/>
                  </a:lnTo>
                  <a:lnTo>
                    <a:pt x="643" y="9"/>
                  </a:lnTo>
                  <a:cubicBezTo>
                    <a:pt x="439" y="-36"/>
                    <a:pt x="235" y="91"/>
                    <a:pt x="185" y="292"/>
                  </a:cubicBezTo>
                  <a:lnTo>
                    <a:pt x="0" y="1128"/>
                  </a:lnTo>
                  <a:lnTo>
                    <a:pt x="2434" y="1665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4" name="Freeform: Shape 30"/>
            <p:cNvSpPr/>
            <p:nvPr userDrawn="1"/>
          </p:nvSpPr>
          <p:spPr>
            <a:xfrm>
              <a:off x="9071982" y="882923"/>
              <a:ext cx="2455200" cy="1882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821" h="5231">
                  <a:moveTo>
                    <a:pt x="5967" y="5231"/>
                  </a:moveTo>
                  <a:lnTo>
                    <a:pt x="6819" y="1368"/>
                  </a:lnTo>
                  <a:cubicBezTo>
                    <a:pt x="6827" y="1331"/>
                    <a:pt x="6803" y="1297"/>
                    <a:pt x="6769" y="1289"/>
                  </a:cubicBezTo>
                  <a:lnTo>
                    <a:pt x="931" y="2"/>
                  </a:lnTo>
                  <a:cubicBezTo>
                    <a:pt x="894" y="-6"/>
                    <a:pt x="860" y="18"/>
                    <a:pt x="852" y="52"/>
                  </a:cubicBezTo>
                  <a:lnTo>
                    <a:pt x="0" y="3913"/>
                  </a:lnTo>
                  <a:lnTo>
                    <a:pt x="2490" y="4464"/>
                  </a:lnTo>
                  <a:lnTo>
                    <a:pt x="4922" y="5001"/>
                  </a:lnTo>
                  <a:close/>
                  <a:moveTo>
                    <a:pt x="101" y="3770"/>
                  </a:moveTo>
                  <a:lnTo>
                    <a:pt x="918" y="68"/>
                  </a:lnTo>
                  <a:lnTo>
                    <a:pt x="6756" y="1352"/>
                  </a:lnTo>
                  <a:lnTo>
                    <a:pt x="5938" y="5056"/>
                  </a:lnTo>
                  <a:lnTo>
                    <a:pt x="4959" y="4842"/>
                  </a:lnTo>
                  <a:lnTo>
                    <a:pt x="2524" y="4305"/>
                  </a:ln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art_slide">
    <p:bg>
      <p:bgPr>
        <a:solidFill>
          <a:srgbClr val="008C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Picture 14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153" y="481088"/>
            <a:ext cx="2902622" cy="515896"/>
          </a:xfrm>
          <a:prstGeom prst="rect">
            <a:avLst/>
          </a:prstGeom>
        </p:spPr>
      </p:pic>
      <p:sp>
        <p:nvSpPr>
          <p:cNvPr id="3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1881052" y="3185805"/>
            <a:ext cx="4894043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38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1881053" y="3658718"/>
            <a:ext cx="4894043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0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39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467216" y="3321296"/>
            <a:ext cx="1227331" cy="1227331"/>
          </a:xfrm>
          <a:prstGeom prst="rect">
            <a:avLst/>
          </a:prstGeom>
        </p:spPr>
        <p:txBody>
          <a:bodyPr/>
          <a:lstStyle>
            <a:lvl1pPr>
              <a:defRPr sz="13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Text Placeholder 2"/>
          <p:cNvSpPr>
            <a:spLocks noGrp="1"/>
          </p:cNvSpPr>
          <p:nvPr>
            <p:ph type="body" sz="quarter" idx="21"/>
          </p:nvPr>
        </p:nvSpPr>
        <p:spPr>
          <a:xfrm>
            <a:off x="1881053" y="4618365"/>
            <a:ext cx="4894044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41" name="Text Placeholder 2"/>
          <p:cNvSpPr>
            <a:spLocks noGrp="1"/>
          </p:cNvSpPr>
          <p:nvPr>
            <p:ph type="body" sz="quarter" idx="22"/>
          </p:nvPr>
        </p:nvSpPr>
        <p:spPr>
          <a:xfrm>
            <a:off x="1881054" y="5091278"/>
            <a:ext cx="4894044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0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42" name="Picture Placeholder 6"/>
          <p:cNvSpPr>
            <a:spLocks noGrp="1"/>
          </p:cNvSpPr>
          <p:nvPr>
            <p:ph type="pic" sz="quarter" idx="23"/>
          </p:nvPr>
        </p:nvSpPr>
        <p:spPr>
          <a:xfrm>
            <a:off x="475923" y="4753856"/>
            <a:ext cx="1227331" cy="1227331"/>
          </a:xfrm>
          <a:prstGeom prst="rect">
            <a:avLst/>
          </a:prstGeom>
        </p:spPr>
        <p:txBody>
          <a:bodyPr/>
          <a:lstStyle>
            <a:lvl1pPr>
              <a:defRPr sz="13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454154" y="1475168"/>
            <a:ext cx="9259280" cy="864001"/>
          </a:xfrm>
          <a:prstGeom prst="rect">
            <a:avLst/>
          </a:prstGeom>
        </p:spPr>
        <p:txBody>
          <a:bodyPr/>
          <a:lstStyle>
            <a:lvl1pPr>
              <a:defRPr sz="3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fontAlgn="ctr">
              <a:lnSpc>
                <a:spcPts val="4000"/>
              </a:lnSpc>
            </a:pPr>
            <a:r>
              <a:rPr lang="en-US" sz="3200"/>
              <a:t>Click to edit Master title style</a:t>
            </a:r>
            <a:endParaRPr lang="en-US" sz="3200" dirty="0"/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30"/>
          </p:nvPr>
        </p:nvSpPr>
        <p:spPr>
          <a:xfrm>
            <a:off x="454153" y="1987818"/>
            <a:ext cx="9259280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1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grpSp>
        <p:nvGrpSpPr>
          <p:cNvPr id="2" name="Group 1"/>
          <p:cNvGrpSpPr/>
          <p:nvPr userDrawn="1"/>
        </p:nvGrpSpPr>
        <p:grpSpPr>
          <a:xfrm>
            <a:off x="9092432" y="1919925"/>
            <a:ext cx="2472480" cy="4889880"/>
            <a:chOff x="9092432" y="1919925"/>
            <a:chExt cx="2472480" cy="4889880"/>
          </a:xfrm>
        </p:grpSpPr>
        <p:sp>
          <p:nvSpPr>
            <p:cNvPr id="35" name="Freeform: Shape 1"/>
            <p:cNvSpPr/>
            <p:nvPr userDrawn="1"/>
          </p:nvSpPr>
          <p:spPr>
            <a:xfrm>
              <a:off x="10145071" y="1982565"/>
              <a:ext cx="1100520" cy="1100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58" h="3059">
                  <a:moveTo>
                    <a:pt x="1529" y="0"/>
                  </a:moveTo>
                  <a:cubicBezTo>
                    <a:pt x="685" y="0"/>
                    <a:pt x="0" y="691"/>
                    <a:pt x="0" y="1530"/>
                  </a:cubicBezTo>
                  <a:cubicBezTo>
                    <a:pt x="0" y="2368"/>
                    <a:pt x="690" y="3059"/>
                    <a:pt x="1529" y="3059"/>
                  </a:cubicBezTo>
                  <a:cubicBezTo>
                    <a:pt x="2373" y="3059"/>
                    <a:pt x="3058" y="2368"/>
                    <a:pt x="3058" y="1530"/>
                  </a:cubicBezTo>
                  <a:cubicBezTo>
                    <a:pt x="3058" y="691"/>
                    <a:pt x="2378" y="0"/>
                    <a:pt x="1529" y="0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" name="Freeform: Shape 2"/>
            <p:cNvSpPr/>
            <p:nvPr userDrawn="1"/>
          </p:nvSpPr>
          <p:spPr>
            <a:xfrm>
              <a:off x="10082072" y="1919925"/>
              <a:ext cx="1226520" cy="1226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08" h="3407">
                  <a:moveTo>
                    <a:pt x="1704" y="174"/>
                  </a:moveTo>
                  <a:cubicBezTo>
                    <a:pt x="2548" y="174"/>
                    <a:pt x="3233" y="865"/>
                    <a:pt x="3233" y="1704"/>
                  </a:cubicBezTo>
                  <a:cubicBezTo>
                    <a:pt x="3233" y="2542"/>
                    <a:pt x="2543" y="3233"/>
                    <a:pt x="1704" y="3233"/>
                  </a:cubicBezTo>
                  <a:cubicBezTo>
                    <a:pt x="860" y="3233"/>
                    <a:pt x="175" y="2542"/>
                    <a:pt x="175" y="1704"/>
                  </a:cubicBezTo>
                  <a:cubicBezTo>
                    <a:pt x="175" y="865"/>
                    <a:pt x="863" y="174"/>
                    <a:pt x="1704" y="174"/>
                  </a:cubicBezTo>
                  <a:close/>
                  <a:moveTo>
                    <a:pt x="1704" y="0"/>
                  </a:moveTo>
                  <a:cubicBezTo>
                    <a:pt x="765" y="0"/>
                    <a:pt x="0" y="764"/>
                    <a:pt x="0" y="1704"/>
                  </a:cubicBezTo>
                  <a:cubicBezTo>
                    <a:pt x="0" y="2643"/>
                    <a:pt x="765" y="3407"/>
                    <a:pt x="1704" y="3407"/>
                  </a:cubicBezTo>
                  <a:cubicBezTo>
                    <a:pt x="2643" y="3407"/>
                    <a:pt x="3408" y="2643"/>
                    <a:pt x="3408" y="1704"/>
                  </a:cubicBezTo>
                  <a:cubicBezTo>
                    <a:pt x="3411" y="770"/>
                    <a:pt x="2646" y="0"/>
                    <a:pt x="1704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0" name="Freeform: Shape 3"/>
            <p:cNvSpPr/>
            <p:nvPr userDrawn="1"/>
          </p:nvSpPr>
          <p:spPr>
            <a:xfrm>
              <a:off x="10388792" y="2441925"/>
              <a:ext cx="140760" cy="140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2" h="391">
                  <a:moveTo>
                    <a:pt x="392" y="195"/>
                  </a:moveTo>
                  <a:cubicBezTo>
                    <a:pt x="392" y="231"/>
                    <a:pt x="383" y="261"/>
                    <a:pt x="365" y="293"/>
                  </a:cubicBezTo>
                  <a:cubicBezTo>
                    <a:pt x="347" y="324"/>
                    <a:pt x="325" y="347"/>
                    <a:pt x="294" y="365"/>
                  </a:cubicBezTo>
                  <a:cubicBezTo>
                    <a:pt x="263" y="383"/>
                    <a:pt x="232" y="391"/>
                    <a:pt x="196" y="391"/>
                  </a:cubicBezTo>
                  <a:cubicBezTo>
                    <a:pt x="160" y="391"/>
                    <a:pt x="129" y="383"/>
                    <a:pt x="98" y="365"/>
                  </a:cubicBezTo>
                  <a:cubicBezTo>
                    <a:pt x="67" y="347"/>
                    <a:pt x="44" y="324"/>
                    <a:pt x="26" y="293"/>
                  </a:cubicBezTo>
                  <a:cubicBezTo>
                    <a:pt x="8" y="261"/>
                    <a:pt x="0" y="231"/>
                    <a:pt x="0" y="195"/>
                  </a:cubicBezTo>
                  <a:cubicBezTo>
                    <a:pt x="0" y="159"/>
                    <a:pt x="8" y="129"/>
                    <a:pt x="26" y="98"/>
                  </a:cubicBezTo>
                  <a:cubicBezTo>
                    <a:pt x="44" y="66"/>
                    <a:pt x="67" y="44"/>
                    <a:pt x="98" y="26"/>
                  </a:cubicBezTo>
                  <a:cubicBezTo>
                    <a:pt x="129" y="8"/>
                    <a:pt x="160" y="0"/>
                    <a:pt x="196" y="0"/>
                  </a:cubicBezTo>
                  <a:cubicBezTo>
                    <a:pt x="232" y="0"/>
                    <a:pt x="263" y="8"/>
                    <a:pt x="294" y="26"/>
                  </a:cubicBezTo>
                  <a:cubicBezTo>
                    <a:pt x="325" y="44"/>
                    <a:pt x="347" y="66"/>
                    <a:pt x="365" y="98"/>
                  </a:cubicBezTo>
                  <a:cubicBezTo>
                    <a:pt x="383" y="129"/>
                    <a:pt x="392" y="159"/>
                    <a:pt x="392" y="19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1" name="Freeform: Shape 4"/>
            <p:cNvSpPr/>
            <p:nvPr userDrawn="1"/>
          </p:nvSpPr>
          <p:spPr>
            <a:xfrm>
              <a:off x="10736552" y="2441925"/>
              <a:ext cx="140400" cy="140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1" h="391">
                  <a:moveTo>
                    <a:pt x="391" y="195"/>
                  </a:moveTo>
                  <a:cubicBezTo>
                    <a:pt x="391" y="231"/>
                    <a:pt x="383" y="261"/>
                    <a:pt x="365" y="293"/>
                  </a:cubicBezTo>
                  <a:cubicBezTo>
                    <a:pt x="347" y="324"/>
                    <a:pt x="324" y="347"/>
                    <a:pt x="293" y="365"/>
                  </a:cubicBezTo>
                  <a:cubicBezTo>
                    <a:pt x="261" y="383"/>
                    <a:pt x="232" y="391"/>
                    <a:pt x="196" y="391"/>
                  </a:cubicBezTo>
                  <a:cubicBezTo>
                    <a:pt x="160" y="391"/>
                    <a:pt x="129" y="383"/>
                    <a:pt x="98" y="365"/>
                  </a:cubicBezTo>
                  <a:cubicBezTo>
                    <a:pt x="66" y="347"/>
                    <a:pt x="44" y="324"/>
                    <a:pt x="26" y="293"/>
                  </a:cubicBezTo>
                  <a:cubicBezTo>
                    <a:pt x="8" y="261"/>
                    <a:pt x="0" y="231"/>
                    <a:pt x="0" y="195"/>
                  </a:cubicBezTo>
                  <a:cubicBezTo>
                    <a:pt x="0" y="159"/>
                    <a:pt x="8" y="129"/>
                    <a:pt x="26" y="98"/>
                  </a:cubicBezTo>
                  <a:cubicBezTo>
                    <a:pt x="44" y="66"/>
                    <a:pt x="66" y="44"/>
                    <a:pt x="98" y="26"/>
                  </a:cubicBezTo>
                  <a:cubicBezTo>
                    <a:pt x="129" y="8"/>
                    <a:pt x="160" y="0"/>
                    <a:pt x="196" y="0"/>
                  </a:cubicBezTo>
                  <a:cubicBezTo>
                    <a:pt x="232" y="0"/>
                    <a:pt x="261" y="8"/>
                    <a:pt x="293" y="26"/>
                  </a:cubicBezTo>
                  <a:cubicBezTo>
                    <a:pt x="324" y="44"/>
                    <a:pt x="347" y="66"/>
                    <a:pt x="365" y="98"/>
                  </a:cubicBezTo>
                  <a:cubicBezTo>
                    <a:pt x="383" y="129"/>
                    <a:pt x="391" y="159"/>
                    <a:pt x="391" y="19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2" name="Freeform: Shape 5"/>
            <p:cNvSpPr/>
            <p:nvPr userDrawn="1"/>
          </p:nvSpPr>
          <p:spPr>
            <a:xfrm>
              <a:off x="10464032" y="2721645"/>
              <a:ext cx="365399" cy="121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16" h="339">
                  <a:moveTo>
                    <a:pt x="1016" y="0"/>
                  </a:moveTo>
                  <a:cubicBezTo>
                    <a:pt x="1016" y="188"/>
                    <a:pt x="788" y="339"/>
                    <a:pt x="508" y="339"/>
                  </a:cubicBezTo>
                  <a:cubicBezTo>
                    <a:pt x="227" y="339"/>
                    <a:pt x="0" y="183"/>
                    <a:pt x="0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3" name="Freeform: Shape 6"/>
            <p:cNvSpPr/>
            <p:nvPr userDrawn="1"/>
          </p:nvSpPr>
          <p:spPr>
            <a:xfrm>
              <a:off x="10082072" y="3203686"/>
              <a:ext cx="1294920" cy="354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98" h="9838">
                  <a:moveTo>
                    <a:pt x="3598" y="548"/>
                  </a:moveTo>
                  <a:cubicBezTo>
                    <a:pt x="3590" y="246"/>
                    <a:pt x="3339" y="5"/>
                    <a:pt x="3037" y="5"/>
                  </a:cubicBezTo>
                  <a:lnTo>
                    <a:pt x="2646" y="5"/>
                  </a:lnTo>
                  <a:lnTo>
                    <a:pt x="1712" y="1683"/>
                  </a:lnTo>
                  <a:lnTo>
                    <a:pt x="797" y="0"/>
                  </a:lnTo>
                  <a:lnTo>
                    <a:pt x="561" y="0"/>
                  </a:lnTo>
                  <a:cubicBezTo>
                    <a:pt x="260" y="0"/>
                    <a:pt x="13" y="236"/>
                    <a:pt x="0" y="542"/>
                  </a:cubicBezTo>
                  <a:lnTo>
                    <a:pt x="0" y="2802"/>
                  </a:lnTo>
                  <a:lnTo>
                    <a:pt x="0" y="5289"/>
                  </a:lnTo>
                  <a:lnTo>
                    <a:pt x="0" y="9021"/>
                  </a:lnTo>
                  <a:cubicBezTo>
                    <a:pt x="0" y="9473"/>
                    <a:pt x="334" y="9838"/>
                    <a:pt x="818" y="9838"/>
                  </a:cubicBezTo>
                  <a:cubicBezTo>
                    <a:pt x="1307" y="9838"/>
                    <a:pt x="1635" y="9460"/>
                    <a:pt x="1635" y="9021"/>
                  </a:cubicBezTo>
                  <a:cubicBezTo>
                    <a:pt x="1635" y="8812"/>
                    <a:pt x="1635" y="6926"/>
                    <a:pt x="1635" y="5289"/>
                  </a:cubicBezTo>
                  <a:lnTo>
                    <a:pt x="1950" y="5289"/>
                  </a:lnTo>
                  <a:lnTo>
                    <a:pt x="1950" y="9021"/>
                  </a:lnTo>
                  <a:cubicBezTo>
                    <a:pt x="1950" y="9473"/>
                    <a:pt x="2283" y="9838"/>
                    <a:pt x="2768" y="9838"/>
                  </a:cubicBezTo>
                  <a:cubicBezTo>
                    <a:pt x="3257" y="9838"/>
                    <a:pt x="3585" y="9460"/>
                    <a:pt x="3585" y="9021"/>
                  </a:cubicBezTo>
                  <a:cubicBezTo>
                    <a:pt x="3585" y="8642"/>
                    <a:pt x="3585" y="2799"/>
                    <a:pt x="3585" y="2799"/>
                  </a:cubicBezTo>
                  <a:lnTo>
                    <a:pt x="3585" y="548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4" name="Freeform: Shape 7"/>
            <p:cNvSpPr/>
            <p:nvPr userDrawn="1"/>
          </p:nvSpPr>
          <p:spPr>
            <a:xfrm>
              <a:off x="10024112" y="3144646"/>
              <a:ext cx="1422719" cy="36651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53" h="10182">
                  <a:moveTo>
                    <a:pt x="3212" y="169"/>
                  </a:moveTo>
                  <a:cubicBezTo>
                    <a:pt x="3513" y="169"/>
                    <a:pt x="3759" y="405"/>
                    <a:pt x="3773" y="712"/>
                  </a:cubicBezTo>
                  <a:lnTo>
                    <a:pt x="3773" y="2971"/>
                  </a:lnTo>
                  <a:cubicBezTo>
                    <a:pt x="3773" y="2971"/>
                    <a:pt x="3773" y="8814"/>
                    <a:pt x="3773" y="9193"/>
                  </a:cubicBezTo>
                  <a:cubicBezTo>
                    <a:pt x="3773" y="9637"/>
                    <a:pt x="3439" y="10010"/>
                    <a:pt x="2955" y="10010"/>
                  </a:cubicBezTo>
                  <a:cubicBezTo>
                    <a:pt x="2466" y="10010"/>
                    <a:pt x="2138" y="9640"/>
                    <a:pt x="2138" y="9193"/>
                  </a:cubicBezTo>
                  <a:lnTo>
                    <a:pt x="2138" y="5463"/>
                  </a:lnTo>
                  <a:lnTo>
                    <a:pt x="1817" y="5463"/>
                  </a:lnTo>
                  <a:cubicBezTo>
                    <a:pt x="1817" y="7104"/>
                    <a:pt x="1817" y="8989"/>
                    <a:pt x="1817" y="9195"/>
                  </a:cubicBezTo>
                  <a:cubicBezTo>
                    <a:pt x="1817" y="9640"/>
                    <a:pt x="1484" y="10013"/>
                    <a:pt x="1000" y="10013"/>
                  </a:cubicBezTo>
                  <a:cubicBezTo>
                    <a:pt x="510" y="10013"/>
                    <a:pt x="182" y="9642"/>
                    <a:pt x="182" y="9195"/>
                  </a:cubicBezTo>
                  <a:lnTo>
                    <a:pt x="182" y="5458"/>
                  </a:lnTo>
                  <a:lnTo>
                    <a:pt x="182" y="2971"/>
                  </a:lnTo>
                  <a:lnTo>
                    <a:pt x="182" y="712"/>
                  </a:lnTo>
                  <a:cubicBezTo>
                    <a:pt x="190" y="410"/>
                    <a:pt x="442" y="169"/>
                    <a:pt x="743" y="169"/>
                  </a:cubicBezTo>
                  <a:lnTo>
                    <a:pt x="979" y="169"/>
                  </a:lnTo>
                  <a:lnTo>
                    <a:pt x="1892" y="1852"/>
                  </a:lnTo>
                  <a:lnTo>
                    <a:pt x="2831" y="169"/>
                  </a:lnTo>
                  <a:lnTo>
                    <a:pt x="3222" y="169"/>
                  </a:lnTo>
                  <a:close/>
                  <a:moveTo>
                    <a:pt x="3212" y="0"/>
                  </a:moveTo>
                  <a:lnTo>
                    <a:pt x="2820" y="0"/>
                  </a:lnTo>
                  <a:lnTo>
                    <a:pt x="2717" y="0"/>
                  </a:lnTo>
                  <a:lnTo>
                    <a:pt x="2672" y="90"/>
                  </a:lnTo>
                  <a:lnTo>
                    <a:pt x="1881" y="1492"/>
                  </a:lnTo>
                  <a:lnTo>
                    <a:pt x="1116" y="90"/>
                  </a:lnTo>
                  <a:lnTo>
                    <a:pt x="1071" y="0"/>
                  </a:lnTo>
                  <a:lnTo>
                    <a:pt x="968" y="0"/>
                  </a:lnTo>
                  <a:lnTo>
                    <a:pt x="733" y="0"/>
                  </a:lnTo>
                  <a:cubicBezTo>
                    <a:pt x="394" y="0"/>
                    <a:pt x="111" y="228"/>
                    <a:pt x="26" y="542"/>
                  </a:cubicBezTo>
                  <a:lnTo>
                    <a:pt x="0" y="542"/>
                  </a:lnTo>
                  <a:lnTo>
                    <a:pt x="0" y="717"/>
                  </a:lnTo>
                  <a:lnTo>
                    <a:pt x="0" y="2976"/>
                  </a:lnTo>
                  <a:lnTo>
                    <a:pt x="0" y="5463"/>
                  </a:lnTo>
                  <a:lnTo>
                    <a:pt x="0" y="9185"/>
                  </a:lnTo>
                  <a:cubicBezTo>
                    <a:pt x="0" y="9753"/>
                    <a:pt x="426" y="10182"/>
                    <a:pt x="997" y="10182"/>
                  </a:cubicBezTo>
                  <a:cubicBezTo>
                    <a:pt x="1500" y="10182"/>
                    <a:pt x="1899" y="9843"/>
                    <a:pt x="1976" y="9365"/>
                  </a:cubicBezTo>
                  <a:cubicBezTo>
                    <a:pt x="2056" y="9846"/>
                    <a:pt x="2452" y="10182"/>
                    <a:pt x="2955" y="10182"/>
                  </a:cubicBezTo>
                  <a:cubicBezTo>
                    <a:pt x="3524" y="10182"/>
                    <a:pt x="3953" y="9756"/>
                    <a:pt x="3953" y="9185"/>
                  </a:cubicBezTo>
                  <a:lnTo>
                    <a:pt x="3953" y="2971"/>
                  </a:lnTo>
                  <a:lnTo>
                    <a:pt x="3953" y="2797"/>
                  </a:lnTo>
                  <a:lnTo>
                    <a:pt x="3953" y="706"/>
                  </a:lnTo>
                  <a:lnTo>
                    <a:pt x="3953" y="532"/>
                  </a:lnTo>
                  <a:lnTo>
                    <a:pt x="3926" y="532"/>
                  </a:lnTo>
                  <a:cubicBezTo>
                    <a:pt x="3831" y="222"/>
                    <a:pt x="3545" y="0"/>
                    <a:pt x="3212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5" name="Freeform: Shape 8"/>
            <p:cNvSpPr/>
            <p:nvPr userDrawn="1"/>
          </p:nvSpPr>
          <p:spPr>
            <a:xfrm>
              <a:off x="11059112" y="4387005"/>
              <a:ext cx="445319" cy="470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38" h="1309">
                  <a:moveTo>
                    <a:pt x="200" y="1197"/>
                  </a:moveTo>
                  <a:cubicBezTo>
                    <a:pt x="-35" y="1015"/>
                    <a:pt x="-59" y="703"/>
                    <a:pt x="110" y="486"/>
                  </a:cubicBezTo>
                  <a:cubicBezTo>
                    <a:pt x="195" y="375"/>
                    <a:pt x="327" y="200"/>
                    <a:pt x="327" y="200"/>
                  </a:cubicBezTo>
                  <a:cubicBezTo>
                    <a:pt x="501" y="-17"/>
                    <a:pt x="803" y="-73"/>
                    <a:pt x="1038" y="110"/>
                  </a:cubicBezTo>
                  <a:cubicBezTo>
                    <a:pt x="1274" y="292"/>
                    <a:pt x="1297" y="605"/>
                    <a:pt x="1128" y="822"/>
                  </a:cubicBezTo>
                  <a:cubicBezTo>
                    <a:pt x="1043" y="933"/>
                    <a:pt x="911" y="1107"/>
                    <a:pt x="911" y="1107"/>
                  </a:cubicBezTo>
                  <a:cubicBezTo>
                    <a:pt x="736" y="1332"/>
                    <a:pt x="429" y="1380"/>
                    <a:pt x="200" y="1197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6" name="Freeform: Shape 9"/>
            <p:cNvSpPr/>
            <p:nvPr userDrawn="1"/>
          </p:nvSpPr>
          <p:spPr>
            <a:xfrm>
              <a:off x="10998632" y="4324726"/>
              <a:ext cx="566280" cy="594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74" h="1651">
                  <a:moveTo>
                    <a:pt x="891" y="180"/>
                  </a:moveTo>
                  <a:cubicBezTo>
                    <a:pt x="994" y="180"/>
                    <a:pt x="1108" y="214"/>
                    <a:pt x="1203" y="291"/>
                  </a:cubicBezTo>
                  <a:cubicBezTo>
                    <a:pt x="1439" y="474"/>
                    <a:pt x="1462" y="786"/>
                    <a:pt x="1293" y="1003"/>
                  </a:cubicBezTo>
                  <a:cubicBezTo>
                    <a:pt x="1208" y="1114"/>
                    <a:pt x="1076" y="1288"/>
                    <a:pt x="1076" y="1288"/>
                  </a:cubicBezTo>
                  <a:cubicBezTo>
                    <a:pt x="973" y="1418"/>
                    <a:pt x="827" y="1489"/>
                    <a:pt x="679" y="1489"/>
                  </a:cubicBezTo>
                  <a:cubicBezTo>
                    <a:pt x="576" y="1489"/>
                    <a:pt x="462" y="1455"/>
                    <a:pt x="367" y="1378"/>
                  </a:cubicBezTo>
                  <a:cubicBezTo>
                    <a:pt x="132" y="1196"/>
                    <a:pt x="108" y="884"/>
                    <a:pt x="277" y="667"/>
                  </a:cubicBezTo>
                  <a:cubicBezTo>
                    <a:pt x="362" y="556"/>
                    <a:pt x="494" y="381"/>
                    <a:pt x="494" y="381"/>
                  </a:cubicBezTo>
                  <a:cubicBezTo>
                    <a:pt x="597" y="251"/>
                    <a:pt x="740" y="180"/>
                    <a:pt x="891" y="180"/>
                  </a:cubicBezTo>
                  <a:close/>
                  <a:moveTo>
                    <a:pt x="891" y="0"/>
                  </a:moveTo>
                  <a:cubicBezTo>
                    <a:pt x="682" y="0"/>
                    <a:pt x="494" y="103"/>
                    <a:pt x="362" y="267"/>
                  </a:cubicBezTo>
                  <a:lnTo>
                    <a:pt x="145" y="553"/>
                  </a:lnTo>
                  <a:cubicBezTo>
                    <a:pt x="-91" y="855"/>
                    <a:pt x="-30" y="1273"/>
                    <a:pt x="264" y="1508"/>
                  </a:cubicBezTo>
                  <a:cubicBezTo>
                    <a:pt x="383" y="1611"/>
                    <a:pt x="536" y="1651"/>
                    <a:pt x="682" y="1651"/>
                  </a:cubicBezTo>
                  <a:cubicBezTo>
                    <a:pt x="891" y="1651"/>
                    <a:pt x="1079" y="1548"/>
                    <a:pt x="1211" y="1384"/>
                  </a:cubicBezTo>
                  <a:lnTo>
                    <a:pt x="1428" y="1098"/>
                  </a:lnTo>
                  <a:cubicBezTo>
                    <a:pt x="1539" y="955"/>
                    <a:pt x="1589" y="773"/>
                    <a:pt x="1571" y="595"/>
                  </a:cubicBezTo>
                  <a:cubicBezTo>
                    <a:pt x="1544" y="421"/>
                    <a:pt x="1460" y="257"/>
                    <a:pt x="1309" y="146"/>
                  </a:cubicBezTo>
                  <a:cubicBezTo>
                    <a:pt x="1185" y="56"/>
                    <a:pt x="1039" y="0"/>
                    <a:pt x="891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7" name="Freeform: Shape 10"/>
            <p:cNvSpPr/>
            <p:nvPr userDrawn="1"/>
          </p:nvSpPr>
          <p:spPr>
            <a:xfrm>
              <a:off x="9152191" y="3204766"/>
              <a:ext cx="462600" cy="458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86" h="1275">
                  <a:moveTo>
                    <a:pt x="1134" y="1119"/>
                  </a:moveTo>
                  <a:cubicBezTo>
                    <a:pt x="925" y="1336"/>
                    <a:pt x="611" y="1315"/>
                    <a:pt x="417" y="1127"/>
                  </a:cubicBezTo>
                  <a:cubicBezTo>
                    <a:pt x="314" y="1024"/>
                    <a:pt x="158" y="873"/>
                    <a:pt x="158" y="873"/>
                  </a:cubicBezTo>
                  <a:cubicBezTo>
                    <a:pt x="-43" y="677"/>
                    <a:pt x="-59" y="375"/>
                    <a:pt x="150" y="156"/>
                  </a:cubicBezTo>
                  <a:cubicBezTo>
                    <a:pt x="359" y="-61"/>
                    <a:pt x="674" y="-40"/>
                    <a:pt x="867" y="148"/>
                  </a:cubicBezTo>
                  <a:cubicBezTo>
                    <a:pt x="970" y="251"/>
                    <a:pt x="1126" y="402"/>
                    <a:pt x="1126" y="402"/>
                  </a:cubicBezTo>
                  <a:cubicBezTo>
                    <a:pt x="1330" y="608"/>
                    <a:pt x="1346" y="902"/>
                    <a:pt x="1134" y="1119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8" name="Freeform: Shape 11"/>
            <p:cNvSpPr/>
            <p:nvPr userDrawn="1"/>
          </p:nvSpPr>
          <p:spPr>
            <a:xfrm>
              <a:off x="9092432" y="3144646"/>
              <a:ext cx="589680" cy="583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39" h="1622">
                  <a:moveTo>
                    <a:pt x="687" y="169"/>
                  </a:moveTo>
                  <a:cubicBezTo>
                    <a:pt x="816" y="169"/>
                    <a:pt x="946" y="222"/>
                    <a:pt x="1043" y="326"/>
                  </a:cubicBezTo>
                  <a:cubicBezTo>
                    <a:pt x="1146" y="429"/>
                    <a:pt x="1302" y="579"/>
                    <a:pt x="1302" y="579"/>
                  </a:cubicBezTo>
                  <a:cubicBezTo>
                    <a:pt x="1503" y="775"/>
                    <a:pt x="1519" y="1077"/>
                    <a:pt x="1310" y="1296"/>
                  </a:cubicBezTo>
                  <a:cubicBezTo>
                    <a:pt x="1207" y="1400"/>
                    <a:pt x="1080" y="1453"/>
                    <a:pt x="954" y="1453"/>
                  </a:cubicBezTo>
                  <a:cubicBezTo>
                    <a:pt x="824" y="1453"/>
                    <a:pt x="695" y="1408"/>
                    <a:pt x="597" y="1296"/>
                  </a:cubicBezTo>
                  <a:cubicBezTo>
                    <a:pt x="493" y="1193"/>
                    <a:pt x="337" y="1042"/>
                    <a:pt x="337" y="1042"/>
                  </a:cubicBezTo>
                  <a:cubicBezTo>
                    <a:pt x="136" y="847"/>
                    <a:pt x="120" y="545"/>
                    <a:pt x="329" y="326"/>
                  </a:cubicBezTo>
                  <a:cubicBezTo>
                    <a:pt x="433" y="220"/>
                    <a:pt x="560" y="169"/>
                    <a:pt x="687" y="169"/>
                  </a:cubicBezTo>
                  <a:close/>
                  <a:moveTo>
                    <a:pt x="687" y="0"/>
                  </a:moveTo>
                  <a:cubicBezTo>
                    <a:pt x="512" y="0"/>
                    <a:pt x="335" y="77"/>
                    <a:pt x="202" y="209"/>
                  </a:cubicBezTo>
                  <a:cubicBezTo>
                    <a:pt x="70" y="347"/>
                    <a:pt x="-7" y="521"/>
                    <a:pt x="1" y="699"/>
                  </a:cubicBezTo>
                  <a:cubicBezTo>
                    <a:pt x="9" y="873"/>
                    <a:pt x="81" y="1037"/>
                    <a:pt x="210" y="1167"/>
                  </a:cubicBezTo>
                  <a:lnTo>
                    <a:pt x="470" y="1421"/>
                  </a:lnTo>
                  <a:cubicBezTo>
                    <a:pt x="602" y="1550"/>
                    <a:pt x="771" y="1622"/>
                    <a:pt x="954" y="1622"/>
                  </a:cubicBezTo>
                  <a:cubicBezTo>
                    <a:pt x="1127" y="1622"/>
                    <a:pt x="1305" y="1545"/>
                    <a:pt x="1437" y="1413"/>
                  </a:cubicBezTo>
                  <a:cubicBezTo>
                    <a:pt x="1569" y="1275"/>
                    <a:pt x="1646" y="1101"/>
                    <a:pt x="1638" y="923"/>
                  </a:cubicBezTo>
                  <a:cubicBezTo>
                    <a:pt x="1630" y="749"/>
                    <a:pt x="1559" y="585"/>
                    <a:pt x="1429" y="455"/>
                  </a:cubicBezTo>
                  <a:lnTo>
                    <a:pt x="1170" y="201"/>
                  </a:lnTo>
                  <a:cubicBezTo>
                    <a:pt x="1035" y="72"/>
                    <a:pt x="859" y="0"/>
                    <a:pt x="687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9" name="Freeform: Shape 12"/>
            <p:cNvSpPr/>
            <p:nvPr userDrawn="1"/>
          </p:nvSpPr>
          <p:spPr>
            <a:xfrm>
              <a:off x="10578512" y="3291886"/>
              <a:ext cx="239400" cy="533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66" h="1483">
                  <a:moveTo>
                    <a:pt x="0" y="922"/>
                  </a:moveTo>
                  <a:lnTo>
                    <a:pt x="230" y="20"/>
                  </a:lnTo>
                  <a:cubicBezTo>
                    <a:pt x="230" y="20"/>
                    <a:pt x="471" y="-25"/>
                    <a:pt x="471" y="20"/>
                  </a:cubicBezTo>
                  <a:cubicBezTo>
                    <a:pt x="471" y="65"/>
                    <a:pt x="666" y="922"/>
                    <a:pt x="666" y="922"/>
                  </a:cubicBezTo>
                  <a:lnTo>
                    <a:pt x="333" y="148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0" name="Freeform: Shape 13"/>
            <p:cNvSpPr/>
            <p:nvPr userDrawn="1"/>
          </p:nvSpPr>
          <p:spPr>
            <a:xfrm>
              <a:off x="10570592" y="3228526"/>
              <a:ext cx="249480" cy="92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94" h="259">
                  <a:moveTo>
                    <a:pt x="347" y="40"/>
                  </a:moveTo>
                  <a:cubicBezTo>
                    <a:pt x="228" y="40"/>
                    <a:pt x="112" y="26"/>
                    <a:pt x="0" y="0"/>
                  </a:cubicBezTo>
                  <a:cubicBezTo>
                    <a:pt x="67" y="156"/>
                    <a:pt x="196" y="259"/>
                    <a:pt x="347" y="259"/>
                  </a:cubicBezTo>
                  <a:cubicBezTo>
                    <a:pt x="490" y="259"/>
                    <a:pt x="620" y="156"/>
                    <a:pt x="694" y="0"/>
                  </a:cubicBezTo>
                  <a:cubicBezTo>
                    <a:pt x="577" y="26"/>
                    <a:pt x="471" y="40"/>
                    <a:pt x="347" y="40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art_slide">
    <p:bg>
      <p:bgPr>
        <a:solidFill>
          <a:srgbClr val="008C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Picture 14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153" y="481088"/>
            <a:ext cx="2902622" cy="515896"/>
          </a:xfrm>
          <a:prstGeom prst="rect">
            <a:avLst/>
          </a:prstGeom>
        </p:spPr>
      </p:pic>
      <p:sp>
        <p:nvSpPr>
          <p:cNvPr id="3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1881052" y="3185805"/>
            <a:ext cx="4894043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38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1881053" y="3658718"/>
            <a:ext cx="4894043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0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39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467216" y="3321296"/>
            <a:ext cx="1227331" cy="1227331"/>
          </a:xfrm>
          <a:prstGeom prst="rect">
            <a:avLst/>
          </a:prstGeom>
        </p:spPr>
        <p:txBody>
          <a:bodyPr/>
          <a:lstStyle>
            <a:lvl1pPr>
              <a:defRPr sz="13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Text Placeholder 2"/>
          <p:cNvSpPr>
            <a:spLocks noGrp="1"/>
          </p:cNvSpPr>
          <p:nvPr>
            <p:ph type="body" sz="quarter" idx="21"/>
          </p:nvPr>
        </p:nvSpPr>
        <p:spPr>
          <a:xfrm>
            <a:off x="1881053" y="4618365"/>
            <a:ext cx="4894044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41" name="Text Placeholder 2"/>
          <p:cNvSpPr>
            <a:spLocks noGrp="1"/>
          </p:cNvSpPr>
          <p:nvPr>
            <p:ph type="body" sz="quarter" idx="22"/>
          </p:nvPr>
        </p:nvSpPr>
        <p:spPr>
          <a:xfrm>
            <a:off x="1881054" y="5091278"/>
            <a:ext cx="4894044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0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42" name="Picture Placeholder 6"/>
          <p:cNvSpPr>
            <a:spLocks noGrp="1"/>
          </p:cNvSpPr>
          <p:nvPr>
            <p:ph type="pic" sz="quarter" idx="23"/>
          </p:nvPr>
        </p:nvSpPr>
        <p:spPr>
          <a:xfrm>
            <a:off x="475923" y="4753856"/>
            <a:ext cx="1227331" cy="1227331"/>
          </a:xfrm>
          <a:prstGeom prst="rect">
            <a:avLst/>
          </a:prstGeom>
        </p:spPr>
        <p:txBody>
          <a:bodyPr/>
          <a:lstStyle>
            <a:lvl1pPr>
              <a:defRPr sz="13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454154" y="1475168"/>
            <a:ext cx="8748683" cy="864001"/>
          </a:xfrm>
          <a:prstGeom prst="rect">
            <a:avLst/>
          </a:prstGeom>
        </p:spPr>
        <p:txBody>
          <a:bodyPr/>
          <a:lstStyle>
            <a:lvl1pPr>
              <a:defRPr sz="3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fontAlgn="ctr">
              <a:lnSpc>
                <a:spcPts val="4000"/>
              </a:lnSpc>
            </a:pPr>
            <a:r>
              <a:rPr lang="en-US" sz="3200"/>
              <a:t>Click to edit Master title style</a:t>
            </a:r>
            <a:endParaRPr lang="en-US" sz="3200" dirty="0"/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30"/>
          </p:nvPr>
        </p:nvSpPr>
        <p:spPr>
          <a:xfrm>
            <a:off x="454153" y="1987818"/>
            <a:ext cx="8748683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1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grpSp>
        <p:nvGrpSpPr>
          <p:cNvPr id="2" name="Group 1"/>
          <p:cNvGrpSpPr/>
          <p:nvPr userDrawn="1"/>
        </p:nvGrpSpPr>
        <p:grpSpPr>
          <a:xfrm>
            <a:off x="8372497" y="1295414"/>
            <a:ext cx="3818519" cy="5585922"/>
            <a:chOff x="8372497" y="1295414"/>
            <a:chExt cx="3818519" cy="5585922"/>
          </a:xfrm>
        </p:grpSpPr>
        <p:sp>
          <p:nvSpPr>
            <p:cNvPr id="90" name="Freeform: Shape 1"/>
            <p:cNvSpPr/>
            <p:nvPr userDrawn="1"/>
          </p:nvSpPr>
          <p:spPr>
            <a:xfrm>
              <a:off x="8729077" y="2470094"/>
              <a:ext cx="462960" cy="599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87" h="1666">
                  <a:moveTo>
                    <a:pt x="67" y="1136"/>
                  </a:moveTo>
                  <a:cubicBezTo>
                    <a:pt x="115" y="1472"/>
                    <a:pt x="398" y="1710"/>
                    <a:pt x="760" y="1660"/>
                  </a:cubicBezTo>
                  <a:cubicBezTo>
                    <a:pt x="866" y="1644"/>
                    <a:pt x="961" y="1607"/>
                    <a:pt x="1038" y="1552"/>
                  </a:cubicBezTo>
                  <a:cubicBezTo>
                    <a:pt x="1221" y="1419"/>
                    <a:pt x="1313" y="1195"/>
                    <a:pt x="1281" y="962"/>
                  </a:cubicBezTo>
                  <a:cubicBezTo>
                    <a:pt x="1258" y="787"/>
                    <a:pt x="1221" y="530"/>
                    <a:pt x="1221" y="530"/>
                  </a:cubicBezTo>
                  <a:cubicBezTo>
                    <a:pt x="1176" y="194"/>
                    <a:pt x="890" y="-44"/>
                    <a:pt x="527" y="7"/>
                  </a:cubicBezTo>
                  <a:cubicBezTo>
                    <a:pt x="422" y="23"/>
                    <a:pt x="326" y="60"/>
                    <a:pt x="250" y="115"/>
                  </a:cubicBezTo>
                  <a:cubicBezTo>
                    <a:pt x="67" y="247"/>
                    <a:pt x="-26" y="472"/>
                    <a:pt x="6" y="705"/>
                  </a:cubicBezTo>
                  <a:cubicBezTo>
                    <a:pt x="33" y="877"/>
                    <a:pt x="67" y="1136"/>
                    <a:pt x="67" y="1136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1" name="Freeform: Shape 2"/>
            <p:cNvSpPr/>
            <p:nvPr userDrawn="1"/>
          </p:nvSpPr>
          <p:spPr>
            <a:xfrm>
              <a:off x="10649317" y="3047894"/>
              <a:ext cx="375840" cy="75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45" h="2095">
                  <a:moveTo>
                    <a:pt x="354" y="259"/>
                  </a:moveTo>
                  <a:lnTo>
                    <a:pt x="0" y="2092"/>
                  </a:lnTo>
                  <a:lnTo>
                    <a:pt x="1039" y="2095"/>
                  </a:lnTo>
                  <a:lnTo>
                    <a:pt x="1045" y="0"/>
                  </a:lnTo>
                  <a:lnTo>
                    <a:pt x="693" y="0"/>
                  </a:lnTo>
                  <a:cubicBezTo>
                    <a:pt x="515" y="0"/>
                    <a:pt x="386" y="0"/>
                    <a:pt x="354" y="259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2" name="Freeform: Shape 3"/>
            <p:cNvSpPr/>
            <p:nvPr userDrawn="1"/>
          </p:nvSpPr>
          <p:spPr>
            <a:xfrm>
              <a:off x="10397677" y="2916494"/>
              <a:ext cx="628200" cy="8841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46" h="2457">
                  <a:moveTo>
                    <a:pt x="1394" y="280"/>
                  </a:moveTo>
                  <a:lnTo>
                    <a:pt x="1746" y="280"/>
                  </a:lnTo>
                  <a:cubicBezTo>
                    <a:pt x="1741" y="182"/>
                    <a:pt x="1722" y="87"/>
                    <a:pt x="1691" y="0"/>
                  </a:cubicBezTo>
                  <a:cubicBezTo>
                    <a:pt x="1677" y="2"/>
                    <a:pt x="1667" y="2"/>
                    <a:pt x="1656" y="2"/>
                  </a:cubicBezTo>
                  <a:lnTo>
                    <a:pt x="516" y="0"/>
                  </a:lnTo>
                  <a:lnTo>
                    <a:pt x="0" y="2018"/>
                  </a:lnTo>
                  <a:lnTo>
                    <a:pt x="0" y="2455"/>
                  </a:lnTo>
                  <a:lnTo>
                    <a:pt x="614" y="2457"/>
                  </a:lnTo>
                  <a:lnTo>
                    <a:pt x="971" y="613"/>
                  </a:lnTo>
                  <a:cubicBezTo>
                    <a:pt x="1011" y="280"/>
                    <a:pt x="1214" y="280"/>
                    <a:pt x="1394" y="280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3" name="Freeform: Shape 4"/>
            <p:cNvSpPr/>
            <p:nvPr userDrawn="1"/>
          </p:nvSpPr>
          <p:spPr>
            <a:xfrm>
              <a:off x="9735997" y="2911454"/>
              <a:ext cx="623520" cy="8891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33" h="2471">
                  <a:moveTo>
                    <a:pt x="59" y="0"/>
                  </a:moveTo>
                  <a:cubicBezTo>
                    <a:pt x="27" y="90"/>
                    <a:pt x="6" y="185"/>
                    <a:pt x="0" y="286"/>
                  </a:cubicBezTo>
                  <a:lnTo>
                    <a:pt x="352" y="286"/>
                  </a:lnTo>
                  <a:cubicBezTo>
                    <a:pt x="532" y="289"/>
                    <a:pt x="736" y="289"/>
                    <a:pt x="773" y="622"/>
                  </a:cubicBezTo>
                  <a:lnTo>
                    <a:pt x="1119" y="2469"/>
                  </a:lnTo>
                  <a:lnTo>
                    <a:pt x="1733" y="2471"/>
                  </a:lnTo>
                  <a:lnTo>
                    <a:pt x="1733" y="2035"/>
                  </a:lnTo>
                  <a:lnTo>
                    <a:pt x="1231" y="14"/>
                  </a:lnTo>
                  <a:lnTo>
                    <a:pt x="122" y="11"/>
                  </a:lnTo>
                  <a:cubicBezTo>
                    <a:pt x="101" y="11"/>
                    <a:pt x="80" y="8"/>
                    <a:pt x="59" y="0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4" name="Freeform: Shape 5"/>
            <p:cNvSpPr/>
            <p:nvPr userDrawn="1"/>
          </p:nvSpPr>
          <p:spPr>
            <a:xfrm>
              <a:off x="9734197" y="3045014"/>
              <a:ext cx="374040" cy="754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40" h="2098">
                  <a:moveTo>
                    <a:pt x="1040" y="2098"/>
                  </a:moveTo>
                  <a:lnTo>
                    <a:pt x="696" y="264"/>
                  </a:lnTo>
                  <a:lnTo>
                    <a:pt x="696" y="262"/>
                  </a:lnTo>
                  <a:cubicBezTo>
                    <a:pt x="664" y="0"/>
                    <a:pt x="537" y="0"/>
                    <a:pt x="357" y="0"/>
                  </a:cubicBezTo>
                  <a:lnTo>
                    <a:pt x="5" y="0"/>
                  </a:lnTo>
                  <a:lnTo>
                    <a:pt x="0" y="2095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5" name="Freeform: Shape 6"/>
            <p:cNvSpPr/>
            <p:nvPr userDrawn="1"/>
          </p:nvSpPr>
          <p:spPr>
            <a:xfrm>
              <a:off x="11143237" y="3497534"/>
              <a:ext cx="571680" cy="543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89" h="1512">
                  <a:moveTo>
                    <a:pt x="716" y="1454"/>
                  </a:moveTo>
                  <a:cubicBezTo>
                    <a:pt x="967" y="1571"/>
                    <a:pt x="1261" y="1513"/>
                    <a:pt x="1452" y="1269"/>
                  </a:cubicBezTo>
                  <a:cubicBezTo>
                    <a:pt x="1519" y="1182"/>
                    <a:pt x="1559" y="1089"/>
                    <a:pt x="1578" y="997"/>
                  </a:cubicBezTo>
                  <a:cubicBezTo>
                    <a:pt x="1620" y="774"/>
                    <a:pt x="1530" y="550"/>
                    <a:pt x="1346" y="404"/>
                  </a:cubicBezTo>
                  <a:cubicBezTo>
                    <a:pt x="1208" y="296"/>
                    <a:pt x="1002" y="137"/>
                    <a:pt x="1002" y="137"/>
                  </a:cubicBezTo>
                  <a:cubicBezTo>
                    <a:pt x="735" y="-72"/>
                    <a:pt x="361" y="-46"/>
                    <a:pt x="137" y="243"/>
                  </a:cubicBezTo>
                  <a:cubicBezTo>
                    <a:pt x="70" y="327"/>
                    <a:pt x="31" y="420"/>
                    <a:pt x="12" y="513"/>
                  </a:cubicBezTo>
                  <a:cubicBezTo>
                    <a:pt x="-12" y="629"/>
                    <a:pt x="2" y="743"/>
                    <a:pt x="47" y="849"/>
                  </a:cubicBezTo>
                  <a:lnTo>
                    <a:pt x="570" y="851"/>
                  </a:lnTo>
                  <a:cubicBezTo>
                    <a:pt x="645" y="851"/>
                    <a:pt x="708" y="899"/>
                    <a:pt x="729" y="968"/>
                  </a:cubicBezTo>
                  <a:cubicBezTo>
                    <a:pt x="735" y="983"/>
                    <a:pt x="737" y="999"/>
                    <a:pt x="737" y="1018"/>
                  </a:cubicBezTo>
                  <a:lnTo>
                    <a:pt x="737" y="1378"/>
                  </a:lnTo>
                  <a:cubicBezTo>
                    <a:pt x="737" y="1404"/>
                    <a:pt x="732" y="1428"/>
                    <a:pt x="716" y="1454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6" name="Freeform: Shape 7"/>
            <p:cNvSpPr/>
            <p:nvPr userDrawn="1"/>
          </p:nvSpPr>
          <p:spPr>
            <a:xfrm>
              <a:off x="9814117" y="5939774"/>
              <a:ext cx="532080" cy="306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79" h="852">
                  <a:moveTo>
                    <a:pt x="0" y="0"/>
                  </a:moveTo>
                  <a:lnTo>
                    <a:pt x="0" y="114"/>
                  </a:lnTo>
                  <a:cubicBezTo>
                    <a:pt x="0" y="521"/>
                    <a:pt x="299" y="852"/>
                    <a:pt x="746" y="852"/>
                  </a:cubicBezTo>
                  <a:cubicBezTo>
                    <a:pt x="1130" y="855"/>
                    <a:pt x="1408" y="606"/>
                    <a:pt x="1479" y="281"/>
                  </a:cubicBezTo>
                  <a:cubicBezTo>
                    <a:pt x="945" y="273"/>
                    <a:pt x="429" y="172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7" name="Freeform: Shape 8"/>
            <p:cNvSpPr/>
            <p:nvPr userDrawn="1"/>
          </p:nvSpPr>
          <p:spPr>
            <a:xfrm>
              <a:off x="9816277" y="5138774"/>
              <a:ext cx="538560" cy="603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97" h="1678">
                  <a:moveTo>
                    <a:pt x="637" y="244"/>
                  </a:moveTo>
                  <a:cubicBezTo>
                    <a:pt x="402" y="223"/>
                    <a:pt x="185" y="135"/>
                    <a:pt x="2" y="0"/>
                  </a:cubicBezTo>
                  <a:lnTo>
                    <a:pt x="0" y="1233"/>
                  </a:lnTo>
                  <a:cubicBezTo>
                    <a:pt x="21" y="1217"/>
                    <a:pt x="45" y="1207"/>
                    <a:pt x="71" y="1207"/>
                  </a:cubicBezTo>
                  <a:cubicBezTo>
                    <a:pt x="103" y="1204"/>
                    <a:pt x="132" y="1217"/>
                    <a:pt x="156" y="1238"/>
                  </a:cubicBezTo>
                  <a:cubicBezTo>
                    <a:pt x="431" y="1500"/>
                    <a:pt x="941" y="1667"/>
                    <a:pt x="1497" y="1678"/>
                  </a:cubicBezTo>
                  <a:lnTo>
                    <a:pt x="1497" y="1455"/>
                  </a:lnTo>
                  <a:cubicBezTo>
                    <a:pt x="1137" y="1445"/>
                    <a:pt x="804" y="1331"/>
                    <a:pt x="616" y="1151"/>
                  </a:cubicBezTo>
                  <a:cubicBezTo>
                    <a:pt x="600" y="1135"/>
                    <a:pt x="590" y="1119"/>
                    <a:pt x="584" y="1101"/>
                  </a:cubicBezTo>
                  <a:cubicBezTo>
                    <a:pt x="571" y="1061"/>
                    <a:pt x="582" y="1016"/>
                    <a:pt x="611" y="985"/>
                  </a:cubicBezTo>
                  <a:cubicBezTo>
                    <a:pt x="632" y="961"/>
                    <a:pt x="661" y="947"/>
                    <a:pt x="693" y="947"/>
                  </a:cubicBezTo>
                  <a:cubicBezTo>
                    <a:pt x="725" y="945"/>
                    <a:pt x="754" y="958"/>
                    <a:pt x="777" y="979"/>
                  </a:cubicBezTo>
                  <a:cubicBezTo>
                    <a:pt x="923" y="1119"/>
                    <a:pt x="1195" y="1209"/>
                    <a:pt x="1497" y="1220"/>
                  </a:cubicBezTo>
                  <a:lnTo>
                    <a:pt x="1497" y="762"/>
                  </a:lnTo>
                  <a:lnTo>
                    <a:pt x="1135" y="762"/>
                  </a:lnTo>
                  <a:cubicBezTo>
                    <a:pt x="918" y="762"/>
                    <a:pt x="727" y="622"/>
                    <a:pt x="661" y="416"/>
                  </a:cubicBezTo>
                  <a:cubicBezTo>
                    <a:pt x="645" y="368"/>
                    <a:pt x="637" y="315"/>
                    <a:pt x="637" y="262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8" name="Freeform: Shape 9"/>
            <p:cNvSpPr/>
            <p:nvPr userDrawn="1"/>
          </p:nvSpPr>
          <p:spPr>
            <a:xfrm>
              <a:off x="9815197" y="5650334"/>
              <a:ext cx="537840" cy="306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95" h="852">
                  <a:moveTo>
                    <a:pt x="3" y="0"/>
                  </a:moveTo>
                  <a:lnTo>
                    <a:pt x="0" y="553"/>
                  </a:lnTo>
                  <a:cubicBezTo>
                    <a:pt x="418" y="736"/>
                    <a:pt x="942" y="844"/>
                    <a:pt x="1495" y="852"/>
                  </a:cubicBezTo>
                  <a:lnTo>
                    <a:pt x="1495" y="497"/>
                  </a:lnTo>
                  <a:cubicBezTo>
                    <a:pt x="886" y="484"/>
                    <a:pt x="317" y="296"/>
                    <a:pt x="3" y="0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9" name="Freeform: Shape 10"/>
            <p:cNvSpPr/>
            <p:nvPr userDrawn="1"/>
          </p:nvSpPr>
          <p:spPr>
            <a:xfrm>
              <a:off x="10391916" y="5139854"/>
              <a:ext cx="539640" cy="603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00" h="1677">
                  <a:moveTo>
                    <a:pt x="1500" y="0"/>
                  </a:moveTo>
                  <a:cubicBezTo>
                    <a:pt x="1315" y="138"/>
                    <a:pt x="1096" y="222"/>
                    <a:pt x="865" y="243"/>
                  </a:cubicBezTo>
                  <a:lnTo>
                    <a:pt x="865" y="262"/>
                  </a:lnTo>
                  <a:cubicBezTo>
                    <a:pt x="865" y="537"/>
                    <a:pt x="640" y="759"/>
                    <a:pt x="365" y="759"/>
                  </a:cubicBezTo>
                  <a:lnTo>
                    <a:pt x="3" y="759"/>
                  </a:lnTo>
                  <a:lnTo>
                    <a:pt x="3" y="1217"/>
                  </a:lnTo>
                  <a:cubicBezTo>
                    <a:pt x="302" y="1209"/>
                    <a:pt x="574" y="1119"/>
                    <a:pt x="722" y="982"/>
                  </a:cubicBezTo>
                  <a:cubicBezTo>
                    <a:pt x="746" y="960"/>
                    <a:pt x="775" y="950"/>
                    <a:pt x="807" y="950"/>
                  </a:cubicBezTo>
                  <a:cubicBezTo>
                    <a:pt x="839" y="950"/>
                    <a:pt x="868" y="963"/>
                    <a:pt x="889" y="987"/>
                  </a:cubicBezTo>
                  <a:cubicBezTo>
                    <a:pt x="902" y="1000"/>
                    <a:pt x="910" y="1016"/>
                    <a:pt x="916" y="1032"/>
                  </a:cubicBezTo>
                  <a:cubicBezTo>
                    <a:pt x="929" y="1074"/>
                    <a:pt x="916" y="1122"/>
                    <a:pt x="884" y="1153"/>
                  </a:cubicBezTo>
                  <a:cubicBezTo>
                    <a:pt x="696" y="1333"/>
                    <a:pt x="360" y="1444"/>
                    <a:pt x="0" y="1455"/>
                  </a:cubicBezTo>
                  <a:lnTo>
                    <a:pt x="0" y="1677"/>
                  </a:lnTo>
                  <a:cubicBezTo>
                    <a:pt x="558" y="1669"/>
                    <a:pt x="1069" y="1505"/>
                    <a:pt x="1344" y="1246"/>
                  </a:cubicBezTo>
                  <a:cubicBezTo>
                    <a:pt x="1368" y="1225"/>
                    <a:pt x="1397" y="1214"/>
                    <a:pt x="1429" y="1214"/>
                  </a:cubicBezTo>
                  <a:cubicBezTo>
                    <a:pt x="1455" y="1214"/>
                    <a:pt x="1479" y="1225"/>
                    <a:pt x="1500" y="1241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0" name="Freeform: Shape 11"/>
            <p:cNvSpPr/>
            <p:nvPr userDrawn="1"/>
          </p:nvSpPr>
          <p:spPr>
            <a:xfrm>
              <a:off x="10397677" y="5943734"/>
              <a:ext cx="533160" cy="304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82" h="846">
                  <a:moveTo>
                    <a:pt x="0" y="270"/>
                  </a:moveTo>
                  <a:cubicBezTo>
                    <a:pt x="69" y="600"/>
                    <a:pt x="344" y="846"/>
                    <a:pt x="730" y="846"/>
                  </a:cubicBezTo>
                  <a:cubicBezTo>
                    <a:pt x="1177" y="849"/>
                    <a:pt x="1482" y="513"/>
                    <a:pt x="1482" y="114"/>
                  </a:cubicBezTo>
                  <a:lnTo>
                    <a:pt x="1482" y="0"/>
                  </a:lnTo>
                  <a:cubicBezTo>
                    <a:pt x="1053" y="167"/>
                    <a:pt x="537" y="264"/>
                    <a:pt x="0" y="270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1" name="Freeform: Shape 12"/>
            <p:cNvSpPr/>
            <p:nvPr userDrawn="1"/>
          </p:nvSpPr>
          <p:spPr>
            <a:xfrm>
              <a:off x="10392997" y="5652134"/>
              <a:ext cx="538560" cy="303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97" h="844">
                  <a:moveTo>
                    <a:pt x="1495" y="553"/>
                  </a:moveTo>
                  <a:lnTo>
                    <a:pt x="1497" y="0"/>
                  </a:lnTo>
                  <a:cubicBezTo>
                    <a:pt x="1180" y="297"/>
                    <a:pt x="611" y="482"/>
                    <a:pt x="0" y="490"/>
                  </a:cubicBezTo>
                  <a:lnTo>
                    <a:pt x="0" y="844"/>
                  </a:lnTo>
                  <a:cubicBezTo>
                    <a:pt x="550" y="839"/>
                    <a:pt x="1077" y="736"/>
                    <a:pt x="1495" y="553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2" name="Freeform: Shape 13"/>
            <p:cNvSpPr/>
            <p:nvPr userDrawn="1"/>
          </p:nvSpPr>
          <p:spPr>
            <a:xfrm>
              <a:off x="10075117" y="5233093"/>
              <a:ext cx="599760" cy="151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67" h="421">
                  <a:moveTo>
                    <a:pt x="0" y="0"/>
                  </a:moveTo>
                  <a:lnTo>
                    <a:pt x="1667" y="6"/>
                  </a:lnTo>
                  <a:cubicBezTo>
                    <a:pt x="1667" y="236"/>
                    <a:pt x="1479" y="421"/>
                    <a:pt x="1249" y="421"/>
                  </a:cubicBezTo>
                  <a:lnTo>
                    <a:pt x="416" y="418"/>
                  </a:lnTo>
                  <a:cubicBezTo>
                    <a:pt x="185" y="418"/>
                    <a:pt x="0" y="230"/>
                    <a:pt x="0" y="0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3" name="Freeform: Shape 14"/>
            <p:cNvSpPr/>
            <p:nvPr userDrawn="1"/>
          </p:nvSpPr>
          <p:spPr>
            <a:xfrm>
              <a:off x="10053516" y="5510654"/>
              <a:ext cx="641160" cy="124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82" h="346">
                  <a:moveTo>
                    <a:pt x="10" y="60"/>
                  </a:moveTo>
                  <a:cubicBezTo>
                    <a:pt x="-3" y="47"/>
                    <a:pt x="-3" y="24"/>
                    <a:pt x="10" y="10"/>
                  </a:cubicBezTo>
                  <a:cubicBezTo>
                    <a:pt x="23" y="-3"/>
                    <a:pt x="47" y="-4"/>
                    <a:pt x="60" y="10"/>
                  </a:cubicBezTo>
                  <a:cubicBezTo>
                    <a:pt x="230" y="171"/>
                    <a:pt x="547" y="272"/>
                    <a:pt x="891" y="274"/>
                  </a:cubicBezTo>
                  <a:cubicBezTo>
                    <a:pt x="1235" y="277"/>
                    <a:pt x="1552" y="176"/>
                    <a:pt x="1724" y="15"/>
                  </a:cubicBezTo>
                  <a:cubicBezTo>
                    <a:pt x="1740" y="4"/>
                    <a:pt x="1761" y="4"/>
                    <a:pt x="1775" y="18"/>
                  </a:cubicBezTo>
                  <a:cubicBezTo>
                    <a:pt x="1785" y="34"/>
                    <a:pt x="1785" y="55"/>
                    <a:pt x="1772" y="68"/>
                  </a:cubicBezTo>
                  <a:cubicBezTo>
                    <a:pt x="1589" y="240"/>
                    <a:pt x="1251" y="346"/>
                    <a:pt x="891" y="346"/>
                  </a:cubicBezTo>
                  <a:cubicBezTo>
                    <a:pt x="531" y="343"/>
                    <a:pt x="192" y="235"/>
                    <a:pt x="10" y="60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4" name="Freeform: Shape 15"/>
            <p:cNvSpPr/>
            <p:nvPr userDrawn="1"/>
          </p:nvSpPr>
          <p:spPr>
            <a:xfrm>
              <a:off x="9828517" y="5602814"/>
              <a:ext cx="1088640" cy="195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25" h="545">
                  <a:moveTo>
                    <a:pt x="10" y="61"/>
                  </a:moveTo>
                  <a:cubicBezTo>
                    <a:pt x="-4" y="47"/>
                    <a:pt x="-3" y="23"/>
                    <a:pt x="10" y="10"/>
                  </a:cubicBezTo>
                  <a:cubicBezTo>
                    <a:pt x="24" y="-4"/>
                    <a:pt x="47" y="-3"/>
                    <a:pt x="60" y="10"/>
                  </a:cubicBezTo>
                  <a:cubicBezTo>
                    <a:pt x="356" y="293"/>
                    <a:pt x="914" y="470"/>
                    <a:pt x="1512" y="473"/>
                  </a:cubicBezTo>
                  <a:cubicBezTo>
                    <a:pt x="2110" y="475"/>
                    <a:pt x="2668" y="301"/>
                    <a:pt x="2967" y="18"/>
                  </a:cubicBezTo>
                  <a:cubicBezTo>
                    <a:pt x="2983" y="8"/>
                    <a:pt x="3004" y="8"/>
                    <a:pt x="3018" y="21"/>
                  </a:cubicBezTo>
                  <a:cubicBezTo>
                    <a:pt x="3028" y="37"/>
                    <a:pt x="3028" y="58"/>
                    <a:pt x="3015" y="71"/>
                  </a:cubicBezTo>
                  <a:cubicBezTo>
                    <a:pt x="2703" y="365"/>
                    <a:pt x="2129" y="547"/>
                    <a:pt x="1512" y="545"/>
                  </a:cubicBezTo>
                  <a:cubicBezTo>
                    <a:pt x="899" y="545"/>
                    <a:pt x="322" y="360"/>
                    <a:pt x="10" y="61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5" name="Freeform: Shape 16"/>
            <p:cNvSpPr/>
            <p:nvPr userDrawn="1"/>
          </p:nvSpPr>
          <p:spPr>
            <a:xfrm>
              <a:off x="9555277" y="5726654"/>
              <a:ext cx="1636560" cy="284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47" h="791">
                  <a:moveTo>
                    <a:pt x="10" y="61"/>
                  </a:moveTo>
                  <a:cubicBezTo>
                    <a:pt x="-3" y="47"/>
                    <a:pt x="-3" y="23"/>
                    <a:pt x="10" y="10"/>
                  </a:cubicBezTo>
                  <a:cubicBezTo>
                    <a:pt x="23" y="-3"/>
                    <a:pt x="47" y="-3"/>
                    <a:pt x="61" y="10"/>
                  </a:cubicBezTo>
                  <a:cubicBezTo>
                    <a:pt x="513" y="444"/>
                    <a:pt x="1362" y="714"/>
                    <a:pt x="2272" y="717"/>
                  </a:cubicBezTo>
                  <a:cubicBezTo>
                    <a:pt x="3185" y="719"/>
                    <a:pt x="4033" y="455"/>
                    <a:pt x="4488" y="23"/>
                  </a:cubicBezTo>
                  <a:cubicBezTo>
                    <a:pt x="4504" y="13"/>
                    <a:pt x="4525" y="13"/>
                    <a:pt x="4539" y="26"/>
                  </a:cubicBezTo>
                  <a:cubicBezTo>
                    <a:pt x="4549" y="42"/>
                    <a:pt x="4549" y="63"/>
                    <a:pt x="4536" y="76"/>
                  </a:cubicBezTo>
                  <a:cubicBezTo>
                    <a:pt x="4065" y="521"/>
                    <a:pt x="3200" y="793"/>
                    <a:pt x="2272" y="791"/>
                  </a:cubicBezTo>
                  <a:cubicBezTo>
                    <a:pt x="1343" y="788"/>
                    <a:pt x="479" y="510"/>
                    <a:pt x="10" y="61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6" name="Freeform: Shape 17"/>
            <p:cNvSpPr/>
            <p:nvPr userDrawn="1"/>
          </p:nvSpPr>
          <p:spPr>
            <a:xfrm>
              <a:off x="9984757" y="1969694"/>
              <a:ext cx="594000" cy="120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51" h="336">
                  <a:moveTo>
                    <a:pt x="0" y="166"/>
                  </a:moveTo>
                  <a:cubicBezTo>
                    <a:pt x="0" y="74"/>
                    <a:pt x="74" y="0"/>
                    <a:pt x="167" y="0"/>
                  </a:cubicBezTo>
                  <a:lnTo>
                    <a:pt x="1484" y="2"/>
                  </a:lnTo>
                  <a:cubicBezTo>
                    <a:pt x="1577" y="2"/>
                    <a:pt x="1651" y="77"/>
                    <a:pt x="1651" y="169"/>
                  </a:cubicBezTo>
                  <a:cubicBezTo>
                    <a:pt x="1651" y="262"/>
                    <a:pt x="1577" y="336"/>
                    <a:pt x="1484" y="336"/>
                  </a:cubicBezTo>
                  <a:lnTo>
                    <a:pt x="167" y="333"/>
                  </a:lnTo>
                  <a:cubicBezTo>
                    <a:pt x="74" y="333"/>
                    <a:pt x="0" y="256"/>
                    <a:pt x="0" y="166"/>
                  </a:cubicBezTo>
                  <a:close/>
                </a:path>
              </a:pathLst>
            </a:custGeom>
            <a:solidFill>
              <a:srgbClr val="2AB6F4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7" name="Freeform: Shape 18"/>
            <p:cNvSpPr/>
            <p:nvPr userDrawn="1"/>
          </p:nvSpPr>
          <p:spPr>
            <a:xfrm>
              <a:off x="9842917" y="1497373"/>
              <a:ext cx="1097640" cy="87767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50" h="2439">
                  <a:moveTo>
                    <a:pt x="314" y="2407"/>
                  </a:moveTo>
                  <a:cubicBezTo>
                    <a:pt x="352" y="2423"/>
                    <a:pt x="391" y="2434"/>
                    <a:pt x="434" y="2434"/>
                  </a:cubicBezTo>
                  <a:lnTo>
                    <a:pt x="2598" y="2439"/>
                  </a:lnTo>
                  <a:cubicBezTo>
                    <a:pt x="2648" y="2439"/>
                    <a:pt x="2696" y="2428"/>
                    <a:pt x="2738" y="2404"/>
                  </a:cubicBezTo>
                  <a:cubicBezTo>
                    <a:pt x="2934" y="2156"/>
                    <a:pt x="3050" y="1841"/>
                    <a:pt x="3050" y="1502"/>
                  </a:cubicBezTo>
                  <a:cubicBezTo>
                    <a:pt x="3050" y="674"/>
                    <a:pt x="2370" y="2"/>
                    <a:pt x="1529" y="0"/>
                  </a:cubicBezTo>
                  <a:cubicBezTo>
                    <a:pt x="685" y="0"/>
                    <a:pt x="2" y="666"/>
                    <a:pt x="0" y="1494"/>
                  </a:cubicBezTo>
                  <a:cubicBezTo>
                    <a:pt x="-3" y="1838"/>
                    <a:pt x="116" y="2156"/>
                    <a:pt x="314" y="2407"/>
                  </a:cubicBezTo>
                  <a:close/>
                  <a:moveTo>
                    <a:pt x="1878" y="1730"/>
                  </a:moveTo>
                  <a:lnTo>
                    <a:pt x="561" y="1727"/>
                  </a:lnTo>
                  <a:cubicBezTo>
                    <a:pt x="452" y="1727"/>
                    <a:pt x="357" y="1658"/>
                    <a:pt x="322" y="1555"/>
                  </a:cubicBezTo>
                  <a:cubicBezTo>
                    <a:pt x="312" y="1531"/>
                    <a:pt x="309" y="1505"/>
                    <a:pt x="309" y="1478"/>
                  </a:cubicBezTo>
                  <a:cubicBezTo>
                    <a:pt x="309" y="1410"/>
                    <a:pt x="336" y="1349"/>
                    <a:pt x="383" y="1301"/>
                  </a:cubicBezTo>
                  <a:cubicBezTo>
                    <a:pt x="431" y="1256"/>
                    <a:pt x="494" y="1230"/>
                    <a:pt x="561" y="1230"/>
                  </a:cubicBezTo>
                  <a:lnTo>
                    <a:pt x="1878" y="1232"/>
                  </a:lnTo>
                  <a:cubicBezTo>
                    <a:pt x="1987" y="1232"/>
                    <a:pt x="2082" y="1301"/>
                    <a:pt x="2116" y="1404"/>
                  </a:cubicBezTo>
                  <a:cubicBezTo>
                    <a:pt x="2127" y="1428"/>
                    <a:pt x="2129" y="1455"/>
                    <a:pt x="2129" y="1481"/>
                  </a:cubicBezTo>
                  <a:cubicBezTo>
                    <a:pt x="2129" y="1550"/>
                    <a:pt x="2103" y="1611"/>
                    <a:pt x="2055" y="1658"/>
                  </a:cubicBezTo>
                  <a:cubicBezTo>
                    <a:pt x="2008" y="1706"/>
                    <a:pt x="1944" y="1732"/>
                    <a:pt x="1878" y="1730"/>
                  </a:cubicBezTo>
                  <a:close/>
                  <a:moveTo>
                    <a:pt x="711" y="2060"/>
                  </a:moveTo>
                  <a:lnTo>
                    <a:pt x="1656" y="2063"/>
                  </a:lnTo>
                  <a:lnTo>
                    <a:pt x="1656" y="2074"/>
                  </a:lnTo>
                  <a:cubicBezTo>
                    <a:pt x="1653" y="2232"/>
                    <a:pt x="1479" y="2359"/>
                    <a:pt x="1259" y="2359"/>
                  </a:cubicBezTo>
                  <a:lnTo>
                    <a:pt x="1106" y="2359"/>
                  </a:lnTo>
                  <a:cubicBezTo>
                    <a:pt x="889" y="2359"/>
                    <a:pt x="711" y="2230"/>
                    <a:pt x="711" y="2071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8" name="Freeform: Shape 19"/>
            <p:cNvSpPr/>
            <p:nvPr userDrawn="1"/>
          </p:nvSpPr>
          <p:spPr>
            <a:xfrm>
              <a:off x="9564637" y="1295414"/>
              <a:ext cx="1648440" cy="1575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80" h="4378">
                  <a:moveTo>
                    <a:pt x="357" y="1296"/>
                  </a:moveTo>
                  <a:lnTo>
                    <a:pt x="127" y="1296"/>
                  </a:lnTo>
                  <a:cubicBezTo>
                    <a:pt x="58" y="1296"/>
                    <a:pt x="3" y="1352"/>
                    <a:pt x="3" y="1420"/>
                  </a:cubicBezTo>
                  <a:lnTo>
                    <a:pt x="0" y="2502"/>
                  </a:lnTo>
                  <a:cubicBezTo>
                    <a:pt x="0" y="2571"/>
                    <a:pt x="56" y="2627"/>
                    <a:pt x="124" y="2627"/>
                  </a:cubicBezTo>
                  <a:lnTo>
                    <a:pt x="281" y="2627"/>
                  </a:lnTo>
                  <a:cubicBezTo>
                    <a:pt x="405" y="3079"/>
                    <a:pt x="677" y="3468"/>
                    <a:pt x="1043" y="3743"/>
                  </a:cubicBezTo>
                  <a:lnTo>
                    <a:pt x="849" y="3743"/>
                  </a:lnTo>
                  <a:cubicBezTo>
                    <a:pt x="667" y="3743"/>
                    <a:pt x="516" y="3891"/>
                    <a:pt x="516" y="4077"/>
                  </a:cubicBezTo>
                  <a:lnTo>
                    <a:pt x="516" y="4286"/>
                  </a:lnTo>
                  <a:cubicBezTo>
                    <a:pt x="516" y="4333"/>
                    <a:pt x="553" y="4370"/>
                    <a:pt x="598" y="4370"/>
                  </a:cubicBezTo>
                  <a:lnTo>
                    <a:pt x="3971" y="4378"/>
                  </a:lnTo>
                  <a:cubicBezTo>
                    <a:pt x="4019" y="4378"/>
                    <a:pt x="4056" y="4341"/>
                    <a:pt x="4056" y="4296"/>
                  </a:cubicBezTo>
                  <a:lnTo>
                    <a:pt x="4056" y="4087"/>
                  </a:lnTo>
                  <a:cubicBezTo>
                    <a:pt x="4056" y="3905"/>
                    <a:pt x="3908" y="3754"/>
                    <a:pt x="3723" y="3754"/>
                  </a:cubicBezTo>
                  <a:lnTo>
                    <a:pt x="3529" y="3754"/>
                  </a:lnTo>
                  <a:cubicBezTo>
                    <a:pt x="3895" y="3481"/>
                    <a:pt x="4170" y="3092"/>
                    <a:pt x="4297" y="2640"/>
                  </a:cubicBezTo>
                  <a:lnTo>
                    <a:pt x="4453" y="2640"/>
                  </a:lnTo>
                  <a:cubicBezTo>
                    <a:pt x="4522" y="2640"/>
                    <a:pt x="4577" y="2584"/>
                    <a:pt x="4577" y="2516"/>
                  </a:cubicBezTo>
                  <a:lnTo>
                    <a:pt x="4580" y="1434"/>
                  </a:lnTo>
                  <a:cubicBezTo>
                    <a:pt x="4580" y="1365"/>
                    <a:pt x="4524" y="1309"/>
                    <a:pt x="4455" y="1309"/>
                  </a:cubicBezTo>
                  <a:lnTo>
                    <a:pt x="4225" y="1309"/>
                  </a:lnTo>
                  <a:cubicBezTo>
                    <a:pt x="3918" y="545"/>
                    <a:pt x="3172" y="2"/>
                    <a:pt x="2297" y="0"/>
                  </a:cubicBezTo>
                  <a:cubicBezTo>
                    <a:pt x="1421" y="0"/>
                    <a:pt x="669" y="537"/>
                    <a:pt x="357" y="1296"/>
                  </a:cubicBezTo>
                  <a:close/>
                  <a:moveTo>
                    <a:pt x="3627" y="4071"/>
                  </a:moveTo>
                  <a:cubicBezTo>
                    <a:pt x="3627" y="4024"/>
                    <a:pt x="3664" y="3987"/>
                    <a:pt x="3712" y="3987"/>
                  </a:cubicBezTo>
                  <a:cubicBezTo>
                    <a:pt x="3760" y="3987"/>
                    <a:pt x="3797" y="4023"/>
                    <a:pt x="3797" y="4071"/>
                  </a:cubicBezTo>
                  <a:cubicBezTo>
                    <a:pt x="3797" y="4118"/>
                    <a:pt x="3760" y="4156"/>
                    <a:pt x="3712" y="4156"/>
                  </a:cubicBezTo>
                  <a:cubicBezTo>
                    <a:pt x="3664" y="4156"/>
                    <a:pt x="3627" y="4116"/>
                    <a:pt x="3627" y="4071"/>
                  </a:cubicBezTo>
                  <a:close/>
                  <a:moveTo>
                    <a:pt x="3305" y="4069"/>
                  </a:moveTo>
                  <a:cubicBezTo>
                    <a:pt x="3305" y="4021"/>
                    <a:pt x="3341" y="3984"/>
                    <a:pt x="3389" y="3984"/>
                  </a:cubicBezTo>
                  <a:cubicBezTo>
                    <a:pt x="3436" y="3984"/>
                    <a:pt x="3474" y="4021"/>
                    <a:pt x="3474" y="4069"/>
                  </a:cubicBezTo>
                  <a:cubicBezTo>
                    <a:pt x="3474" y="4116"/>
                    <a:pt x="3436" y="4153"/>
                    <a:pt x="3389" y="4153"/>
                  </a:cubicBezTo>
                  <a:cubicBezTo>
                    <a:pt x="3341" y="4153"/>
                    <a:pt x="3302" y="4116"/>
                    <a:pt x="3305" y="4069"/>
                  </a:cubicBezTo>
                  <a:close/>
                  <a:moveTo>
                    <a:pt x="2979" y="4069"/>
                  </a:moveTo>
                  <a:cubicBezTo>
                    <a:pt x="2979" y="4021"/>
                    <a:pt x="3016" y="3984"/>
                    <a:pt x="3064" y="3984"/>
                  </a:cubicBezTo>
                  <a:cubicBezTo>
                    <a:pt x="3111" y="3984"/>
                    <a:pt x="3148" y="4021"/>
                    <a:pt x="3148" y="4069"/>
                  </a:cubicBezTo>
                  <a:cubicBezTo>
                    <a:pt x="3148" y="4116"/>
                    <a:pt x="3111" y="4153"/>
                    <a:pt x="3064" y="4153"/>
                  </a:cubicBezTo>
                  <a:cubicBezTo>
                    <a:pt x="3019" y="4153"/>
                    <a:pt x="2979" y="4116"/>
                    <a:pt x="2979" y="4069"/>
                  </a:cubicBezTo>
                  <a:close/>
                  <a:moveTo>
                    <a:pt x="2741" y="3984"/>
                  </a:moveTo>
                  <a:cubicBezTo>
                    <a:pt x="2789" y="3984"/>
                    <a:pt x="2826" y="4021"/>
                    <a:pt x="2826" y="4069"/>
                  </a:cubicBezTo>
                  <a:cubicBezTo>
                    <a:pt x="2826" y="4116"/>
                    <a:pt x="2789" y="4153"/>
                    <a:pt x="2741" y="4153"/>
                  </a:cubicBezTo>
                  <a:cubicBezTo>
                    <a:pt x="2693" y="4153"/>
                    <a:pt x="2656" y="4116"/>
                    <a:pt x="2656" y="4069"/>
                  </a:cubicBezTo>
                  <a:cubicBezTo>
                    <a:pt x="2656" y="4021"/>
                    <a:pt x="2696" y="3984"/>
                    <a:pt x="2741" y="3984"/>
                  </a:cubicBezTo>
                  <a:close/>
                  <a:moveTo>
                    <a:pt x="868" y="682"/>
                  </a:moveTo>
                  <a:cubicBezTo>
                    <a:pt x="1241" y="301"/>
                    <a:pt x="1741" y="87"/>
                    <a:pt x="2270" y="82"/>
                  </a:cubicBezTo>
                  <a:cubicBezTo>
                    <a:pt x="2707" y="79"/>
                    <a:pt x="3122" y="211"/>
                    <a:pt x="3474" y="468"/>
                  </a:cubicBezTo>
                  <a:cubicBezTo>
                    <a:pt x="3813" y="714"/>
                    <a:pt x="4069" y="1071"/>
                    <a:pt x="4196" y="1468"/>
                  </a:cubicBezTo>
                  <a:cubicBezTo>
                    <a:pt x="4260" y="1666"/>
                    <a:pt x="4291" y="1875"/>
                    <a:pt x="4291" y="2087"/>
                  </a:cubicBezTo>
                  <a:cubicBezTo>
                    <a:pt x="4291" y="2510"/>
                    <a:pt x="4159" y="2913"/>
                    <a:pt x="3913" y="3254"/>
                  </a:cubicBezTo>
                  <a:cubicBezTo>
                    <a:pt x="3818" y="3383"/>
                    <a:pt x="3667" y="3460"/>
                    <a:pt x="3506" y="3460"/>
                  </a:cubicBezTo>
                  <a:lnTo>
                    <a:pt x="1069" y="3452"/>
                  </a:lnTo>
                  <a:cubicBezTo>
                    <a:pt x="908" y="3452"/>
                    <a:pt x="757" y="3375"/>
                    <a:pt x="664" y="3246"/>
                  </a:cubicBezTo>
                  <a:cubicBezTo>
                    <a:pt x="542" y="3079"/>
                    <a:pt x="450" y="2891"/>
                    <a:pt x="386" y="2696"/>
                  </a:cubicBezTo>
                  <a:cubicBezTo>
                    <a:pt x="326" y="2502"/>
                    <a:pt x="294" y="2301"/>
                    <a:pt x="291" y="2098"/>
                  </a:cubicBezTo>
                  <a:cubicBezTo>
                    <a:pt x="289" y="1569"/>
                    <a:pt x="492" y="1066"/>
                    <a:pt x="868" y="682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9" name="Freeform: Shape 20"/>
            <p:cNvSpPr/>
            <p:nvPr userDrawn="1"/>
          </p:nvSpPr>
          <p:spPr>
            <a:xfrm>
              <a:off x="9699997" y="1356253"/>
              <a:ext cx="1378799" cy="1154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831" h="3209">
                  <a:moveTo>
                    <a:pt x="0" y="1929"/>
                  </a:moveTo>
                  <a:cubicBezTo>
                    <a:pt x="2" y="2339"/>
                    <a:pt x="135" y="2720"/>
                    <a:pt x="357" y="3029"/>
                  </a:cubicBezTo>
                  <a:cubicBezTo>
                    <a:pt x="434" y="3138"/>
                    <a:pt x="561" y="3201"/>
                    <a:pt x="693" y="3201"/>
                  </a:cubicBezTo>
                  <a:lnTo>
                    <a:pt x="3130" y="3209"/>
                  </a:lnTo>
                  <a:cubicBezTo>
                    <a:pt x="3265" y="3209"/>
                    <a:pt x="3389" y="3146"/>
                    <a:pt x="3468" y="3037"/>
                  </a:cubicBezTo>
                  <a:cubicBezTo>
                    <a:pt x="3696" y="2725"/>
                    <a:pt x="3831" y="2339"/>
                    <a:pt x="3831" y="1921"/>
                  </a:cubicBezTo>
                  <a:cubicBezTo>
                    <a:pt x="3833" y="855"/>
                    <a:pt x="2963" y="-13"/>
                    <a:pt x="1891" y="0"/>
                  </a:cubicBezTo>
                  <a:cubicBezTo>
                    <a:pt x="841" y="11"/>
                    <a:pt x="-8" y="878"/>
                    <a:pt x="0" y="1929"/>
                  </a:cubicBezTo>
                  <a:close/>
                  <a:moveTo>
                    <a:pt x="246" y="1915"/>
                  </a:moveTo>
                  <a:cubicBezTo>
                    <a:pt x="246" y="1013"/>
                    <a:pt x="976" y="267"/>
                    <a:pt x="1878" y="249"/>
                  </a:cubicBezTo>
                  <a:cubicBezTo>
                    <a:pt x="2817" y="228"/>
                    <a:pt x="3582" y="984"/>
                    <a:pt x="3579" y="1918"/>
                  </a:cubicBezTo>
                  <a:cubicBezTo>
                    <a:pt x="3579" y="2222"/>
                    <a:pt x="3497" y="2505"/>
                    <a:pt x="3355" y="2751"/>
                  </a:cubicBezTo>
                  <a:cubicBezTo>
                    <a:pt x="3280" y="2878"/>
                    <a:pt x="3143" y="2958"/>
                    <a:pt x="2995" y="2958"/>
                  </a:cubicBezTo>
                  <a:lnTo>
                    <a:pt x="831" y="2953"/>
                  </a:lnTo>
                  <a:cubicBezTo>
                    <a:pt x="682" y="2953"/>
                    <a:pt x="545" y="2873"/>
                    <a:pt x="471" y="2744"/>
                  </a:cubicBezTo>
                  <a:cubicBezTo>
                    <a:pt x="331" y="2500"/>
                    <a:pt x="249" y="2217"/>
                    <a:pt x="246" y="1915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0" name="Freeform: Shape 21"/>
            <p:cNvSpPr/>
            <p:nvPr userDrawn="1"/>
          </p:nvSpPr>
          <p:spPr>
            <a:xfrm>
              <a:off x="9377077" y="3828373"/>
              <a:ext cx="2001599" cy="194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61" h="542">
                  <a:moveTo>
                    <a:pt x="0" y="421"/>
                  </a:moveTo>
                  <a:lnTo>
                    <a:pt x="0" y="106"/>
                  </a:lnTo>
                  <a:cubicBezTo>
                    <a:pt x="0" y="48"/>
                    <a:pt x="48" y="0"/>
                    <a:pt x="106" y="0"/>
                  </a:cubicBezTo>
                  <a:lnTo>
                    <a:pt x="5455" y="16"/>
                  </a:lnTo>
                  <a:cubicBezTo>
                    <a:pt x="5514" y="16"/>
                    <a:pt x="5561" y="63"/>
                    <a:pt x="5561" y="122"/>
                  </a:cubicBezTo>
                  <a:lnTo>
                    <a:pt x="5561" y="437"/>
                  </a:lnTo>
                  <a:cubicBezTo>
                    <a:pt x="5561" y="495"/>
                    <a:pt x="5514" y="542"/>
                    <a:pt x="5455" y="542"/>
                  </a:cubicBezTo>
                  <a:lnTo>
                    <a:pt x="106" y="526"/>
                  </a:lnTo>
                  <a:cubicBezTo>
                    <a:pt x="48" y="526"/>
                    <a:pt x="0" y="479"/>
                    <a:pt x="0" y="421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1" name="Freeform: Shape 22"/>
            <p:cNvSpPr/>
            <p:nvPr userDrawn="1"/>
          </p:nvSpPr>
          <p:spPr>
            <a:xfrm>
              <a:off x="10659757" y="4052294"/>
              <a:ext cx="555840" cy="114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45" h="3190">
                  <a:moveTo>
                    <a:pt x="10" y="3190"/>
                  </a:moveTo>
                  <a:cubicBezTo>
                    <a:pt x="579" y="3193"/>
                    <a:pt x="1069" y="2783"/>
                    <a:pt x="1164" y="2222"/>
                  </a:cubicBezTo>
                  <a:lnTo>
                    <a:pt x="1545" y="2"/>
                  </a:lnTo>
                  <a:lnTo>
                    <a:pt x="828" y="0"/>
                  </a:lnTo>
                  <a:lnTo>
                    <a:pt x="825" y="13"/>
                  </a:lnTo>
                  <a:lnTo>
                    <a:pt x="365" y="2685"/>
                  </a:lnTo>
                  <a:cubicBezTo>
                    <a:pt x="328" y="2907"/>
                    <a:pt x="188" y="3090"/>
                    <a:pt x="0" y="3190"/>
                  </a:cubicBezTo>
                  <a:close/>
                </a:path>
              </a:pathLst>
            </a:custGeom>
            <a:solidFill>
              <a:srgbClr val="2AB6F4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2" name="Freeform: Shape 23"/>
            <p:cNvSpPr/>
            <p:nvPr userDrawn="1"/>
          </p:nvSpPr>
          <p:spPr>
            <a:xfrm>
              <a:off x="9539077" y="4048334"/>
              <a:ext cx="550080" cy="1151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29" h="3199">
                  <a:moveTo>
                    <a:pt x="0" y="0"/>
                  </a:moveTo>
                  <a:lnTo>
                    <a:pt x="370" y="2222"/>
                  </a:lnTo>
                  <a:cubicBezTo>
                    <a:pt x="465" y="2786"/>
                    <a:pt x="949" y="3196"/>
                    <a:pt x="1518" y="3199"/>
                  </a:cubicBezTo>
                  <a:lnTo>
                    <a:pt x="1529" y="3199"/>
                  </a:lnTo>
                  <a:cubicBezTo>
                    <a:pt x="1370" y="3114"/>
                    <a:pt x="1248" y="2971"/>
                    <a:pt x="1190" y="2791"/>
                  </a:cubicBezTo>
                  <a:cubicBezTo>
                    <a:pt x="1180" y="2759"/>
                    <a:pt x="1172" y="2725"/>
                    <a:pt x="1166" y="2691"/>
                  </a:cubicBezTo>
                  <a:lnTo>
                    <a:pt x="722" y="16"/>
                  </a:lnTo>
                  <a:lnTo>
                    <a:pt x="719" y="3"/>
                  </a:lnTo>
                  <a:close/>
                </a:path>
              </a:pathLst>
            </a:custGeom>
            <a:solidFill>
              <a:srgbClr val="2AB6F4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3" name="Freeform: Shape 24"/>
            <p:cNvSpPr/>
            <p:nvPr userDrawn="1"/>
          </p:nvSpPr>
          <p:spPr>
            <a:xfrm flipH="1">
              <a:off x="9828517" y="4049327"/>
              <a:ext cx="1088640" cy="1150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50" h="3198">
                  <a:moveTo>
                    <a:pt x="0" y="0"/>
                  </a:moveTo>
                  <a:lnTo>
                    <a:pt x="444" y="2674"/>
                  </a:lnTo>
                  <a:cubicBezTo>
                    <a:pt x="494" y="2973"/>
                    <a:pt x="754" y="3196"/>
                    <a:pt x="1058" y="3196"/>
                  </a:cubicBezTo>
                  <a:lnTo>
                    <a:pt x="1973" y="3198"/>
                  </a:lnTo>
                  <a:cubicBezTo>
                    <a:pt x="2278" y="3198"/>
                    <a:pt x="2537" y="2981"/>
                    <a:pt x="2590" y="2680"/>
                  </a:cubicBezTo>
                  <a:lnTo>
                    <a:pt x="3050" y="8"/>
                  </a:lnTo>
                  <a:close/>
                  <a:moveTo>
                    <a:pt x="2177" y="1989"/>
                  </a:moveTo>
                  <a:lnTo>
                    <a:pt x="1812" y="1640"/>
                  </a:lnTo>
                  <a:cubicBezTo>
                    <a:pt x="1812" y="1640"/>
                    <a:pt x="1825" y="1465"/>
                    <a:pt x="1804" y="1206"/>
                  </a:cubicBezTo>
                  <a:cubicBezTo>
                    <a:pt x="1804" y="1206"/>
                    <a:pt x="2209" y="1159"/>
                    <a:pt x="2233" y="1256"/>
                  </a:cubicBezTo>
                  <a:cubicBezTo>
                    <a:pt x="2230" y="1331"/>
                    <a:pt x="2227" y="1444"/>
                    <a:pt x="2219" y="1574"/>
                  </a:cubicBezTo>
                  <a:cubicBezTo>
                    <a:pt x="2203" y="1791"/>
                    <a:pt x="2174" y="1987"/>
                    <a:pt x="2177" y="1989"/>
                  </a:cubicBezTo>
                  <a:close/>
                  <a:moveTo>
                    <a:pt x="859" y="844"/>
                  </a:moveTo>
                  <a:lnTo>
                    <a:pt x="1225" y="1193"/>
                  </a:lnTo>
                  <a:cubicBezTo>
                    <a:pt x="1225" y="1193"/>
                    <a:pt x="1209" y="1368"/>
                    <a:pt x="1230" y="1627"/>
                  </a:cubicBezTo>
                  <a:cubicBezTo>
                    <a:pt x="1243" y="1772"/>
                    <a:pt x="1264" y="1918"/>
                    <a:pt x="1283" y="2016"/>
                  </a:cubicBezTo>
                  <a:cubicBezTo>
                    <a:pt x="1285" y="2034"/>
                    <a:pt x="1299" y="2082"/>
                    <a:pt x="1338" y="2111"/>
                  </a:cubicBezTo>
                  <a:cubicBezTo>
                    <a:pt x="1357" y="2124"/>
                    <a:pt x="1370" y="2132"/>
                    <a:pt x="1386" y="2135"/>
                  </a:cubicBezTo>
                  <a:cubicBezTo>
                    <a:pt x="1291" y="2108"/>
                    <a:pt x="1320" y="1711"/>
                    <a:pt x="1320" y="1711"/>
                  </a:cubicBezTo>
                  <a:cubicBezTo>
                    <a:pt x="1582" y="1719"/>
                    <a:pt x="1754" y="1698"/>
                    <a:pt x="1754" y="1698"/>
                  </a:cubicBezTo>
                  <a:lnTo>
                    <a:pt x="2119" y="2047"/>
                  </a:lnTo>
                  <a:cubicBezTo>
                    <a:pt x="2119" y="2047"/>
                    <a:pt x="1926" y="2085"/>
                    <a:pt x="1706" y="2108"/>
                  </a:cubicBezTo>
                  <a:cubicBezTo>
                    <a:pt x="1582" y="2122"/>
                    <a:pt x="1415" y="2132"/>
                    <a:pt x="1391" y="2135"/>
                  </a:cubicBezTo>
                  <a:cubicBezTo>
                    <a:pt x="1389" y="2135"/>
                    <a:pt x="1386" y="2135"/>
                    <a:pt x="1386" y="2135"/>
                  </a:cubicBezTo>
                  <a:lnTo>
                    <a:pt x="1389" y="2135"/>
                  </a:lnTo>
                  <a:cubicBezTo>
                    <a:pt x="1381" y="2135"/>
                    <a:pt x="1375" y="2135"/>
                    <a:pt x="1367" y="2135"/>
                  </a:cubicBezTo>
                  <a:cubicBezTo>
                    <a:pt x="1362" y="2135"/>
                    <a:pt x="1312" y="2140"/>
                    <a:pt x="1264" y="2095"/>
                  </a:cubicBezTo>
                  <a:cubicBezTo>
                    <a:pt x="1161" y="1995"/>
                    <a:pt x="902" y="1746"/>
                    <a:pt x="849" y="1696"/>
                  </a:cubicBezTo>
                  <a:cubicBezTo>
                    <a:pt x="804" y="1651"/>
                    <a:pt x="807" y="1600"/>
                    <a:pt x="807" y="1595"/>
                  </a:cubicBezTo>
                  <a:cubicBezTo>
                    <a:pt x="807" y="1526"/>
                    <a:pt x="809" y="1399"/>
                    <a:pt x="820" y="1256"/>
                  </a:cubicBezTo>
                  <a:cubicBezTo>
                    <a:pt x="836" y="1037"/>
                    <a:pt x="865" y="844"/>
                    <a:pt x="859" y="844"/>
                  </a:cubicBezTo>
                  <a:close/>
                  <a:moveTo>
                    <a:pt x="918" y="786"/>
                  </a:moveTo>
                  <a:cubicBezTo>
                    <a:pt x="918" y="786"/>
                    <a:pt x="1108" y="748"/>
                    <a:pt x="1328" y="725"/>
                  </a:cubicBezTo>
                  <a:cubicBezTo>
                    <a:pt x="1471" y="709"/>
                    <a:pt x="1595" y="698"/>
                    <a:pt x="1666" y="696"/>
                  </a:cubicBezTo>
                  <a:cubicBezTo>
                    <a:pt x="1672" y="696"/>
                    <a:pt x="1722" y="690"/>
                    <a:pt x="1770" y="735"/>
                  </a:cubicBezTo>
                  <a:cubicBezTo>
                    <a:pt x="1823" y="786"/>
                    <a:pt x="2082" y="1034"/>
                    <a:pt x="2188" y="1135"/>
                  </a:cubicBezTo>
                  <a:cubicBezTo>
                    <a:pt x="2233" y="1180"/>
                    <a:pt x="2230" y="1229"/>
                    <a:pt x="2230" y="1235"/>
                  </a:cubicBezTo>
                  <a:cubicBezTo>
                    <a:pt x="2230" y="1240"/>
                    <a:pt x="2230" y="1248"/>
                    <a:pt x="2230" y="1256"/>
                  </a:cubicBezTo>
                  <a:cubicBezTo>
                    <a:pt x="2225" y="1238"/>
                    <a:pt x="2219" y="1225"/>
                    <a:pt x="2203" y="1206"/>
                  </a:cubicBezTo>
                  <a:cubicBezTo>
                    <a:pt x="2174" y="1169"/>
                    <a:pt x="2124" y="1159"/>
                    <a:pt x="2106" y="1156"/>
                  </a:cubicBezTo>
                  <a:cubicBezTo>
                    <a:pt x="2008" y="1143"/>
                    <a:pt x="1862" y="1127"/>
                    <a:pt x="1714" y="1122"/>
                  </a:cubicBezTo>
                  <a:cubicBezTo>
                    <a:pt x="1455" y="1114"/>
                    <a:pt x="1283" y="1135"/>
                    <a:pt x="1283" y="1135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4" name="Freeform: Shape 25"/>
            <p:cNvSpPr/>
            <p:nvPr userDrawn="1"/>
          </p:nvSpPr>
          <p:spPr>
            <a:xfrm>
              <a:off x="10285357" y="2917213"/>
              <a:ext cx="190080" cy="664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29" h="1847">
                  <a:moveTo>
                    <a:pt x="132" y="0"/>
                  </a:moveTo>
                  <a:cubicBezTo>
                    <a:pt x="90" y="230"/>
                    <a:pt x="45" y="508"/>
                    <a:pt x="0" y="794"/>
                  </a:cubicBezTo>
                  <a:lnTo>
                    <a:pt x="262" y="1847"/>
                  </a:lnTo>
                  <a:lnTo>
                    <a:pt x="529" y="794"/>
                  </a:lnTo>
                  <a:cubicBezTo>
                    <a:pt x="484" y="508"/>
                    <a:pt x="442" y="233"/>
                    <a:pt x="399" y="0"/>
                  </a:cubicBezTo>
                  <a:close/>
                </a:path>
              </a:pathLst>
            </a:custGeom>
            <a:solidFill>
              <a:srgbClr val="2AB6F4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4" name="Freeform: Shape 1"/>
            <p:cNvSpPr/>
            <p:nvPr userDrawn="1"/>
          </p:nvSpPr>
          <p:spPr>
            <a:xfrm>
              <a:off x="8372497" y="6221456"/>
              <a:ext cx="3818519" cy="659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608" h="1834">
                  <a:moveTo>
                    <a:pt x="10608" y="1834"/>
                  </a:moveTo>
                  <a:cubicBezTo>
                    <a:pt x="10608" y="1834"/>
                    <a:pt x="5979" y="-2293"/>
                    <a:pt x="0" y="1834"/>
                  </a:cubicBezTo>
                  <a:cubicBezTo>
                    <a:pt x="0" y="1834"/>
                    <a:pt x="10502" y="1729"/>
                    <a:pt x="10608" y="1834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_animated_1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rgbClr val="1A1A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2" name="Oval 11"/>
          <p:cNvSpPr/>
          <p:nvPr userDrawn="1"/>
        </p:nvSpPr>
        <p:spPr>
          <a:xfrm>
            <a:off x="10048574" y="1518747"/>
            <a:ext cx="4527888" cy="4527888"/>
          </a:xfrm>
          <a:prstGeom prst="ellipse">
            <a:avLst/>
          </a:prstGeom>
          <a:solidFill>
            <a:schemeClr val="tx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/>
              <a:t> </a:t>
            </a:r>
          </a:p>
        </p:txBody>
      </p:sp>
      <p:sp>
        <p:nvSpPr>
          <p:cNvPr id="13" name="Oval 12"/>
          <p:cNvSpPr/>
          <p:nvPr userDrawn="1"/>
        </p:nvSpPr>
        <p:spPr>
          <a:xfrm>
            <a:off x="10356397" y="1835753"/>
            <a:ext cx="3912242" cy="3912242"/>
          </a:xfrm>
          <a:prstGeom prst="ellipse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/>
              <a:t> </a:t>
            </a:r>
          </a:p>
        </p:txBody>
      </p:sp>
      <p:sp>
        <p:nvSpPr>
          <p:cNvPr id="14" name="Freeform: Shape 2"/>
          <p:cNvSpPr/>
          <p:nvPr userDrawn="1"/>
        </p:nvSpPr>
        <p:spPr>
          <a:xfrm>
            <a:off x="0" y="4797441"/>
            <a:ext cx="12192001" cy="240120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7998" h="5515">
                <a:moveTo>
                  <a:pt x="27998" y="946"/>
                </a:moveTo>
                <a:cubicBezTo>
                  <a:pt x="23682" y="-1167"/>
                  <a:pt x="18916" y="1582"/>
                  <a:pt x="18916" y="1582"/>
                </a:cubicBezTo>
                <a:cubicBezTo>
                  <a:pt x="18916" y="1582"/>
                  <a:pt x="15086" y="3575"/>
                  <a:pt x="9600" y="2054"/>
                </a:cubicBezTo>
                <a:cubicBezTo>
                  <a:pt x="5424" y="897"/>
                  <a:pt x="2898" y="-191"/>
                  <a:pt x="0" y="28"/>
                </a:cubicBezTo>
                <a:lnTo>
                  <a:pt x="0" y="5515"/>
                </a:lnTo>
                <a:lnTo>
                  <a:pt x="27998" y="5515"/>
                </a:lnTo>
                <a:close/>
              </a:path>
            </a:pathLst>
          </a:custGeom>
          <a:solidFill>
            <a:srgbClr val="242424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5" name="Freeform: Shape 3"/>
          <p:cNvSpPr/>
          <p:nvPr userDrawn="1"/>
        </p:nvSpPr>
        <p:spPr>
          <a:xfrm>
            <a:off x="0" y="5196022"/>
            <a:ext cx="12192001" cy="182333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7998" h="4188">
                <a:moveTo>
                  <a:pt x="27998" y="2011"/>
                </a:moveTo>
                <a:cubicBezTo>
                  <a:pt x="27867" y="2793"/>
                  <a:pt x="27597" y="3533"/>
                  <a:pt x="27039" y="3357"/>
                </a:cubicBezTo>
                <a:cubicBezTo>
                  <a:pt x="25928" y="3007"/>
                  <a:pt x="23719" y="261"/>
                  <a:pt x="20090" y="790"/>
                </a:cubicBezTo>
                <a:cubicBezTo>
                  <a:pt x="16460" y="1318"/>
                  <a:pt x="16816" y="4611"/>
                  <a:pt x="13030" y="3090"/>
                </a:cubicBezTo>
                <a:cubicBezTo>
                  <a:pt x="9243" y="1569"/>
                  <a:pt x="8523" y="3902"/>
                  <a:pt x="5588" y="3098"/>
                </a:cubicBezTo>
                <a:cubicBezTo>
                  <a:pt x="3738" y="2591"/>
                  <a:pt x="1443" y="1061"/>
                  <a:pt x="0" y="0"/>
                </a:cubicBezTo>
                <a:lnTo>
                  <a:pt x="0" y="4188"/>
                </a:lnTo>
                <a:lnTo>
                  <a:pt x="27998" y="4188"/>
                </a:lnTo>
                <a:close/>
              </a:path>
            </a:pathLst>
          </a:custGeom>
          <a:solidFill>
            <a:srgbClr val="353535">
              <a:alpha val="44000"/>
            </a:srgb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6" name="Freeform: Shape 8"/>
          <p:cNvSpPr/>
          <p:nvPr userDrawn="1"/>
        </p:nvSpPr>
        <p:spPr>
          <a:xfrm>
            <a:off x="9951044" y="6416346"/>
            <a:ext cx="203367" cy="21251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68" h="489">
                <a:moveTo>
                  <a:pt x="468" y="0"/>
                </a:moveTo>
                <a:lnTo>
                  <a:pt x="468" y="320"/>
                </a:lnTo>
                <a:lnTo>
                  <a:pt x="0" y="489"/>
                </a:lnTo>
                <a:lnTo>
                  <a:pt x="0" y="172"/>
                </a:lnTo>
                <a:close/>
              </a:path>
            </a:pathLst>
          </a:custGeom>
          <a:solidFill>
            <a:srgbClr val="FFE11C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7" name="Freeform: Shape 9"/>
          <p:cNvSpPr/>
          <p:nvPr userDrawn="1"/>
        </p:nvSpPr>
        <p:spPr>
          <a:xfrm>
            <a:off x="9665808" y="6829612"/>
            <a:ext cx="202931" cy="9536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67" h="220">
                <a:moveTo>
                  <a:pt x="467" y="0"/>
                </a:moveTo>
                <a:lnTo>
                  <a:pt x="467" y="220"/>
                </a:lnTo>
                <a:lnTo>
                  <a:pt x="0" y="220"/>
                </a:lnTo>
                <a:lnTo>
                  <a:pt x="0" y="172"/>
                </a:lnTo>
                <a:close/>
              </a:path>
            </a:pathLst>
          </a:custGeom>
          <a:solidFill>
            <a:srgbClr val="242424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8" name="Freeform: Shape 10"/>
          <p:cNvSpPr/>
          <p:nvPr userDrawn="1"/>
        </p:nvSpPr>
        <p:spPr>
          <a:xfrm>
            <a:off x="9665808" y="6509101"/>
            <a:ext cx="202931" cy="21251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67" h="489">
                <a:moveTo>
                  <a:pt x="467" y="0"/>
                </a:moveTo>
                <a:lnTo>
                  <a:pt x="467" y="319"/>
                </a:lnTo>
                <a:lnTo>
                  <a:pt x="0" y="489"/>
                </a:lnTo>
                <a:lnTo>
                  <a:pt x="0" y="172"/>
                </a:lnTo>
                <a:close/>
              </a:path>
            </a:pathLst>
          </a:custGeom>
          <a:solidFill>
            <a:srgbClr val="242424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9" name="Freeform: Shape 11"/>
          <p:cNvSpPr/>
          <p:nvPr userDrawn="1"/>
        </p:nvSpPr>
        <p:spPr>
          <a:xfrm>
            <a:off x="9387539" y="6344928"/>
            <a:ext cx="202931" cy="21251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67" h="489">
                <a:moveTo>
                  <a:pt x="467" y="0"/>
                </a:moveTo>
                <a:lnTo>
                  <a:pt x="467" y="320"/>
                </a:lnTo>
                <a:lnTo>
                  <a:pt x="0" y="489"/>
                </a:lnTo>
                <a:lnTo>
                  <a:pt x="0" y="172"/>
                </a:lnTo>
                <a:close/>
              </a:path>
            </a:pathLst>
          </a:custGeom>
          <a:solidFill>
            <a:srgbClr val="242424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0" name="Freeform: Shape 12"/>
          <p:cNvSpPr/>
          <p:nvPr userDrawn="1"/>
        </p:nvSpPr>
        <p:spPr>
          <a:xfrm>
            <a:off x="10628208" y="5803632"/>
            <a:ext cx="165481" cy="17854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81" h="411">
                <a:moveTo>
                  <a:pt x="381" y="0"/>
                </a:moveTo>
                <a:lnTo>
                  <a:pt x="381" y="273"/>
                </a:lnTo>
                <a:lnTo>
                  <a:pt x="0" y="411"/>
                </a:lnTo>
                <a:lnTo>
                  <a:pt x="0" y="140"/>
                </a:lnTo>
                <a:close/>
              </a:path>
            </a:pathLst>
          </a:custGeom>
          <a:solidFill>
            <a:srgbClr val="FFE11C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1" name="Freeform: Shape 6"/>
          <p:cNvSpPr/>
          <p:nvPr userDrawn="1"/>
        </p:nvSpPr>
        <p:spPr>
          <a:xfrm>
            <a:off x="8257916" y="4495029"/>
            <a:ext cx="2169538" cy="159166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983" h="3656">
                <a:moveTo>
                  <a:pt x="1706" y="0"/>
                </a:moveTo>
                <a:lnTo>
                  <a:pt x="4983" y="3656"/>
                </a:lnTo>
                <a:lnTo>
                  <a:pt x="4617" y="3520"/>
                </a:lnTo>
                <a:lnTo>
                  <a:pt x="4510" y="3560"/>
                </a:lnTo>
                <a:lnTo>
                  <a:pt x="3491" y="2840"/>
                </a:lnTo>
                <a:lnTo>
                  <a:pt x="3491" y="2694"/>
                </a:lnTo>
                <a:lnTo>
                  <a:pt x="3046" y="2530"/>
                </a:lnTo>
                <a:lnTo>
                  <a:pt x="0" y="387"/>
                </a:lnTo>
                <a:cubicBezTo>
                  <a:pt x="675" y="363"/>
                  <a:pt x="1272" y="218"/>
                  <a:pt x="1706" y="0"/>
                </a:cubicBezTo>
                <a:close/>
              </a:path>
            </a:pathLst>
          </a:custGeom>
          <a:solidFill>
            <a:srgbClr val="FFFFFF">
              <a:alpha val="40000"/>
            </a:srgb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2" name="Freeform: Shape 13"/>
          <p:cNvSpPr/>
          <p:nvPr userDrawn="1"/>
        </p:nvSpPr>
        <p:spPr>
          <a:xfrm>
            <a:off x="10923896" y="6569198"/>
            <a:ext cx="165481" cy="17854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81" h="411">
                <a:moveTo>
                  <a:pt x="381" y="0"/>
                </a:moveTo>
                <a:lnTo>
                  <a:pt x="381" y="273"/>
                </a:lnTo>
                <a:lnTo>
                  <a:pt x="0" y="411"/>
                </a:lnTo>
                <a:lnTo>
                  <a:pt x="0" y="140"/>
                </a:lnTo>
                <a:close/>
              </a:path>
            </a:pathLst>
          </a:custGeom>
          <a:solidFill>
            <a:srgbClr val="FFE11C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3" name="Freeform: Shape 14"/>
          <p:cNvSpPr/>
          <p:nvPr userDrawn="1"/>
        </p:nvSpPr>
        <p:spPr>
          <a:xfrm>
            <a:off x="10923896" y="6348412"/>
            <a:ext cx="165481" cy="17854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81" h="411">
                <a:moveTo>
                  <a:pt x="381" y="0"/>
                </a:moveTo>
                <a:lnTo>
                  <a:pt x="381" y="273"/>
                </a:lnTo>
                <a:lnTo>
                  <a:pt x="0" y="411"/>
                </a:lnTo>
                <a:lnTo>
                  <a:pt x="0" y="140"/>
                </a:lnTo>
                <a:close/>
              </a:path>
            </a:pathLst>
          </a:custGeom>
          <a:solidFill>
            <a:srgbClr val="242424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4" name="Freeform: Shape 15"/>
          <p:cNvSpPr/>
          <p:nvPr userDrawn="1"/>
        </p:nvSpPr>
        <p:spPr>
          <a:xfrm>
            <a:off x="10923896" y="5703908"/>
            <a:ext cx="165481" cy="17854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81" h="411">
                <a:moveTo>
                  <a:pt x="381" y="0"/>
                </a:moveTo>
                <a:lnTo>
                  <a:pt x="381" y="273"/>
                </a:lnTo>
                <a:lnTo>
                  <a:pt x="0" y="411"/>
                </a:lnTo>
                <a:lnTo>
                  <a:pt x="0" y="140"/>
                </a:lnTo>
                <a:close/>
              </a:path>
            </a:pathLst>
          </a:custGeom>
          <a:solidFill>
            <a:srgbClr val="242424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5" name="Freeform: Shape 16"/>
          <p:cNvSpPr/>
          <p:nvPr userDrawn="1"/>
        </p:nvSpPr>
        <p:spPr>
          <a:xfrm>
            <a:off x="10631257" y="5596782"/>
            <a:ext cx="165481" cy="17854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81" h="411">
                <a:moveTo>
                  <a:pt x="381" y="0"/>
                </a:moveTo>
                <a:lnTo>
                  <a:pt x="381" y="273"/>
                </a:lnTo>
                <a:lnTo>
                  <a:pt x="0" y="411"/>
                </a:lnTo>
                <a:lnTo>
                  <a:pt x="0" y="141"/>
                </a:lnTo>
                <a:close/>
              </a:path>
            </a:pathLst>
          </a:custGeom>
          <a:solidFill>
            <a:srgbClr val="242424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6" name="Freeform: Shape 17"/>
          <p:cNvSpPr/>
          <p:nvPr userDrawn="1"/>
        </p:nvSpPr>
        <p:spPr>
          <a:xfrm>
            <a:off x="10978766" y="4852990"/>
            <a:ext cx="139788" cy="14675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22" h="338">
                <a:moveTo>
                  <a:pt x="322" y="0"/>
                </a:moveTo>
                <a:lnTo>
                  <a:pt x="322" y="223"/>
                </a:lnTo>
                <a:lnTo>
                  <a:pt x="0" y="338"/>
                </a:lnTo>
                <a:lnTo>
                  <a:pt x="0" y="117"/>
                </a:lnTo>
                <a:close/>
              </a:path>
            </a:pathLst>
          </a:custGeom>
          <a:solidFill>
            <a:srgbClr val="242424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7" name="Freeform: Shape 18"/>
          <p:cNvSpPr/>
          <p:nvPr userDrawn="1"/>
        </p:nvSpPr>
        <p:spPr>
          <a:xfrm>
            <a:off x="8681634" y="5846309"/>
            <a:ext cx="66628" cy="20336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54" h="468">
                <a:moveTo>
                  <a:pt x="154" y="0"/>
                </a:moveTo>
                <a:lnTo>
                  <a:pt x="154" y="410"/>
                </a:lnTo>
                <a:lnTo>
                  <a:pt x="0" y="468"/>
                </a:lnTo>
                <a:lnTo>
                  <a:pt x="0" y="58"/>
                </a:lnTo>
                <a:close/>
              </a:path>
            </a:pathLst>
          </a:custGeom>
          <a:solidFill>
            <a:srgbClr val="FFE11C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8" name="Freeform: Shape 19"/>
          <p:cNvSpPr/>
          <p:nvPr userDrawn="1"/>
        </p:nvSpPr>
        <p:spPr>
          <a:xfrm>
            <a:off x="8995610" y="5974774"/>
            <a:ext cx="66628" cy="20336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54" h="468">
                <a:moveTo>
                  <a:pt x="154" y="0"/>
                </a:moveTo>
                <a:lnTo>
                  <a:pt x="154" y="410"/>
                </a:lnTo>
                <a:lnTo>
                  <a:pt x="0" y="468"/>
                </a:lnTo>
                <a:lnTo>
                  <a:pt x="0" y="58"/>
                </a:lnTo>
                <a:close/>
              </a:path>
            </a:pathLst>
          </a:custGeom>
          <a:solidFill>
            <a:srgbClr val="242424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9" name="Freeform: Shape 20"/>
          <p:cNvSpPr/>
          <p:nvPr userDrawn="1"/>
        </p:nvSpPr>
        <p:spPr>
          <a:xfrm>
            <a:off x="8995610" y="5525799"/>
            <a:ext cx="66628" cy="20336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54" h="468">
                <a:moveTo>
                  <a:pt x="154" y="0"/>
                </a:moveTo>
                <a:lnTo>
                  <a:pt x="154" y="410"/>
                </a:lnTo>
                <a:lnTo>
                  <a:pt x="0" y="468"/>
                </a:lnTo>
                <a:lnTo>
                  <a:pt x="0" y="58"/>
                </a:lnTo>
                <a:close/>
              </a:path>
            </a:pathLst>
          </a:custGeom>
          <a:solidFill>
            <a:srgbClr val="242424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0" name="Freeform: Shape 21"/>
          <p:cNvSpPr/>
          <p:nvPr userDrawn="1"/>
        </p:nvSpPr>
        <p:spPr>
          <a:xfrm>
            <a:off x="8995610" y="6793903"/>
            <a:ext cx="66628" cy="13107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54" h="302">
                <a:moveTo>
                  <a:pt x="154" y="0"/>
                </a:moveTo>
                <a:lnTo>
                  <a:pt x="154" y="302"/>
                </a:lnTo>
                <a:lnTo>
                  <a:pt x="0" y="302"/>
                </a:lnTo>
                <a:lnTo>
                  <a:pt x="0" y="58"/>
                </a:lnTo>
                <a:close/>
              </a:path>
            </a:pathLst>
          </a:custGeom>
          <a:solidFill>
            <a:srgbClr val="242424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1" name="Freeform: Shape 22"/>
          <p:cNvSpPr/>
          <p:nvPr userDrawn="1"/>
        </p:nvSpPr>
        <p:spPr>
          <a:xfrm>
            <a:off x="8229611" y="4238970"/>
            <a:ext cx="3962389" cy="268601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9100" h="6169">
                <a:moveTo>
                  <a:pt x="2528" y="6169"/>
                </a:moveTo>
                <a:lnTo>
                  <a:pt x="2528" y="4908"/>
                </a:lnTo>
                <a:lnTo>
                  <a:pt x="3395" y="4584"/>
                </a:lnTo>
                <a:lnTo>
                  <a:pt x="3395" y="3386"/>
                </a:lnTo>
                <a:lnTo>
                  <a:pt x="2082" y="2899"/>
                </a:lnTo>
                <a:lnTo>
                  <a:pt x="2082" y="6169"/>
                </a:lnTo>
                <a:close/>
                <a:moveTo>
                  <a:pt x="9100" y="4572"/>
                </a:moveTo>
                <a:lnTo>
                  <a:pt x="8287" y="4266"/>
                </a:lnTo>
                <a:lnTo>
                  <a:pt x="8287" y="6169"/>
                </a:lnTo>
                <a:lnTo>
                  <a:pt x="9100" y="6169"/>
                </a:lnTo>
                <a:close/>
                <a:moveTo>
                  <a:pt x="8091" y="6169"/>
                </a:moveTo>
                <a:lnTo>
                  <a:pt x="8091" y="2874"/>
                </a:lnTo>
                <a:lnTo>
                  <a:pt x="6796" y="2397"/>
                </a:lnTo>
                <a:lnTo>
                  <a:pt x="6796" y="6169"/>
                </a:lnTo>
                <a:close/>
                <a:moveTo>
                  <a:pt x="7690" y="2561"/>
                </a:moveTo>
                <a:lnTo>
                  <a:pt x="7690" y="1376"/>
                </a:lnTo>
                <a:lnTo>
                  <a:pt x="6796" y="1048"/>
                </a:lnTo>
                <a:lnTo>
                  <a:pt x="6796" y="2233"/>
                </a:lnTo>
                <a:close/>
                <a:moveTo>
                  <a:pt x="7159" y="1069"/>
                </a:moveTo>
                <a:lnTo>
                  <a:pt x="6796" y="0"/>
                </a:lnTo>
                <a:lnTo>
                  <a:pt x="6796" y="935"/>
                </a:lnTo>
                <a:close/>
                <a:moveTo>
                  <a:pt x="5976" y="6169"/>
                </a:moveTo>
                <a:lnTo>
                  <a:pt x="5976" y="4771"/>
                </a:lnTo>
                <a:lnTo>
                  <a:pt x="4682" y="4266"/>
                </a:lnTo>
                <a:lnTo>
                  <a:pt x="4682" y="6169"/>
                </a:lnTo>
                <a:close/>
                <a:moveTo>
                  <a:pt x="1314" y="6169"/>
                </a:moveTo>
                <a:lnTo>
                  <a:pt x="1314" y="5938"/>
                </a:lnTo>
                <a:lnTo>
                  <a:pt x="0" y="5456"/>
                </a:lnTo>
                <a:lnTo>
                  <a:pt x="0" y="6169"/>
                </a:lnTo>
                <a:close/>
              </a:path>
            </a:pathLst>
          </a:custGeom>
          <a:solidFill>
            <a:srgbClr val="35353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2" name="Freeform: Shape 9"/>
          <p:cNvSpPr/>
          <p:nvPr userDrawn="1"/>
        </p:nvSpPr>
        <p:spPr>
          <a:xfrm flipH="1">
            <a:off x="922095" y="400002"/>
            <a:ext cx="743218" cy="52901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993" h="4266">
                <a:moveTo>
                  <a:pt x="1510" y="4266"/>
                </a:moveTo>
                <a:cubicBezTo>
                  <a:pt x="677" y="4266"/>
                  <a:pt x="0" y="3698"/>
                  <a:pt x="0" y="2999"/>
                </a:cubicBezTo>
                <a:cubicBezTo>
                  <a:pt x="0" y="2523"/>
                  <a:pt x="319" y="2088"/>
                  <a:pt x="820" y="1872"/>
                </a:cubicBezTo>
                <a:cubicBezTo>
                  <a:pt x="869" y="1270"/>
                  <a:pt x="1380" y="792"/>
                  <a:pt x="1993" y="792"/>
                </a:cubicBezTo>
                <a:cubicBezTo>
                  <a:pt x="2134" y="792"/>
                  <a:pt x="2271" y="816"/>
                  <a:pt x="2401" y="865"/>
                </a:cubicBezTo>
                <a:cubicBezTo>
                  <a:pt x="2622" y="343"/>
                  <a:pt x="3133" y="0"/>
                  <a:pt x="3708" y="0"/>
                </a:cubicBezTo>
                <a:cubicBezTo>
                  <a:pt x="4491" y="0"/>
                  <a:pt x="5128" y="637"/>
                  <a:pt x="5128" y="1419"/>
                </a:cubicBezTo>
                <a:cubicBezTo>
                  <a:pt x="5128" y="1450"/>
                  <a:pt x="5127" y="1481"/>
                  <a:pt x="5125" y="1513"/>
                </a:cubicBezTo>
                <a:cubicBezTo>
                  <a:pt x="5663" y="1778"/>
                  <a:pt x="5993" y="2260"/>
                  <a:pt x="5993" y="2787"/>
                </a:cubicBezTo>
                <a:cubicBezTo>
                  <a:pt x="5993" y="3602"/>
                  <a:pt x="5200" y="4266"/>
                  <a:pt x="4225" y="4266"/>
                </a:cubicBezTo>
                <a:close/>
              </a:path>
            </a:pathLst>
          </a:custGeom>
          <a:solidFill>
            <a:schemeClr val="tx1">
              <a:lumMod val="5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3" name="Freeform: Shape 10"/>
          <p:cNvSpPr/>
          <p:nvPr userDrawn="1"/>
        </p:nvSpPr>
        <p:spPr>
          <a:xfrm flipH="1">
            <a:off x="1968450" y="794711"/>
            <a:ext cx="1094276" cy="78368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856" h="3478">
                <a:moveTo>
                  <a:pt x="1246" y="3478"/>
                </a:moveTo>
                <a:cubicBezTo>
                  <a:pt x="559" y="3478"/>
                  <a:pt x="0" y="3007"/>
                  <a:pt x="0" y="2428"/>
                </a:cubicBezTo>
                <a:cubicBezTo>
                  <a:pt x="0" y="2039"/>
                  <a:pt x="254" y="1684"/>
                  <a:pt x="655" y="1502"/>
                </a:cubicBezTo>
                <a:cubicBezTo>
                  <a:pt x="709" y="1013"/>
                  <a:pt x="1129" y="629"/>
                  <a:pt x="1630" y="629"/>
                </a:cubicBezTo>
                <a:cubicBezTo>
                  <a:pt x="1733" y="629"/>
                  <a:pt x="1834" y="645"/>
                  <a:pt x="1931" y="676"/>
                </a:cubicBezTo>
                <a:cubicBezTo>
                  <a:pt x="2121" y="267"/>
                  <a:pt x="2533" y="0"/>
                  <a:pt x="2994" y="0"/>
                </a:cubicBezTo>
                <a:cubicBezTo>
                  <a:pt x="3641" y="0"/>
                  <a:pt x="4168" y="526"/>
                  <a:pt x="4168" y="1172"/>
                </a:cubicBezTo>
                <a:cubicBezTo>
                  <a:pt x="4168" y="1188"/>
                  <a:pt x="4167" y="1204"/>
                  <a:pt x="4167" y="1220"/>
                </a:cubicBezTo>
                <a:cubicBezTo>
                  <a:pt x="4594" y="1441"/>
                  <a:pt x="4856" y="1832"/>
                  <a:pt x="4856" y="2259"/>
                </a:cubicBezTo>
                <a:cubicBezTo>
                  <a:pt x="4856" y="2931"/>
                  <a:pt x="4205" y="3478"/>
                  <a:pt x="3405" y="3478"/>
                </a:cubicBezTo>
                <a:close/>
              </a:path>
            </a:pathLst>
          </a:custGeom>
          <a:solidFill>
            <a:schemeClr val="tx1">
              <a:lumMod val="75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4" name="Freeform: Shape 10"/>
          <p:cNvSpPr/>
          <p:nvPr userDrawn="1"/>
        </p:nvSpPr>
        <p:spPr>
          <a:xfrm flipH="1">
            <a:off x="3067516" y="100579"/>
            <a:ext cx="1460784" cy="104617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856" h="3478">
                <a:moveTo>
                  <a:pt x="1246" y="3478"/>
                </a:moveTo>
                <a:cubicBezTo>
                  <a:pt x="559" y="3478"/>
                  <a:pt x="0" y="3007"/>
                  <a:pt x="0" y="2428"/>
                </a:cubicBezTo>
                <a:cubicBezTo>
                  <a:pt x="0" y="2039"/>
                  <a:pt x="254" y="1684"/>
                  <a:pt x="655" y="1502"/>
                </a:cubicBezTo>
                <a:cubicBezTo>
                  <a:pt x="709" y="1013"/>
                  <a:pt x="1129" y="629"/>
                  <a:pt x="1630" y="629"/>
                </a:cubicBezTo>
                <a:cubicBezTo>
                  <a:pt x="1733" y="629"/>
                  <a:pt x="1834" y="645"/>
                  <a:pt x="1931" y="676"/>
                </a:cubicBezTo>
                <a:cubicBezTo>
                  <a:pt x="2121" y="267"/>
                  <a:pt x="2533" y="0"/>
                  <a:pt x="2994" y="0"/>
                </a:cubicBezTo>
                <a:cubicBezTo>
                  <a:pt x="3641" y="0"/>
                  <a:pt x="4168" y="526"/>
                  <a:pt x="4168" y="1172"/>
                </a:cubicBezTo>
                <a:cubicBezTo>
                  <a:pt x="4168" y="1188"/>
                  <a:pt x="4167" y="1204"/>
                  <a:pt x="4167" y="1220"/>
                </a:cubicBezTo>
                <a:cubicBezTo>
                  <a:pt x="4594" y="1441"/>
                  <a:pt x="4856" y="1832"/>
                  <a:pt x="4856" y="2259"/>
                </a:cubicBezTo>
                <a:cubicBezTo>
                  <a:pt x="4856" y="2931"/>
                  <a:pt x="4205" y="3478"/>
                  <a:pt x="3405" y="3478"/>
                </a:cubicBezTo>
                <a:close/>
              </a:path>
            </a:pathLst>
          </a:custGeom>
          <a:solidFill>
            <a:schemeClr val="tx1">
              <a:lumMod val="5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5" name="Freeform: Shape 4"/>
          <p:cNvSpPr/>
          <p:nvPr userDrawn="1"/>
        </p:nvSpPr>
        <p:spPr>
          <a:xfrm>
            <a:off x="7288984" y="3995538"/>
            <a:ext cx="3206839" cy="211640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7365" h="4861">
                <a:moveTo>
                  <a:pt x="1998" y="1541"/>
                </a:moveTo>
                <a:cubicBezTo>
                  <a:pt x="3448" y="1541"/>
                  <a:pt x="4624" y="994"/>
                  <a:pt x="4624" y="319"/>
                </a:cubicBezTo>
                <a:cubicBezTo>
                  <a:pt x="4624" y="209"/>
                  <a:pt x="4594" y="101"/>
                  <a:pt x="4533" y="0"/>
                </a:cubicBezTo>
                <a:lnTo>
                  <a:pt x="7365" y="4861"/>
                </a:lnTo>
                <a:lnTo>
                  <a:pt x="6845" y="4669"/>
                </a:lnTo>
                <a:lnTo>
                  <a:pt x="6592" y="4763"/>
                </a:lnTo>
                <a:lnTo>
                  <a:pt x="5718" y="4277"/>
                </a:lnTo>
                <a:lnTo>
                  <a:pt x="5718" y="3846"/>
                </a:lnTo>
                <a:lnTo>
                  <a:pt x="4259" y="3307"/>
                </a:lnTo>
                <a:lnTo>
                  <a:pt x="4083" y="3370"/>
                </a:lnTo>
                <a:lnTo>
                  <a:pt x="0" y="1116"/>
                </a:lnTo>
                <a:cubicBezTo>
                  <a:pt x="482" y="1374"/>
                  <a:pt x="1197" y="1541"/>
                  <a:pt x="1998" y="1541"/>
                </a:cubicBezTo>
                <a:close/>
              </a:path>
            </a:pathLst>
          </a:custGeom>
          <a:solidFill>
            <a:srgbClr val="FFFFFF">
              <a:alpha val="70000"/>
            </a:srgb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6" name="Freeform: Shape 7"/>
          <p:cNvSpPr/>
          <p:nvPr userDrawn="1"/>
        </p:nvSpPr>
        <p:spPr>
          <a:xfrm>
            <a:off x="7028206" y="3608655"/>
            <a:ext cx="2286681" cy="106386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252" h="2444">
                <a:moveTo>
                  <a:pt x="2626" y="0"/>
                </a:moveTo>
                <a:cubicBezTo>
                  <a:pt x="1176" y="0"/>
                  <a:pt x="0" y="547"/>
                  <a:pt x="0" y="1222"/>
                </a:cubicBezTo>
                <a:cubicBezTo>
                  <a:pt x="0" y="1897"/>
                  <a:pt x="1176" y="2444"/>
                  <a:pt x="2626" y="2444"/>
                </a:cubicBezTo>
                <a:cubicBezTo>
                  <a:pt x="4076" y="2444"/>
                  <a:pt x="5252" y="1897"/>
                  <a:pt x="5252" y="1222"/>
                </a:cubicBezTo>
                <a:cubicBezTo>
                  <a:pt x="5254" y="547"/>
                  <a:pt x="4076" y="0"/>
                  <a:pt x="2626" y="0"/>
                </a:cubicBezTo>
                <a:close/>
                <a:moveTo>
                  <a:pt x="1727" y="1424"/>
                </a:moveTo>
                <a:cubicBezTo>
                  <a:pt x="1715" y="1257"/>
                  <a:pt x="1713" y="1109"/>
                  <a:pt x="1710" y="1016"/>
                </a:cubicBezTo>
                <a:lnTo>
                  <a:pt x="1710" y="988"/>
                </a:lnTo>
                <a:cubicBezTo>
                  <a:pt x="1710" y="980"/>
                  <a:pt x="1705" y="917"/>
                  <a:pt x="1766" y="859"/>
                </a:cubicBezTo>
                <a:cubicBezTo>
                  <a:pt x="1902" y="730"/>
                  <a:pt x="2237" y="411"/>
                  <a:pt x="2305" y="347"/>
                </a:cubicBezTo>
                <a:cubicBezTo>
                  <a:pt x="2366" y="289"/>
                  <a:pt x="2432" y="298"/>
                  <a:pt x="2436" y="298"/>
                </a:cubicBezTo>
                <a:cubicBezTo>
                  <a:pt x="2528" y="303"/>
                  <a:pt x="2689" y="314"/>
                  <a:pt x="2872" y="336"/>
                </a:cubicBezTo>
                <a:cubicBezTo>
                  <a:pt x="3153" y="368"/>
                  <a:pt x="3399" y="415"/>
                  <a:pt x="3399" y="415"/>
                </a:cubicBezTo>
                <a:lnTo>
                  <a:pt x="2931" y="863"/>
                </a:lnTo>
                <a:cubicBezTo>
                  <a:pt x="2931" y="863"/>
                  <a:pt x="2708" y="835"/>
                  <a:pt x="2373" y="847"/>
                </a:cubicBezTo>
                <a:cubicBezTo>
                  <a:pt x="2183" y="854"/>
                  <a:pt x="1996" y="873"/>
                  <a:pt x="1869" y="889"/>
                </a:cubicBezTo>
                <a:cubicBezTo>
                  <a:pt x="1844" y="891"/>
                  <a:pt x="1783" y="905"/>
                  <a:pt x="1743" y="955"/>
                </a:cubicBezTo>
                <a:cubicBezTo>
                  <a:pt x="1724" y="978"/>
                  <a:pt x="1715" y="995"/>
                  <a:pt x="1710" y="1018"/>
                </a:cubicBezTo>
                <a:cubicBezTo>
                  <a:pt x="1741" y="894"/>
                  <a:pt x="2261" y="955"/>
                  <a:pt x="2261" y="955"/>
                </a:cubicBezTo>
                <a:cubicBezTo>
                  <a:pt x="2233" y="1290"/>
                  <a:pt x="2249" y="1513"/>
                  <a:pt x="2249" y="1513"/>
                </a:cubicBezTo>
                <a:lnTo>
                  <a:pt x="1780" y="1961"/>
                </a:lnTo>
                <a:cubicBezTo>
                  <a:pt x="1780" y="1956"/>
                  <a:pt x="1745" y="1705"/>
                  <a:pt x="1727" y="1424"/>
                </a:cubicBezTo>
                <a:close/>
                <a:moveTo>
                  <a:pt x="3486" y="1585"/>
                </a:moveTo>
                <a:cubicBezTo>
                  <a:pt x="3418" y="1649"/>
                  <a:pt x="3083" y="1970"/>
                  <a:pt x="2949" y="2099"/>
                </a:cubicBezTo>
                <a:cubicBezTo>
                  <a:pt x="2888" y="2158"/>
                  <a:pt x="2823" y="2151"/>
                  <a:pt x="2818" y="2148"/>
                </a:cubicBezTo>
                <a:cubicBezTo>
                  <a:pt x="2809" y="2148"/>
                  <a:pt x="2799" y="2148"/>
                  <a:pt x="2790" y="2146"/>
                </a:cubicBezTo>
                <a:lnTo>
                  <a:pt x="2792" y="2146"/>
                </a:lnTo>
                <a:lnTo>
                  <a:pt x="2785" y="2146"/>
                </a:lnTo>
                <a:cubicBezTo>
                  <a:pt x="2755" y="2144"/>
                  <a:pt x="2539" y="2130"/>
                  <a:pt x="2382" y="2111"/>
                </a:cubicBezTo>
                <a:cubicBezTo>
                  <a:pt x="2101" y="2078"/>
                  <a:pt x="1853" y="2031"/>
                  <a:pt x="1853" y="2031"/>
                </a:cubicBezTo>
                <a:lnTo>
                  <a:pt x="2322" y="1583"/>
                </a:lnTo>
                <a:cubicBezTo>
                  <a:pt x="2322" y="1583"/>
                  <a:pt x="2544" y="1611"/>
                  <a:pt x="2879" y="1600"/>
                </a:cubicBezTo>
                <a:cubicBezTo>
                  <a:pt x="2879" y="1600"/>
                  <a:pt x="2914" y="2111"/>
                  <a:pt x="2792" y="2146"/>
                </a:cubicBezTo>
                <a:cubicBezTo>
                  <a:pt x="2813" y="2141"/>
                  <a:pt x="2830" y="2134"/>
                  <a:pt x="2853" y="2118"/>
                </a:cubicBezTo>
                <a:cubicBezTo>
                  <a:pt x="2905" y="2083"/>
                  <a:pt x="2919" y="2019"/>
                  <a:pt x="2924" y="1996"/>
                </a:cubicBezTo>
                <a:cubicBezTo>
                  <a:pt x="2947" y="1869"/>
                  <a:pt x="2975" y="1684"/>
                  <a:pt x="2992" y="1494"/>
                </a:cubicBezTo>
                <a:cubicBezTo>
                  <a:pt x="3017" y="1159"/>
                  <a:pt x="3001" y="936"/>
                  <a:pt x="3001" y="936"/>
                </a:cubicBezTo>
                <a:lnTo>
                  <a:pt x="3469" y="488"/>
                </a:lnTo>
                <a:cubicBezTo>
                  <a:pt x="3469" y="488"/>
                  <a:pt x="3505" y="737"/>
                  <a:pt x="3523" y="1018"/>
                </a:cubicBezTo>
                <a:cubicBezTo>
                  <a:pt x="3535" y="1203"/>
                  <a:pt x="3540" y="1365"/>
                  <a:pt x="3540" y="1457"/>
                </a:cubicBezTo>
                <a:cubicBezTo>
                  <a:pt x="3542" y="1464"/>
                  <a:pt x="3547" y="1529"/>
                  <a:pt x="3486" y="1585"/>
                </a:cubicBezTo>
                <a:close/>
              </a:path>
            </a:pathLst>
          </a:custGeom>
          <a:solidFill>
            <a:srgbClr val="FFFFFF">
              <a:alpha val="95000"/>
            </a:srgb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7" name="Freeform: Shape 5"/>
          <p:cNvSpPr/>
          <p:nvPr userDrawn="1"/>
        </p:nvSpPr>
        <p:spPr>
          <a:xfrm>
            <a:off x="7912149" y="4134456"/>
            <a:ext cx="4279851" cy="279052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9829" h="6409">
                <a:moveTo>
                  <a:pt x="738" y="5537"/>
                </a:moveTo>
                <a:lnTo>
                  <a:pt x="1659" y="5877"/>
                </a:lnTo>
                <a:lnTo>
                  <a:pt x="1659" y="3412"/>
                </a:lnTo>
                <a:lnTo>
                  <a:pt x="2825" y="2983"/>
                </a:lnTo>
                <a:lnTo>
                  <a:pt x="4285" y="3522"/>
                </a:lnTo>
                <a:lnTo>
                  <a:pt x="4285" y="4763"/>
                </a:lnTo>
                <a:lnTo>
                  <a:pt x="5411" y="4350"/>
                </a:lnTo>
                <a:lnTo>
                  <a:pt x="6063" y="4592"/>
                </a:lnTo>
                <a:lnTo>
                  <a:pt x="6063" y="3011"/>
                </a:lnTo>
                <a:lnTo>
                  <a:pt x="6515" y="2845"/>
                </a:lnTo>
                <a:lnTo>
                  <a:pt x="6515" y="1548"/>
                </a:lnTo>
                <a:lnTo>
                  <a:pt x="7044" y="1351"/>
                </a:lnTo>
                <a:lnTo>
                  <a:pt x="7522" y="0"/>
                </a:lnTo>
                <a:lnTo>
                  <a:pt x="8000" y="1348"/>
                </a:lnTo>
                <a:lnTo>
                  <a:pt x="8529" y="1545"/>
                </a:lnTo>
                <a:lnTo>
                  <a:pt x="8529" y="2842"/>
                </a:lnTo>
                <a:lnTo>
                  <a:pt x="8981" y="3009"/>
                </a:lnTo>
                <a:lnTo>
                  <a:pt x="8981" y="4359"/>
                </a:lnTo>
                <a:lnTo>
                  <a:pt x="9012" y="4348"/>
                </a:lnTo>
                <a:lnTo>
                  <a:pt x="9829" y="4650"/>
                </a:lnTo>
                <a:lnTo>
                  <a:pt x="9829" y="4816"/>
                </a:lnTo>
                <a:lnTo>
                  <a:pt x="9012" y="4514"/>
                </a:lnTo>
                <a:lnTo>
                  <a:pt x="9012" y="6409"/>
                </a:lnTo>
                <a:lnTo>
                  <a:pt x="8272" y="6409"/>
                </a:lnTo>
                <a:lnTo>
                  <a:pt x="8272" y="4622"/>
                </a:lnTo>
                <a:lnTo>
                  <a:pt x="8829" y="4418"/>
                </a:lnTo>
                <a:lnTo>
                  <a:pt x="8829" y="3117"/>
                </a:lnTo>
                <a:lnTo>
                  <a:pt x="7524" y="2634"/>
                </a:lnTo>
                <a:lnTo>
                  <a:pt x="7524" y="6409"/>
                </a:lnTo>
                <a:lnTo>
                  <a:pt x="6718" y="6409"/>
                </a:lnTo>
                <a:lnTo>
                  <a:pt x="6718" y="4997"/>
                </a:lnTo>
                <a:lnTo>
                  <a:pt x="5414" y="4514"/>
                </a:lnTo>
                <a:lnTo>
                  <a:pt x="5414" y="6409"/>
                </a:lnTo>
                <a:lnTo>
                  <a:pt x="3270" y="6409"/>
                </a:lnTo>
                <a:lnTo>
                  <a:pt x="3270" y="5136"/>
                </a:lnTo>
                <a:lnTo>
                  <a:pt x="4132" y="4819"/>
                </a:lnTo>
                <a:lnTo>
                  <a:pt x="4132" y="3630"/>
                </a:lnTo>
                <a:lnTo>
                  <a:pt x="2828" y="3147"/>
                </a:lnTo>
                <a:lnTo>
                  <a:pt x="2828" y="6409"/>
                </a:lnTo>
                <a:lnTo>
                  <a:pt x="2045" y="6409"/>
                </a:lnTo>
                <a:lnTo>
                  <a:pt x="2045" y="6184"/>
                </a:lnTo>
                <a:lnTo>
                  <a:pt x="1661" y="6041"/>
                </a:lnTo>
                <a:lnTo>
                  <a:pt x="740" y="5701"/>
                </a:lnTo>
                <a:lnTo>
                  <a:pt x="740" y="6409"/>
                </a:lnTo>
                <a:lnTo>
                  <a:pt x="0" y="6409"/>
                </a:lnTo>
                <a:lnTo>
                  <a:pt x="0" y="5809"/>
                </a:lnTo>
                <a:close/>
                <a:moveTo>
                  <a:pt x="7522" y="2469"/>
                </a:moveTo>
                <a:lnTo>
                  <a:pt x="8424" y="2802"/>
                </a:lnTo>
                <a:lnTo>
                  <a:pt x="8424" y="1618"/>
                </a:lnTo>
                <a:lnTo>
                  <a:pt x="7524" y="1285"/>
                </a:lnTo>
                <a:lnTo>
                  <a:pt x="7524" y="2469"/>
                </a:lnTo>
                <a:close/>
                <a:moveTo>
                  <a:pt x="7522" y="1173"/>
                </a:moveTo>
                <a:lnTo>
                  <a:pt x="7894" y="1311"/>
                </a:lnTo>
                <a:lnTo>
                  <a:pt x="7522" y="232"/>
                </a:lnTo>
                <a:close/>
                <a:moveTo>
                  <a:pt x="7363" y="1649"/>
                </a:moveTo>
                <a:lnTo>
                  <a:pt x="7037" y="1768"/>
                </a:lnTo>
                <a:lnTo>
                  <a:pt x="7037" y="1989"/>
                </a:lnTo>
                <a:lnTo>
                  <a:pt x="7363" y="1869"/>
                </a:lnTo>
                <a:close/>
                <a:moveTo>
                  <a:pt x="6913" y="5978"/>
                </a:moveTo>
                <a:lnTo>
                  <a:pt x="7295" y="5837"/>
                </a:lnTo>
                <a:lnTo>
                  <a:pt x="7295" y="5577"/>
                </a:lnTo>
                <a:lnTo>
                  <a:pt x="6913" y="5717"/>
                </a:lnTo>
                <a:close/>
                <a:moveTo>
                  <a:pt x="6913" y="5490"/>
                </a:moveTo>
                <a:lnTo>
                  <a:pt x="7295" y="5349"/>
                </a:lnTo>
                <a:lnTo>
                  <a:pt x="7295" y="5089"/>
                </a:lnTo>
                <a:lnTo>
                  <a:pt x="6913" y="5229"/>
                </a:lnTo>
                <a:close/>
                <a:moveTo>
                  <a:pt x="6913" y="4012"/>
                </a:moveTo>
                <a:lnTo>
                  <a:pt x="7295" y="3872"/>
                </a:lnTo>
                <a:lnTo>
                  <a:pt x="7295" y="3611"/>
                </a:lnTo>
                <a:lnTo>
                  <a:pt x="6913" y="3752"/>
                </a:lnTo>
                <a:close/>
                <a:moveTo>
                  <a:pt x="6238" y="4233"/>
                </a:moveTo>
                <a:lnTo>
                  <a:pt x="6620" y="4092"/>
                </a:lnTo>
                <a:lnTo>
                  <a:pt x="6620" y="3832"/>
                </a:lnTo>
                <a:lnTo>
                  <a:pt x="6238" y="3973"/>
                </a:lnTo>
                <a:close/>
                <a:moveTo>
                  <a:pt x="6238" y="3761"/>
                </a:moveTo>
                <a:lnTo>
                  <a:pt x="6620" y="3621"/>
                </a:lnTo>
                <a:lnTo>
                  <a:pt x="6620" y="3360"/>
                </a:lnTo>
                <a:lnTo>
                  <a:pt x="6238" y="3501"/>
                </a:lnTo>
                <a:close/>
                <a:moveTo>
                  <a:pt x="4685" y="5717"/>
                </a:moveTo>
                <a:lnTo>
                  <a:pt x="5156" y="5544"/>
                </a:lnTo>
                <a:lnTo>
                  <a:pt x="5156" y="5225"/>
                </a:lnTo>
                <a:lnTo>
                  <a:pt x="4685" y="5398"/>
                </a:lnTo>
                <a:close/>
                <a:moveTo>
                  <a:pt x="4505" y="6409"/>
                </a:moveTo>
                <a:lnTo>
                  <a:pt x="4505" y="6182"/>
                </a:lnTo>
                <a:lnTo>
                  <a:pt x="4034" y="6355"/>
                </a:lnTo>
                <a:lnTo>
                  <a:pt x="4034" y="6409"/>
                </a:lnTo>
                <a:close/>
                <a:moveTo>
                  <a:pt x="3851" y="5093"/>
                </a:moveTo>
                <a:lnTo>
                  <a:pt x="3380" y="5267"/>
                </a:lnTo>
                <a:lnTo>
                  <a:pt x="3380" y="5586"/>
                </a:lnTo>
                <a:lnTo>
                  <a:pt x="3851" y="5412"/>
                </a:lnTo>
                <a:close/>
                <a:moveTo>
                  <a:pt x="4034" y="5628"/>
                </a:moveTo>
                <a:lnTo>
                  <a:pt x="4034" y="5947"/>
                </a:lnTo>
                <a:lnTo>
                  <a:pt x="4505" y="5774"/>
                </a:lnTo>
                <a:lnTo>
                  <a:pt x="4505" y="5455"/>
                </a:lnTo>
                <a:close/>
                <a:moveTo>
                  <a:pt x="2643" y="6409"/>
                </a:moveTo>
                <a:lnTo>
                  <a:pt x="2643" y="6104"/>
                </a:lnTo>
                <a:lnTo>
                  <a:pt x="2486" y="6163"/>
                </a:lnTo>
                <a:lnTo>
                  <a:pt x="2486" y="6409"/>
                </a:lnTo>
                <a:close/>
                <a:moveTo>
                  <a:pt x="2486" y="4695"/>
                </a:moveTo>
                <a:lnTo>
                  <a:pt x="2643" y="4636"/>
                </a:lnTo>
                <a:lnTo>
                  <a:pt x="2643" y="4226"/>
                </a:lnTo>
                <a:lnTo>
                  <a:pt x="2486" y="4284"/>
                </a:lnTo>
                <a:close/>
                <a:moveTo>
                  <a:pt x="2486" y="3670"/>
                </a:moveTo>
                <a:lnTo>
                  <a:pt x="2643" y="3611"/>
                </a:lnTo>
                <a:lnTo>
                  <a:pt x="2643" y="3201"/>
                </a:lnTo>
                <a:lnTo>
                  <a:pt x="2486" y="3260"/>
                </a:lnTo>
                <a:close/>
                <a:moveTo>
                  <a:pt x="1771" y="4388"/>
                </a:moveTo>
                <a:lnTo>
                  <a:pt x="1928" y="4329"/>
                </a:lnTo>
                <a:lnTo>
                  <a:pt x="1928" y="3919"/>
                </a:lnTo>
                <a:lnTo>
                  <a:pt x="1771" y="3977"/>
                </a:lnTo>
                <a:close/>
              </a:path>
            </a:pathLst>
          </a:custGeom>
          <a:solidFill>
            <a:srgbClr val="525252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0" name="Text Placeholder 39"/>
          <p:cNvSpPr>
            <a:spLocks noGrp="1"/>
          </p:cNvSpPr>
          <p:nvPr>
            <p:ph type="body" sz="quarter" idx="10"/>
          </p:nvPr>
        </p:nvSpPr>
        <p:spPr>
          <a:xfrm>
            <a:off x="698400" y="2706839"/>
            <a:ext cx="5867400" cy="15303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8" name="TextBox 37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008661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35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" dur="3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000"/>
                            </p:stCondLst>
                            <p:childTnLst>
                              <p:par>
                                <p:cTn id="11" presetID="35" presetClass="emph" presetSubtype="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" dur="3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500"/>
                            </p:stCondLst>
                            <p:childTnLst>
                              <p:par>
                                <p:cTn id="14" presetID="35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5" dur="3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500"/>
                            </p:stCondLst>
                            <p:childTnLst>
                              <p:par>
                                <p:cTn id="17" presetID="35" presetClass="emph" presetSubtype="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" dur="3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63" presetClass="path" presetSubtype="0" repeatCount="0" accel="50000" decel="50000" autoRev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1.66667E-6 -7.40741E-7 L 0.03502 -0.0044 " pathEditMode="relative" rAng="0" ptsTypes="AA">
                                      <p:cBhvr>
                                        <p:cTn id="20" dur="5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45" y="-231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63" presetClass="path" presetSubtype="0" repeatCount="0" accel="50000" decel="50000" autoRev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77556E-17 3.33333E-6 L 0.0375 -0.00116 " pathEditMode="relative" rAng="0" ptsTypes="AA">
                                      <p:cBhvr>
                                        <p:cTn id="22" dur="5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75" y="-69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63" presetClass="path" presetSubtype="0" repeatCount="0" accel="50000" decel="50000" autoRev="1" fill="remove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2.08333E-7 7.40741E-7 L 0.05026 -0.0037 " pathEditMode="relative" rAng="0" ptsTypes="AA">
                                      <p:cBhvr>
                                        <p:cTn id="24" dur="5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13" y="-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0" grpId="0" animBg="1"/>
      <p:bldP spid="22" grpId="0" animBg="1"/>
      <p:bldP spid="27" grpId="0" animBg="1"/>
      <p:bldP spid="32" grpId="0" animBg="1"/>
      <p:bldP spid="33" grpId="0" animBg="1"/>
      <p:bldP spid="34" grpId="0" animBg="1"/>
      <p:bldP spid="38" grpId="0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_empty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400193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_empt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411446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_quarter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>
          <a:xfrm>
            <a:off x="3024188" y="1585732"/>
            <a:ext cx="6143625" cy="4883327"/>
            <a:chOff x="2977516" y="297181"/>
            <a:chExt cx="6143625" cy="6129337"/>
          </a:xfrm>
        </p:grpSpPr>
        <p:cxnSp>
          <p:nvCxnSpPr>
            <p:cNvPr id="10" name="Straight Connector 9"/>
            <p:cNvCxnSpPr/>
            <p:nvPr/>
          </p:nvCxnSpPr>
          <p:spPr>
            <a:xfrm>
              <a:off x="2977516" y="297181"/>
              <a:ext cx="0" cy="6129337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6049329" y="297181"/>
              <a:ext cx="0" cy="6129337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9121141" y="297181"/>
              <a:ext cx="0" cy="6129337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itle 1"/>
          <p:cNvSpPr txBox="1">
            <a:spLocks/>
          </p:cNvSpPr>
          <p:nvPr userDrawn="1"/>
        </p:nvSpPr>
        <p:spPr>
          <a:xfrm>
            <a:off x="698500" y="572400"/>
            <a:ext cx="10936288" cy="66799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2400" dirty="0">
                <a:latin typeface="Calibri Light" charset="0"/>
                <a:ea typeface="Calibri Light" charset="0"/>
                <a:cs typeface="Calibri Light" charset="0"/>
              </a:rPr>
              <a:t>Timeline with four quarters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0" y="6053559"/>
            <a:ext cx="3024188" cy="450226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algn="ctr"/>
            <a:r>
              <a:rPr lang="en-US" sz="2000">
                <a:latin typeface="Calibri Light" charset="0"/>
                <a:ea typeface="Calibri Light" charset="0"/>
                <a:cs typeface="Calibri Light" charset="0"/>
              </a:rPr>
              <a:t>First quarter</a:t>
            </a:r>
            <a:endParaRPr lang="en-US" sz="200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3035763" y="6041984"/>
            <a:ext cx="3060236" cy="450226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algn="ctr"/>
            <a:r>
              <a:rPr lang="en-US" sz="2000" dirty="0">
                <a:latin typeface="Calibri Light" charset="0"/>
                <a:ea typeface="Calibri Light" charset="0"/>
                <a:cs typeface="Calibri Light" charset="0"/>
              </a:rPr>
              <a:t>Second quarter</a:t>
            </a:r>
          </a:p>
        </p:txBody>
      </p:sp>
      <p:sp>
        <p:nvSpPr>
          <p:cNvPr id="16" name="TextBox 15"/>
          <p:cNvSpPr txBox="1"/>
          <p:nvPr userDrawn="1"/>
        </p:nvSpPr>
        <p:spPr>
          <a:xfrm>
            <a:off x="6107577" y="6030409"/>
            <a:ext cx="3060236" cy="450226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algn="ctr"/>
            <a:r>
              <a:rPr lang="en-US" sz="2000">
                <a:latin typeface="Calibri Light" charset="0"/>
                <a:ea typeface="Calibri Light" charset="0"/>
                <a:cs typeface="Calibri Light" charset="0"/>
              </a:rPr>
              <a:t>Third quarter</a:t>
            </a:r>
            <a:endParaRPr lang="en-US" sz="200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7" name="TextBox 16"/>
          <p:cNvSpPr txBox="1"/>
          <p:nvPr userDrawn="1"/>
        </p:nvSpPr>
        <p:spPr>
          <a:xfrm>
            <a:off x="9167811" y="6018834"/>
            <a:ext cx="3060236" cy="450226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algn="ctr"/>
            <a:r>
              <a:rPr lang="en-US" sz="2000">
                <a:latin typeface="Calibri Light" charset="0"/>
                <a:ea typeface="Calibri Light" charset="0"/>
                <a:cs typeface="Calibri Light" charset="0"/>
              </a:rPr>
              <a:t>Fourth quarter</a:t>
            </a:r>
            <a:endParaRPr lang="en-US" sz="200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9" name="TextBox 18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645833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 userDrawn="1"/>
        </p:nvSpPr>
        <p:spPr>
          <a:xfrm>
            <a:off x="12501797" y="586115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7894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1" r:id="rId1"/>
    <p:sldLayoutId id="2147483806" r:id="rId2"/>
    <p:sldLayoutId id="2147483807" r:id="rId3"/>
    <p:sldLayoutId id="2147483809" r:id="rId4"/>
    <p:sldLayoutId id="2147483808" r:id="rId5"/>
    <p:sldLayoutId id="2147483680" r:id="rId6"/>
    <p:sldLayoutId id="2147483797" r:id="rId7"/>
    <p:sldLayoutId id="2147483732" r:id="rId8"/>
    <p:sldLayoutId id="2147483804" r:id="rId9"/>
    <p:sldLayoutId id="2147483796" r:id="rId10"/>
    <p:sldLayoutId id="2147483805" r:id="rId11"/>
    <p:sldLayoutId id="2147483799" r:id="rId12"/>
    <p:sldLayoutId id="2147483758" r:id="rId13"/>
    <p:sldLayoutId id="2147483787" r:id="rId14"/>
    <p:sldLayoutId id="2147483767" r:id="rId15"/>
    <p:sldLayoutId id="2147483798" r:id="rId16"/>
    <p:sldLayoutId id="2147483800" r:id="rId17"/>
    <p:sldLayoutId id="2147483801" r:id="rId18"/>
    <p:sldLayoutId id="2147483802" r:id="rId19"/>
    <p:sldLayoutId id="2147483803" r:id="rId20"/>
    <p:sldLayoutId id="2147483752" r:id="rId21"/>
    <p:sldLayoutId id="2147483757" r:id="rId22"/>
    <p:sldLayoutId id="2147483795" r:id="rId23"/>
    <p:sldLayoutId id="2147483754" r:id="rId24"/>
    <p:sldLayoutId id="2147483755" r:id="rId25"/>
    <p:sldLayoutId id="2147483791" r:id="rId26"/>
    <p:sldLayoutId id="2147483756" r:id="rId27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Wingdings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Wingdings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Wingdings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Wingdings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Wingdings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hyperlink" Target="http://assets.dynatrace.vmta/" TargetMode="External"/><Relationship Id="rId1" Type="http://schemas.openxmlformats.org/officeDocument/2006/relationships/slideLayout" Target="../slideLayouts/slideLayout8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4154" y="1727721"/>
            <a:ext cx="11260767" cy="864001"/>
          </a:xfrm>
        </p:spPr>
        <p:txBody>
          <a:bodyPr/>
          <a:lstStyle/>
          <a:p>
            <a:pPr algn="ctr"/>
            <a:r>
              <a:rPr lang="en-US" sz="5000" b="1" dirty="0"/>
              <a:t>Developing Microservices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54153" y="2652692"/>
            <a:ext cx="11260767" cy="852262"/>
          </a:xfrm>
        </p:spPr>
        <p:txBody>
          <a:bodyPr/>
          <a:lstStyle/>
          <a:p>
            <a:pPr algn="ctr"/>
            <a:r>
              <a:rPr lang="en-US" sz="1200" dirty="0"/>
              <a:t>Dominik Sachsenhofer - Strategic Alliances and Innovation - July 2018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764EA6-AB22-8144-A8A1-2DA6C8805035}"/>
              </a:ext>
            </a:extLst>
          </p:cNvPr>
          <p:cNvSpPr txBox="1"/>
          <p:nvPr/>
        </p:nvSpPr>
        <p:spPr>
          <a:xfrm>
            <a:off x="5007429" y="9144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2E4708-2B63-C54A-8E41-5E87DAB7C050}"/>
              </a:ext>
            </a:extLst>
          </p:cNvPr>
          <p:cNvSpPr txBox="1"/>
          <p:nvPr/>
        </p:nvSpPr>
        <p:spPr>
          <a:xfrm>
            <a:off x="8151223" y="1663337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8A1697-6AAE-B54D-A7EA-8799501110EA}"/>
              </a:ext>
            </a:extLst>
          </p:cNvPr>
          <p:cNvSpPr txBox="1"/>
          <p:nvPr/>
        </p:nvSpPr>
        <p:spPr>
          <a:xfrm>
            <a:off x="1084006" y="479323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D63F3A-5E08-2541-9423-5BEA21AD1592}"/>
              </a:ext>
            </a:extLst>
          </p:cNvPr>
          <p:cNvSpPr txBox="1"/>
          <p:nvPr/>
        </p:nvSpPr>
        <p:spPr>
          <a:xfrm>
            <a:off x="1968910" y="59731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2FFEA0E-BB73-0F45-B1B6-306E800650E7}"/>
              </a:ext>
            </a:extLst>
          </p:cNvPr>
          <p:cNvSpPr txBox="1"/>
          <p:nvPr/>
        </p:nvSpPr>
        <p:spPr>
          <a:xfrm>
            <a:off x="1048624" y="536895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72792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E4620AF-B871-994D-AFF1-A7EB76CE7F10}"/>
              </a:ext>
            </a:extLst>
          </p:cNvPr>
          <p:cNvSpPr txBox="1">
            <a:spLocks/>
          </p:cNvSpPr>
          <p:nvPr/>
        </p:nvSpPr>
        <p:spPr>
          <a:xfrm>
            <a:off x="698498" y="520699"/>
            <a:ext cx="10774365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400" b="0" i="0" kern="120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de-DE" b="1" dirty="0">
                <a:solidFill>
                  <a:srgbClr val="008CDB"/>
                </a:solidFill>
              </a:rPr>
              <a:t>Create a containerized Python Web application</a:t>
            </a:r>
            <a:endParaRPr lang="de-AT" b="1" dirty="0">
              <a:solidFill>
                <a:srgbClr val="008CDB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BBDE31-61BD-B74C-A032-F7A53491EE4A}"/>
              </a:ext>
            </a:extLst>
          </p:cNvPr>
          <p:cNvSpPr txBox="1"/>
          <p:nvPr/>
        </p:nvSpPr>
        <p:spPr>
          <a:xfrm>
            <a:off x="2108200" y="2098555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1BEF0CA-D0B1-234B-9C98-88C17DB0104A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98498" y="1651409"/>
            <a:ext cx="10997315" cy="4575175"/>
          </a:xfrm>
        </p:spPr>
        <p:txBody>
          <a:bodyPr/>
          <a:lstStyle/>
          <a:p>
            <a:pPr marL="0" indent="0">
              <a:buNone/>
            </a:pPr>
            <a:r>
              <a:rPr lang="de-AT" sz="1800" b="1" dirty="0"/>
              <a:t>Step 3/5: </a:t>
            </a:r>
            <a:r>
              <a:rPr lang="de-AT" sz="1800" dirty="0"/>
              <a:t>Create a Dockerfile:</a:t>
            </a:r>
          </a:p>
          <a:p>
            <a:pPr marL="0" indent="0">
              <a:buNone/>
            </a:pPr>
            <a:r>
              <a:rPr lang="de-AT" sz="1600" b="1" dirty="0"/>
              <a:t>File: directory</a:t>
            </a:r>
            <a:r>
              <a:rPr lang="de-AT" sz="1600" dirty="0"/>
              <a:t>/Dockerfile</a:t>
            </a:r>
            <a:endParaRPr lang="de-AT" sz="16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00" dirty="0"/>
          </a:p>
          <a:p>
            <a:pPr marL="0" indent="0">
              <a:buNone/>
            </a:pPr>
            <a:endParaRPr lang="de-AT" sz="1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B5EBFF-84F4-9048-92DE-EEA3C4E95C32}"/>
              </a:ext>
            </a:extLst>
          </p:cNvPr>
          <p:cNvSpPr txBox="1"/>
          <p:nvPr/>
        </p:nvSpPr>
        <p:spPr>
          <a:xfrm>
            <a:off x="1339702" y="2137148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F518514A-54BC-4A44-944F-6533283C5D31}"/>
              </a:ext>
            </a:extLst>
          </p:cNvPr>
          <p:cNvSpPr/>
          <p:nvPr/>
        </p:nvSpPr>
        <p:spPr>
          <a:xfrm>
            <a:off x="698498" y="2456124"/>
            <a:ext cx="10774365" cy="2945216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FROM ubuntu:latest </a:t>
            </a:r>
          </a:p>
          <a:p>
            <a:endParaRPr lang="en-US" sz="12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RUN apt-get update </a:t>
            </a:r>
          </a:p>
          <a:p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RUN apt-get install -y python-pip python-dev build-essential wget curl </a:t>
            </a:r>
          </a:p>
          <a:p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COPY . /app </a:t>
            </a:r>
          </a:p>
          <a:p>
            <a:endParaRPr lang="en-US" sz="12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WORKDIR /app </a:t>
            </a:r>
          </a:p>
          <a:p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RUN pip install -r requirements.txt </a:t>
            </a:r>
          </a:p>
          <a:p>
            <a:endParaRPr lang="en-US" sz="12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EXPOSE 8080 </a:t>
            </a:r>
          </a:p>
          <a:p>
            <a:endParaRPr lang="en-US" sz="12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ENTRYPOINT ["python"] </a:t>
            </a:r>
          </a:p>
          <a:p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CMD ["app.py"]</a:t>
            </a:r>
          </a:p>
        </p:txBody>
      </p:sp>
    </p:spTree>
    <p:extLst>
      <p:ext uri="{BB962C8B-B14F-4D97-AF65-F5344CB8AC3E}">
        <p14:creationId xmlns:p14="http://schemas.microsoft.com/office/powerpoint/2010/main" val="4543077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E4620AF-B871-994D-AFF1-A7EB76CE7F10}"/>
              </a:ext>
            </a:extLst>
          </p:cNvPr>
          <p:cNvSpPr txBox="1">
            <a:spLocks/>
          </p:cNvSpPr>
          <p:nvPr/>
        </p:nvSpPr>
        <p:spPr>
          <a:xfrm>
            <a:off x="698498" y="520699"/>
            <a:ext cx="10774365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400" b="0" i="0" kern="120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de-DE" b="1" dirty="0">
                <a:solidFill>
                  <a:srgbClr val="008CDB"/>
                </a:solidFill>
              </a:rPr>
              <a:t>Create a containerized Python Web application</a:t>
            </a:r>
            <a:endParaRPr lang="de-AT" b="1" dirty="0">
              <a:solidFill>
                <a:srgbClr val="008CDB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BBDE31-61BD-B74C-A032-F7A53491EE4A}"/>
              </a:ext>
            </a:extLst>
          </p:cNvPr>
          <p:cNvSpPr txBox="1"/>
          <p:nvPr/>
        </p:nvSpPr>
        <p:spPr>
          <a:xfrm>
            <a:off x="2108200" y="2098555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1BEF0CA-D0B1-234B-9C98-88C17DB0104A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98498" y="1651409"/>
            <a:ext cx="10997315" cy="4575175"/>
          </a:xfrm>
        </p:spPr>
        <p:txBody>
          <a:bodyPr/>
          <a:lstStyle/>
          <a:p>
            <a:pPr marL="0" indent="0">
              <a:buNone/>
            </a:pPr>
            <a:r>
              <a:rPr lang="de-AT" sz="1800" b="1" dirty="0"/>
              <a:t>Step 4/5: </a:t>
            </a:r>
            <a:r>
              <a:rPr lang="de-AT" sz="1800" dirty="0"/>
              <a:t>Build the Docker container:</a:t>
            </a:r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00" dirty="0"/>
          </a:p>
          <a:p>
            <a:pPr marL="0" indent="0">
              <a:buNone/>
            </a:pPr>
            <a:endParaRPr lang="de-AT" sz="1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B5EBFF-84F4-9048-92DE-EEA3C4E95C32}"/>
              </a:ext>
            </a:extLst>
          </p:cNvPr>
          <p:cNvSpPr txBox="1"/>
          <p:nvPr/>
        </p:nvSpPr>
        <p:spPr>
          <a:xfrm>
            <a:off x="1339702" y="2137148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F518514A-54BC-4A44-944F-6533283C5D31}"/>
              </a:ext>
            </a:extLst>
          </p:cNvPr>
          <p:cNvSpPr/>
          <p:nvPr/>
        </p:nvSpPr>
        <p:spPr>
          <a:xfrm>
            <a:off x="698497" y="2137147"/>
            <a:ext cx="10774365" cy="648583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de-AT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$ docker build –t sai-research/hello-world:latest .</a:t>
            </a:r>
          </a:p>
        </p:txBody>
      </p:sp>
    </p:spTree>
    <p:extLst>
      <p:ext uri="{BB962C8B-B14F-4D97-AF65-F5344CB8AC3E}">
        <p14:creationId xmlns:p14="http://schemas.microsoft.com/office/powerpoint/2010/main" val="5921708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E4620AF-B871-994D-AFF1-A7EB76CE7F10}"/>
              </a:ext>
            </a:extLst>
          </p:cNvPr>
          <p:cNvSpPr txBox="1">
            <a:spLocks/>
          </p:cNvSpPr>
          <p:nvPr/>
        </p:nvSpPr>
        <p:spPr>
          <a:xfrm>
            <a:off x="698498" y="520699"/>
            <a:ext cx="10774365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400" b="0" i="0" kern="120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de-DE" b="1" dirty="0">
                <a:solidFill>
                  <a:srgbClr val="008CDB"/>
                </a:solidFill>
              </a:rPr>
              <a:t>Create a containerized Python Web application</a:t>
            </a:r>
            <a:endParaRPr lang="de-AT" b="1" dirty="0">
              <a:solidFill>
                <a:srgbClr val="008CDB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BBDE31-61BD-B74C-A032-F7A53491EE4A}"/>
              </a:ext>
            </a:extLst>
          </p:cNvPr>
          <p:cNvSpPr txBox="1"/>
          <p:nvPr/>
        </p:nvSpPr>
        <p:spPr>
          <a:xfrm>
            <a:off x="2108200" y="2098555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1BEF0CA-D0B1-234B-9C98-88C17DB0104A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98498" y="1651409"/>
            <a:ext cx="10997315" cy="4575175"/>
          </a:xfrm>
        </p:spPr>
        <p:txBody>
          <a:bodyPr/>
          <a:lstStyle/>
          <a:p>
            <a:pPr marL="0" indent="0">
              <a:buNone/>
            </a:pPr>
            <a:r>
              <a:rPr lang="de-AT" sz="1800" b="1" dirty="0"/>
              <a:t>Step 5/5: </a:t>
            </a:r>
            <a:r>
              <a:rPr lang="de-AT" sz="1800" dirty="0"/>
              <a:t>Run the Docker container:</a:t>
            </a:r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00" dirty="0"/>
          </a:p>
          <a:p>
            <a:pPr marL="0" indent="0">
              <a:buNone/>
            </a:pPr>
            <a:endParaRPr lang="de-AT" sz="1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B5EBFF-84F4-9048-92DE-EEA3C4E95C32}"/>
              </a:ext>
            </a:extLst>
          </p:cNvPr>
          <p:cNvSpPr txBox="1"/>
          <p:nvPr/>
        </p:nvSpPr>
        <p:spPr>
          <a:xfrm>
            <a:off x="1339702" y="2137148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F518514A-54BC-4A44-944F-6533283C5D31}"/>
              </a:ext>
            </a:extLst>
          </p:cNvPr>
          <p:cNvSpPr/>
          <p:nvPr/>
        </p:nvSpPr>
        <p:spPr>
          <a:xfrm>
            <a:off x="698497" y="2137147"/>
            <a:ext cx="10774365" cy="648583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de-AT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$ docker run –p 8080:8080 sai-research/hello-world:latest</a:t>
            </a:r>
          </a:p>
        </p:txBody>
      </p:sp>
    </p:spTree>
    <p:extLst>
      <p:ext uri="{BB962C8B-B14F-4D97-AF65-F5344CB8AC3E}">
        <p14:creationId xmlns:p14="http://schemas.microsoft.com/office/powerpoint/2010/main" val="13661164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 anchor="ctr" anchorCtr="0"/>
          <a:lstStyle/>
          <a:p>
            <a:pPr fontAlgn="base"/>
            <a:r>
              <a:rPr lang="en-US" dirty="0"/>
              <a:t>Lab 1: </a:t>
            </a:r>
            <a:r>
              <a:rPr lang="en-US" b="1" dirty="0"/>
              <a:t>Create a containerized Python web application</a:t>
            </a:r>
          </a:p>
        </p:txBody>
      </p:sp>
    </p:spTree>
    <p:extLst>
      <p:ext uri="{BB962C8B-B14F-4D97-AF65-F5344CB8AC3E}">
        <p14:creationId xmlns:p14="http://schemas.microsoft.com/office/powerpoint/2010/main" val="938035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 fontAlgn="base"/>
            <a:r>
              <a:rPr lang="en-US" dirty="0"/>
              <a:t>Part 2:</a:t>
            </a:r>
            <a:br>
              <a:rPr lang="en-US" dirty="0"/>
            </a:br>
            <a:r>
              <a:rPr lang="en-US" sz="5000" b="1" dirty="0"/>
              <a:t>Using a Container Registry</a:t>
            </a:r>
          </a:p>
        </p:txBody>
      </p:sp>
    </p:spTree>
    <p:extLst>
      <p:ext uri="{BB962C8B-B14F-4D97-AF65-F5344CB8AC3E}">
        <p14:creationId xmlns:p14="http://schemas.microsoft.com/office/powerpoint/2010/main" val="37644641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B91045-E7B4-4E7E-A72D-C2F5991AF09E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98498" y="1449387"/>
            <a:ext cx="10774365" cy="4575175"/>
          </a:xfrm>
        </p:spPr>
        <p:txBody>
          <a:bodyPr/>
          <a:lstStyle/>
          <a:p>
            <a:pPr marL="0" indent="0">
              <a:buNone/>
            </a:pPr>
            <a:r>
              <a:rPr lang="de-AT" sz="1800" dirty="0"/>
              <a:t>In a </a:t>
            </a:r>
            <a:r>
              <a:rPr lang="de-AT" sz="1800" b="1" dirty="0"/>
              <a:t>Container Registry </a:t>
            </a:r>
            <a:r>
              <a:rPr lang="de-AT" sz="1800" dirty="0"/>
              <a:t>you can </a:t>
            </a:r>
            <a:r>
              <a:rPr lang="de-AT" sz="1800" b="1" dirty="0"/>
              <a:t>store, manage, and secure your Docker container images</a:t>
            </a:r>
            <a:r>
              <a:rPr lang="de-AT" sz="1800" dirty="0"/>
              <a:t>.</a:t>
            </a:r>
          </a:p>
          <a:p>
            <a:pPr marL="0" indent="0">
              <a:buNone/>
            </a:pPr>
            <a:endParaRPr lang="de-AT" sz="1800" dirty="0"/>
          </a:p>
          <a:p>
            <a:pPr marL="0" indent="0">
              <a:buNone/>
            </a:pPr>
            <a:r>
              <a:rPr lang="de-AT" sz="1800" b="1" dirty="0"/>
              <a:t>Contrainer Registry Features:</a:t>
            </a:r>
          </a:p>
          <a:p>
            <a:r>
              <a:rPr lang="de-AT" sz="1800" dirty="0"/>
              <a:t>Vulnerability Scanning</a:t>
            </a:r>
          </a:p>
          <a:p>
            <a:r>
              <a:rPr lang="de-AT" sz="1800" dirty="0"/>
              <a:t>Container Tags</a:t>
            </a:r>
          </a:p>
          <a:p>
            <a:r>
              <a:rPr lang="de-AT" sz="1800" dirty="0"/>
              <a:t>Automated Build Triggers</a:t>
            </a:r>
          </a:p>
          <a:p>
            <a:pPr marL="0" indent="0">
              <a:buNone/>
            </a:pPr>
            <a:br>
              <a:rPr lang="de-AT" sz="1800" dirty="0"/>
            </a:br>
            <a:endParaRPr lang="de-AT" sz="18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E4620AF-B871-994D-AFF1-A7EB76CE7F10}"/>
              </a:ext>
            </a:extLst>
          </p:cNvPr>
          <p:cNvSpPr txBox="1">
            <a:spLocks/>
          </p:cNvSpPr>
          <p:nvPr/>
        </p:nvSpPr>
        <p:spPr>
          <a:xfrm>
            <a:off x="698498" y="520699"/>
            <a:ext cx="10774365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400" b="0" i="0" kern="120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de-DE" b="1" dirty="0">
                <a:solidFill>
                  <a:srgbClr val="008CDB"/>
                </a:solidFill>
              </a:rPr>
              <a:t>What is a Container Registry?</a:t>
            </a:r>
            <a:endParaRPr lang="de-AT" b="1" dirty="0">
              <a:solidFill>
                <a:srgbClr val="008CDB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BBDE31-61BD-B74C-A032-F7A53491EE4A}"/>
              </a:ext>
            </a:extLst>
          </p:cNvPr>
          <p:cNvSpPr txBox="1"/>
          <p:nvPr/>
        </p:nvSpPr>
        <p:spPr>
          <a:xfrm>
            <a:off x="2108200" y="1896533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41764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E4620AF-B871-994D-AFF1-A7EB76CE7F10}"/>
              </a:ext>
            </a:extLst>
          </p:cNvPr>
          <p:cNvSpPr txBox="1">
            <a:spLocks/>
          </p:cNvSpPr>
          <p:nvPr/>
        </p:nvSpPr>
        <p:spPr>
          <a:xfrm>
            <a:off x="698498" y="520699"/>
            <a:ext cx="10774365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400" b="0" i="0" kern="120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de-DE" b="1" dirty="0">
                <a:solidFill>
                  <a:srgbClr val="008CDB"/>
                </a:solidFill>
              </a:rPr>
              <a:t>Pull/Push images from/to a Container Registry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BBDE31-61BD-B74C-A032-F7A53491EE4A}"/>
              </a:ext>
            </a:extLst>
          </p:cNvPr>
          <p:cNvSpPr txBox="1"/>
          <p:nvPr/>
        </p:nvSpPr>
        <p:spPr>
          <a:xfrm>
            <a:off x="2108200" y="2098555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1BEF0CA-D0B1-234B-9C98-88C17DB0104A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98498" y="1651409"/>
            <a:ext cx="10997315" cy="4575175"/>
          </a:xfrm>
        </p:spPr>
        <p:txBody>
          <a:bodyPr/>
          <a:lstStyle/>
          <a:p>
            <a:pPr marL="0" indent="0">
              <a:buNone/>
            </a:pPr>
            <a:r>
              <a:rPr lang="de-AT" sz="1800" b="1" dirty="0"/>
              <a:t>Step 1/4: </a:t>
            </a:r>
            <a:r>
              <a:rPr lang="de-AT" sz="1800" dirty="0"/>
              <a:t>Build the image:</a:t>
            </a:r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00" dirty="0"/>
          </a:p>
          <a:p>
            <a:pPr marL="0" indent="0">
              <a:buNone/>
            </a:pPr>
            <a:endParaRPr lang="de-AT" sz="1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B5EBFF-84F4-9048-92DE-EEA3C4E95C32}"/>
              </a:ext>
            </a:extLst>
          </p:cNvPr>
          <p:cNvSpPr txBox="1"/>
          <p:nvPr/>
        </p:nvSpPr>
        <p:spPr>
          <a:xfrm>
            <a:off x="1339702" y="2137148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F518514A-54BC-4A44-944F-6533283C5D31}"/>
              </a:ext>
            </a:extLst>
          </p:cNvPr>
          <p:cNvSpPr/>
          <p:nvPr/>
        </p:nvSpPr>
        <p:spPr>
          <a:xfrm>
            <a:off x="698497" y="2137147"/>
            <a:ext cx="10774365" cy="648583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de-AT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$ sudo docker build -t sai-research/hello-world:latest .</a:t>
            </a:r>
          </a:p>
        </p:txBody>
      </p:sp>
    </p:spTree>
    <p:extLst>
      <p:ext uri="{BB962C8B-B14F-4D97-AF65-F5344CB8AC3E}">
        <p14:creationId xmlns:p14="http://schemas.microsoft.com/office/powerpoint/2010/main" val="39201682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E4620AF-B871-994D-AFF1-A7EB76CE7F10}"/>
              </a:ext>
            </a:extLst>
          </p:cNvPr>
          <p:cNvSpPr txBox="1">
            <a:spLocks/>
          </p:cNvSpPr>
          <p:nvPr/>
        </p:nvSpPr>
        <p:spPr>
          <a:xfrm>
            <a:off x="698498" y="520699"/>
            <a:ext cx="10774365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400" b="0" i="0" kern="120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de-DE" b="1" dirty="0">
                <a:solidFill>
                  <a:srgbClr val="008CDB"/>
                </a:solidFill>
              </a:rPr>
              <a:t>Pull/Push images from/to a Container Registry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BBDE31-61BD-B74C-A032-F7A53491EE4A}"/>
              </a:ext>
            </a:extLst>
          </p:cNvPr>
          <p:cNvSpPr txBox="1"/>
          <p:nvPr/>
        </p:nvSpPr>
        <p:spPr>
          <a:xfrm>
            <a:off x="2108200" y="2098555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1BEF0CA-D0B1-234B-9C98-88C17DB0104A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98498" y="1651409"/>
            <a:ext cx="10997315" cy="4575175"/>
          </a:xfrm>
        </p:spPr>
        <p:txBody>
          <a:bodyPr/>
          <a:lstStyle/>
          <a:p>
            <a:pPr marL="0" indent="0">
              <a:buNone/>
            </a:pPr>
            <a:r>
              <a:rPr lang="de-AT" sz="1800" b="1" dirty="0"/>
              <a:t>Step 2/4: </a:t>
            </a:r>
            <a:r>
              <a:rPr lang="de-AT" sz="1800" dirty="0"/>
              <a:t>Tag the image:</a:t>
            </a:r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00" dirty="0"/>
          </a:p>
          <a:p>
            <a:pPr marL="0" indent="0">
              <a:buNone/>
            </a:pPr>
            <a:endParaRPr lang="de-AT" sz="1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B5EBFF-84F4-9048-92DE-EEA3C4E95C32}"/>
              </a:ext>
            </a:extLst>
          </p:cNvPr>
          <p:cNvSpPr txBox="1"/>
          <p:nvPr/>
        </p:nvSpPr>
        <p:spPr>
          <a:xfrm>
            <a:off x="1339702" y="2137148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F518514A-54BC-4A44-944F-6533283C5D31}"/>
              </a:ext>
            </a:extLst>
          </p:cNvPr>
          <p:cNvSpPr/>
          <p:nvPr/>
        </p:nvSpPr>
        <p:spPr>
          <a:xfrm>
            <a:off x="698497" y="2137147"/>
            <a:ext cx="10774365" cy="648583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de-AT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$ sudo docker tag sai-research/hello-world:latest eu.gcr.io/sai-research/hello-world:latest </a:t>
            </a:r>
          </a:p>
        </p:txBody>
      </p:sp>
    </p:spTree>
    <p:extLst>
      <p:ext uri="{BB962C8B-B14F-4D97-AF65-F5344CB8AC3E}">
        <p14:creationId xmlns:p14="http://schemas.microsoft.com/office/powerpoint/2010/main" val="2349245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E4620AF-B871-994D-AFF1-A7EB76CE7F10}"/>
              </a:ext>
            </a:extLst>
          </p:cNvPr>
          <p:cNvSpPr txBox="1">
            <a:spLocks/>
          </p:cNvSpPr>
          <p:nvPr/>
        </p:nvSpPr>
        <p:spPr>
          <a:xfrm>
            <a:off x="698498" y="520699"/>
            <a:ext cx="10774365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400" b="0" i="0" kern="120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de-DE" b="1" dirty="0">
                <a:solidFill>
                  <a:srgbClr val="008CDB"/>
                </a:solidFill>
              </a:rPr>
              <a:t>Pull/Push images from/to a Container Registry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BBDE31-61BD-B74C-A032-F7A53491EE4A}"/>
              </a:ext>
            </a:extLst>
          </p:cNvPr>
          <p:cNvSpPr txBox="1"/>
          <p:nvPr/>
        </p:nvSpPr>
        <p:spPr>
          <a:xfrm>
            <a:off x="2108200" y="2098555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1BEF0CA-D0B1-234B-9C98-88C17DB0104A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98498" y="1651409"/>
            <a:ext cx="10997315" cy="4575175"/>
          </a:xfrm>
        </p:spPr>
        <p:txBody>
          <a:bodyPr/>
          <a:lstStyle/>
          <a:p>
            <a:pPr marL="0" indent="0">
              <a:buNone/>
            </a:pPr>
            <a:r>
              <a:rPr lang="de-AT" sz="1800" b="1" dirty="0"/>
              <a:t>Step 3/4: </a:t>
            </a:r>
            <a:r>
              <a:rPr lang="de-AT" sz="1800" dirty="0"/>
              <a:t>Push the image to the Container Registry:</a:t>
            </a:r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00" dirty="0"/>
          </a:p>
          <a:p>
            <a:pPr marL="0" indent="0">
              <a:buNone/>
            </a:pPr>
            <a:endParaRPr lang="de-AT" sz="1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B5EBFF-84F4-9048-92DE-EEA3C4E95C32}"/>
              </a:ext>
            </a:extLst>
          </p:cNvPr>
          <p:cNvSpPr txBox="1"/>
          <p:nvPr/>
        </p:nvSpPr>
        <p:spPr>
          <a:xfrm>
            <a:off x="1339702" y="2137148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F518514A-54BC-4A44-944F-6533283C5D31}"/>
              </a:ext>
            </a:extLst>
          </p:cNvPr>
          <p:cNvSpPr/>
          <p:nvPr/>
        </p:nvSpPr>
        <p:spPr>
          <a:xfrm>
            <a:off x="698497" y="2137147"/>
            <a:ext cx="10774365" cy="648583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de-AT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$ sudo docker push eu.gcr.io/sai-research/hello-world:latest</a:t>
            </a:r>
          </a:p>
        </p:txBody>
      </p:sp>
    </p:spTree>
    <p:extLst>
      <p:ext uri="{BB962C8B-B14F-4D97-AF65-F5344CB8AC3E}">
        <p14:creationId xmlns:p14="http://schemas.microsoft.com/office/powerpoint/2010/main" val="11295797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E4620AF-B871-994D-AFF1-A7EB76CE7F10}"/>
              </a:ext>
            </a:extLst>
          </p:cNvPr>
          <p:cNvSpPr txBox="1">
            <a:spLocks/>
          </p:cNvSpPr>
          <p:nvPr/>
        </p:nvSpPr>
        <p:spPr>
          <a:xfrm>
            <a:off x="698498" y="520699"/>
            <a:ext cx="10774365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400" b="0" i="0" kern="120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de-DE" b="1" dirty="0">
                <a:solidFill>
                  <a:srgbClr val="008CDB"/>
                </a:solidFill>
              </a:rPr>
              <a:t>Pull/Push images from/to a Container Registry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BBDE31-61BD-B74C-A032-F7A53491EE4A}"/>
              </a:ext>
            </a:extLst>
          </p:cNvPr>
          <p:cNvSpPr txBox="1"/>
          <p:nvPr/>
        </p:nvSpPr>
        <p:spPr>
          <a:xfrm>
            <a:off x="2108200" y="2098555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1BEF0CA-D0B1-234B-9C98-88C17DB0104A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98498" y="1651409"/>
            <a:ext cx="10997315" cy="4575175"/>
          </a:xfrm>
        </p:spPr>
        <p:txBody>
          <a:bodyPr/>
          <a:lstStyle/>
          <a:p>
            <a:pPr marL="0" indent="0">
              <a:buNone/>
            </a:pPr>
            <a:r>
              <a:rPr lang="de-AT" sz="1800" b="1" dirty="0"/>
              <a:t>Step 4/4: </a:t>
            </a:r>
            <a:r>
              <a:rPr lang="de-AT" sz="1800" dirty="0"/>
              <a:t>Pull the image from the Container Registry:</a:t>
            </a:r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00" dirty="0"/>
          </a:p>
          <a:p>
            <a:pPr marL="0" indent="0">
              <a:buNone/>
            </a:pPr>
            <a:endParaRPr lang="de-AT" sz="1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B5EBFF-84F4-9048-92DE-EEA3C4E95C32}"/>
              </a:ext>
            </a:extLst>
          </p:cNvPr>
          <p:cNvSpPr txBox="1"/>
          <p:nvPr/>
        </p:nvSpPr>
        <p:spPr>
          <a:xfrm>
            <a:off x="1339702" y="2137148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F518514A-54BC-4A44-944F-6533283C5D31}"/>
              </a:ext>
            </a:extLst>
          </p:cNvPr>
          <p:cNvSpPr/>
          <p:nvPr/>
        </p:nvSpPr>
        <p:spPr>
          <a:xfrm>
            <a:off x="698497" y="2137147"/>
            <a:ext cx="10774365" cy="648583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de-AT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$ sudo docker pull eu.gcr.io/sai-research/hello-world:latest</a:t>
            </a:r>
          </a:p>
        </p:txBody>
      </p:sp>
    </p:spTree>
    <p:extLst>
      <p:ext uri="{BB962C8B-B14F-4D97-AF65-F5344CB8AC3E}">
        <p14:creationId xmlns:p14="http://schemas.microsoft.com/office/powerpoint/2010/main" val="15566593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61400" y="1032932"/>
            <a:ext cx="8269200" cy="4682067"/>
          </a:xfrm>
        </p:spPr>
        <p:txBody>
          <a:bodyPr/>
          <a:lstStyle/>
          <a:p>
            <a:pPr algn="l" fontAlgn="base"/>
            <a:br>
              <a:rPr lang="en-US" dirty="0"/>
            </a:br>
            <a:r>
              <a:rPr lang="en-US" sz="2000" dirty="0"/>
              <a:t>What you will learn in this session:</a:t>
            </a:r>
            <a:br>
              <a:rPr lang="en-US" sz="1600" dirty="0"/>
            </a:br>
            <a:br>
              <a:rPr lang="en-US" sz="1600" dirty="0"/>
            </a:br>
            <a:r>
              <a:rPr lang="en-US" sz="5000" b="1" dirty="0"/>
              <a:t>Develop and deploy a Microservices Application on a Kubernetes Cluster</a:t>
            </a:r>
            <a:endParaRPr lang="en-US" sz="5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889F58-BD25-3241-8D66-E88C8BA91CE2}"/>
              </a:ext>
            </a:extLst>
          </p:cNvPr>
          <p:cNvSpPr txBox="1"/>
          <p:nvPr/>
        </p:nvSpPr>
        <p:spPr>
          <a:xfrm>
            <a:off x="936000" y="8208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54923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 anchor="ctr" anchorCtr="0"/>
          <a:lstStyle/>
          <a:p>
            <a:pPr fontAlgn="base"/>
            <a:r>
              <a:rPr lang="en-US" dirty="0"/>
              <a:t>Lab 2: </a:t>
            </a:r>
            <a:r>
              <a:rPr lang="en-US" b="1" dirty="0"/>
              <a:t>Pull/Push images from/to a Container Registry</a:t>
            </a:r>
          </a:p>
        </p:txBody>
      </p:sp>
    </p:spTree>
    <p:extLst>
      <p:ext uri="{BB962C8B-B14F-4D97-AF65-F5344CB8AC3E}">
        <p14:creationId xmlns:p14="http://schemas.microsoft.com/office/powerpoint/2010/main" val="24530626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 fontAlgn="base"/>
            <a:r>
              <a:rPr lang="en-US" dirty="0"/>
              <a:t>Part 3:</a:t>
            </a:r>
            <a:br>
              <a:rPr lang="en-US" dirty="0"/>
            </a:br>
            <a:r>
              <a:rPr lang="en-US" sz="5000" b="1" dirty="0"/>
              <a:t>Create a microservices application</a:t>
            </a:r>
          </a:p>
        </p:txBody>
      </p:sp>
    </p:spTree>
    <p:extLst>
      <p:ext uri="{BB962C8B-B14F-4D97-AF65-F5344CB8AC3E}">
        <p14:creationId xmlns:p14="http://schemas.microsoft.com/office/powerpoint/2010/main" val="22751944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E4620AF-B871-994D-AFF1-A7EB76CE7F10}"/>
              </a:ext>
            </a:extLst>
          </p:cNvPr>
          <p:cNvSpPr txBox="1">
            <a:spLocks/>
          </p:cNvSpPr>
          <p:nvPr/>
        </p:nvSpPr>
        <p:spPr>
          <a:xfrm>
            <a:off x="698498" y="520699"/>
            <a:ext cx="10774365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400" b="0" i="0" kern="120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de-DE" b="1" dirty="0">
                <a:solidFill>
                  <a:srgbClr val="008CDB"/>
                </a:solidFill>
              </a:rPr>
              <a:t>Define the application</a:t>
            </a:r>
            <a:endParaRPr lang="de-AT" b="1" dirty="0">
              <a:solidFill>
                <a:srgbClr val="008CDB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BBDE31-61BD-B74C-A032-F7A53491EE4A}"/>
              </a:ext>
            </a:extLst>
          </p:cNvPr>
          <p:cNvSpPr txBox="1"/>
          <p:nvPr/>
        </p:nvSpPr>
        <p:spPr>
          <a:xfrm>
            <a:off x="2108200" y="1896533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AEB6173-BD6D-0E41-B800-E89961F57C17}"/>
              </a:ext>
            </a:extLst>
          </p:cNvPr>
          <p:cNvSpPr txBox="1"/>
          <p:nvPr/>
        </p:nvSpPr>
        <p:spPr>
          <a:xfrm>
            <a:off x="5206314" y="930876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03DCA057-581A-D249-A654-A46FC79EFEA5}"/>
              </a:ext>
            </a:extLst>
          </p:cNvPr>
          <p:cNvSpPr/>
          <p:nvPr/>
        </p:nvSpPr>
        <p:spPr>
          <a:xfrm>
            <a:off x="698497" y="1351005"/>
            <a:ext cx="6343138" cy="5223261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TODO APP</a:t>
            </a:r>
          </a:p>
        </p:txBody>
      </p:sp>
    </p:spTree>
    <p:extLst>
      <p:ext uri="{BB962C8B-B14F-4D97-AF65-F5344CB8AC3E}">
        <p14:creationId xmlns:p14="http://schemas.microsoft.com/office/powerpoint/2010/main" val="1295179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1B6FFE0-6EA5-8244-BC85-7A373A0A4CED}"/>
              </a:ext>
            </a:extLst>
          </p:cNvPr>
          <p:cNvSpPr/>
          <p:nvPr/>
        </p:nvSpPr>
        <p:spPr>
          <a:xfrm>
            <a:off x="698497" y="1351005"/>
            <a:ext cx="6343137" cy="1529822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UI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57CD9900-A77E-8F4F-8257-A1880339F8FB}"/>
              </a:ext>
            </a:extLst>
          </p:cNvPr>
          <p:cNvSpPr/>
          <p:nvPr/>
        </p:nvSpPr>
        <p:spPr>
          <a:xfrm>
            <a:off x="698497" y="1351005"/>
            <a:ext cx="10774365" cy="5420498"/>
          </a:xfrm>
          <a:prstGeom prst="roundRect">
            <a:avLst>
              <a:gd name="adj" fmla="val 301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AT" sz="2000" dirty="0">
              <a:cs typeface="Courier New" panose="02070309020205020404" pitchFamily="49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E4620AF-B871-994D-AFF1-A7EB76CE7F10}"/>
              </a:ext>
            </a:extLst>
          </p:cNvPr>
          <p:cNvSpPr txBox="1">
            <a:spLocks/>
          </p:cNvSpPr>
          <p:nvPr/>
        </p:nvSpPr>
        <p:spPr>
          <a:xfrm>
            <a:off x="698498" y="520699"/>
            <a:ext cx="10774365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400" b="0" i="0" kern="120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de-DE" b="1" dirty="0">
                <a:solidFill>
                  <a:srgbClr val="008CDB"/>
                </a:solidFill>
              </a:rPr>
              <a:t>Define the microservices/architecture</a:t>
            </a:r>
            <a:endParaRPr lang="de-AT" b="1" dirty="0">
              <a:solidFill>
                <a:srgbClr val="008CDB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BBDE31-61BD-B74C-A032-F7A53491EE4A}"/>
              </a:ext>
            </a:extLst>
          </p:cNvPr>
          <p:cNvSpPr txBox="1"/>
          <p:nvPr/>
        </p:nvSpPr>
        <p:spPr>
          <a:xfrm>
            <a:off x="170589" y="179815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AEB6173-BD6D-0E41-B800-E89961F57C17}"/>
              </a:ext>
            </a:extLst>
          </p:cNvPr>
          <p:cNvSpPr txBox="1"/>
          <p:nvPr/>
        </p:nvSpPr>
        <p:spPr>
          <a:xfrm>
            <a:off x="5206314" y="930876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A08AC11-DC4A-0B4F-9930-9661C7B8C3A1}"/>
              </a:ext>
            </a:extLst>
          </p:cNvPr>
          <p:cNvSpPr/>
          <p:nvPr/>
        </p:nvSpPr>
        <p:spPr>
          <a:xfrm>
            <a:off x="698497" y="2937497"/>
            <a:ext cx="3134500" cy="2038629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USER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302DBFC4-24A6-2B48-A672-2E16AC08068D}"/>
              </a:ext>
            </a:extLst>
          </p:cNvPr>
          <p:cNvSpPr/>
          <p:nvPr/>
        </p:nvSpPr>
        <p:spPr>
          <a:xfrm>
            <a:off x="698497" y="5029356"/>
            <a:ext cx="3134500" cy="1544910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USER DB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1AE52B4-A907-FB45-9B5C-21CD3A4F9368}"/>
              </a:ext>
            </a:extLst>
          </p:cNvPr>
          <p:cNvSpPr/>
          <p:nvPr/>
        </p:nvSpPr>
        <p:spPr>
          <a:xfrm>
            <a:off x="3907134" y="2937497"/>
            <a:ext cx="3134500" cy="2038629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TASK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4401F67-876F-DC4F-A68B-BD4D6E27F2E0}"/>
              </a:ext>
            </a:extLst>
          </p:cNvPr>
          <p:cNvSpPr/>
          <p:nvPr/>
        </p:nvSpPr>
        <p:spPr>
          <a:xfrm>
            <a:off x="3907134" y="5029356"/>
            <a:ext cx="3134500" cy="1544910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TASK DB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11D9F039-81D2-974B-8359-2E696BF1AEB3}"/>
              </a:ext>
            </a:extLst>
          </p:cNvPr>
          <p:cNvSpPr/>
          <p:nvPr/>
        </p:nvSpPr>
        <p:spPr>
          <a:xfrm>
            <a:off x="1137161" y="6045234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Image: mongo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C45F0795-462A-B149-83E1-4A48E6056C7D}"/>
              </a:ext>
            </a:extLst>
          </p:cNvPr>
          <p:cNvSpPr/>
          <p:nvPr/>
        </p:nvSpPr>
        <p:spPr>
          <a:xfrm>
            <a:off x="1137160" y="3463812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Technologies: Python/Flask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9605C7D0-B286-0E46-AE84-72F8F2A58BAB}"/>
              </a:ext>
            </a:extLst>
          </p:cNvPr>
          <p:cNvSpPr/>
          <p:nvPr/>
        </p:nvSpPr>
        <p:spPr>
          <a:xfrm>
            <a:off x="1137160" y="3895981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Image: ubuntu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9D8CDAF9-26D8-C943-BD67-7E8F4A85252A}"/>
              </a:ext>
            </a:extLst>
          </p:cNvPr>
          <p:cNvSpPr/>
          <p:nvPr/>
        </p:nvSpPr>
        <p:spPr>
          <a:xfrm>
            <a:off x="1137160" y="5612341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Technologies: MongoDB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27D766D5-C1EB-0242-A82B-29BDAEB7605E}"/>
              </a:ext>
            </a:extLst>
          </p:cNvPr>
          <p:cNvSpPr/>
          <p:nvPr/>
        </p:nvSpPr>
        <p:spPr>
          <a:xfrm>
            <a:off x="4345798" y="6045234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Image: mongo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7EAA9DDE-9AA0-AF40-8CFB-2BF68519D0C2}"/>
              </a:ext>
            </a:extLst>
          </p:cNvPr>
          <p:cNvSpPr/>
          <p:nvPr/>
        </p:nvSpPr>
        <p:spPr>
          <a:xfrm>
            <a:off x="4345797" y="5612341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Technologies: MongoDB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5D726E20-EE1A-7C48-A829-EDA425808126}"/>
              </a:ext>
            </a:extLst>
          </p:cNvPr>
          <p:cNvSpPr/>
          <p:nvPr/>
        </p:nvSpPr>
        <p:spPr>
          <a:xfrm>
            <a:off x="4345795" y="3463812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Technologies: Python/Flask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E477F149-9949-A443-8DD6-1D3C410572A8}"/>
              </a:ext>
            </a:extLst>
          </p:cNvPr>
          <p:cNvSpPr/>
          <p:nvPr/>
        </p:nvSpPr>
        <p:spPr>
          <a:xfrm>
            <a:off x="4345795" y="3895981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Image: ubuntu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FBBC060F-7B8A-8042-983F-4E7D8C467B57}"/>
              </a:ext>
            </a:extLst>
          </p:cNvPr>
          <p:cNvSpPr/>
          <p:nvPr/>
        </p:nvSpPr>
        <p:spPr>
          <a:xfrm>
            <a:off x="2704412" y="1859792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Technologies: Node.js/Express.js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9CA64EEA-05F7-9C4B-A618-0B5E1195A009}"/>
              </a:ext>
            </a:extLst>
          </p:cNvPr>
          <p:cNvSpPr/>
          <p:nvPr/>
        </p:nvSpPr>
        <p:spPr>
          <a:xfrm>
            <a:off x="2704410" y="2295401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Image: alpine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5CD1378-8E9D-3B49-A868-1CD24AC25783}"/>
              </a:ext>
            </a:extLst>
          </p:cNvPr>
          <p:cNvSpPr txBox="1"/>
          <p:nvPr/>
        </p:nvSpPr>
        <p:spPr>
          <a:xfrm>
            <a:off x="9308757" y="-56841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41" name="Content Placeholder 2">
            <a:extLst>
              <a:ext uri="{FF2B5EF4-FFF2-40B4-BE49-F238E27FC236}">
                <a16:creationId xmlns:a16="http://schemas.microsoft.com/office/drawing/2014/main" id="{50CD0EFD-A279-6F47-9833-1EE813C408DE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7206391" y="1351005"/>
            <a:ext cx="4489422" cy="4875579"/>
          </a:xfrm>
        </p:spPr>
        <p:txBody>
          <a:bodyPr/>
          <a:lstStyle/>
          <a:p>
            <a:pPr marL="0" indent="0">
              <a:buNone/>
            </a:pPr>
            <a:r>
              <a:rPr lang="de-AT" sz="1800" b="1" dirty="0"/>
              <a:t>~ Frontend</a:t>
            </a:r>
          </a:p>
          <a:p>
            <a:pPr marL="0" indent="0">
              <a:buNone/>
            </a:pPr>
            <a:endParaRPr lang="de-AT" sz="1800" b="1" dirty="0"/>
          </a:p>
          <a:p>
            <a:pPr marL="0" indent="0">
              <a:buNone/>
            </a:pPr>
            <a:endParaRPr lang="de-AT" sz="200" b="1" dirty="0"/>
          </a:p>
          <a:p>
            <a:pPr marL="0" indent="0">
              <a:buNone/>
            </a:pPr>
            <a:endParaRPr lang="de-AT" sz="200" b="1" dirty="0"/>
          </a:p>
          <a:p>
            <a:pPr marL="0" indent="0">
              <a:buNone/>
            </a:pPr>
            <a:endParaRPr lang="de-AT" sz="200" b="1" dirty="0"/>
          </a:p>
          <a:p>
            <a:pPr marL="0" indent="0">
              <a:buNone/>
            </a:pPr>
            <a:endParaRPr lang="de-AT" sz="200" b="1" dirty="0"/>
          </a:p>
          <a:p>
            <a:pPr marL="0" indent="0">
              <a:buNone/>
            </a:pPr>
            <a:r>
              <a:rPr lang="de-AT" sz="1800" b="1" dirty="0"/>
              <a:t>~ Backend</a:t>
            </a:r>
            <a:endParaRPr lang="de-AT" sz="16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r>
              <a:rPr lang="de-AT" sz="1600" b="1" dirty="0"/>
              <a:t>~ Database</a:t>
            </a:r>
          </a:p>
          <a:p>
            <a:pPr marL="0" indent="0">
              <a:buNone/>
            </a:pPr>
            <a:endParaRPr lang="de-AT" sz="100" dirty="0"/>
          </a:p>
          <a:p>
            <a:pPr marL="0" indent="0">
              <a:buNone/>
            </a:pPr>
            <a:endParaRPr lang="de-AT" sz="100" dirty="0"/>
          </a:p>
        </p:txBody>
      </p:sp>
    </p:spTree>
    <p:extLst>
      <p:ext uri="{BB962C8B-B14F-4D97-AF65-F5344CB8AC3E}">
        <p14:creationId xmlns:p14="http://schemas.microsoft.com/office/powerpoint/2010/main" val="1143515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57CD9900-A77E-8F4F-8257-A1880339F8FB}"/>
              </a:ext>
            </a:extLst>
          </p:cNvPr>
          <p:cNvSpPr/>
          <p:nvPr/>
        </p:nvSpPr>
        <p:spPr>
          <a:xfrm>
            <a:off x="698497" y="1351005"/>
            <a:ext cx="10774365" cy="5420498"/>
          </a:xfrm>
          <a:prstGeom prst="roundRect">
            <a:avLst>
              <a:gd name="adj" fmla="val 301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AT" sz="2000" dirty="0">
              <a:cs typeface="Courier New" panose="02070309020205020404" pitchFamily="49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E4620AF-B871-994D-AFF1-A7EB76CE7F10}"/>
              </a:ext>
            </a:extLst>
          </p:cNvPr>
          <p:cNvSpPr txBox="1">
            <a:spLocks/>
          </p:cNvSpPr>
          <p:nvPr/>
        </p:nvSpPr>
        <p:spPr>
          <a:xfrm>
            <a:off x="698498" y="520699"/>
            <a:ext cx="10774365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400" b="0" i="0" kern="120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de-DE" b="1" dirty="0">
                <a:solidFill>
                  <a:srgbClr val="008CDB"/>
                </a:solidFill>
              </a:rPr>
              <a:t>Define the endpoints</a:t>
            </a:r>
            <a:endParaRPr lang="de-AT" b="1" dirty="0">
              <a:solidFill>
                <a:srgbClr val="008CDB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BBDE31-61BD-B74C-A032-F7A53491EE4A}"/>
              </a:ext>
            </a:extLst>
          </p:cNvPr>
          <p:cNvSpPr txBox="1"/>
          <p:nvPr/>
        </p:nvSpPr>
        <p:spPr>
          <a:xfrm>
            <a:off x="170589" y="179815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AEB6173-BD6D-0E41-B800-E89961F57C17}"/>
              </a:ext>
            </a:extLst>
          </p:cNvPr>
          <p:cNvSpPr txBox="1"/>
          <p:nvPr/>
        </p:nvSpPr>
        <p:spPr>
          <a:xfrm>
            <a:off x="3268703" y="832494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1B6FFE0-6EA5-8244-BC85-7A373A0A4CED}"/>
              </a:ext>
            </a:extLst>
          </p:cNvPr>
          <p:cNvSpPr/>
          <p:nvPr/>
        </p:nvSpPr>
        <p:spPr>
          <a:xfrm>
            <a:off x="698497" y="1351005"/>
            <a:ext cx="6343137" cy="1529822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UI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A08AC11-DC4A-0B4F-9930-9661C7B8C3A1}"/>
              </a:ext>
            </a:extLst>
          </p:cNvPr>
          <p:cNvSpPr/>
          <p:nvPr/>
        </p:nvSpPr>
        <p:spPr>
          <a:xfrm>
            <a:off x="698497" y="2937497"/>
            <a:ext cx="3134500" cy="2038629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USER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302DBFC4-24A6-2B48-A672-2E16AC08068D}"/>
              </a:ext>
            </a:extLst>
          </p:cNvPr>
          <p:cNvSpPr/>
          <p:nvPr/>
        </p:nvSpPr>
        <p:spPr>
          <a:xfrm>
            <a:off x="698497" y="5029356"/>
            <a:ext cx="3134500" cy="1544910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USER DB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1AE52B4-A907-FB45-9B5C-21CD3A4F9368}"/>
              </a:ext>
            </a:extLst>
          </p:cNvPr>
          <p:cNvSpPr/>
          <p:nvPr/>
        </p:nvSpPr>
        <p:spPr>
          <a:xfrm>
            <a:off x="3907134" y="2937497"/>
            <a:ext cx="3134500" cy="2038629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TASK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4401F67-876F-DC4F-A68B-BD4D6E27F2E0}"/>
              </a:ext>
            </a:extLst>
          </p:cNvPr>
          <p:cNvSpPr/>
          <p:nvPr/>
        </p:nvSpPr>
        <p:spPr>
          <a:xfrm>
            <a:off x="3907134" y="5029356"/>
            <a:ext cx="3134500" cy="1544910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TASK DB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11D9F039-81D2-974B-8359-2E696BF1AEB3}"/>
              </a:ext>
            </a:extLst>
          </p:cNvPr>
          <p:cNvSpPr/>
          <p:nvPr/>
        </p:nvSpPr>
        <p:spPr>
          <a:xfrm>
            <a:off x="1137161" y="6045234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Image: mongo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C45F0795-462A-B149-83E1-4A48E6056C7D}"/>
              </a:ext>
            </a:extLst>
          </p:cNvPr>
          <p:cNvSpPr/>
          <p:nvPr/>
        </p:nvSpPr>
        <p:spPr>
          <a:xfrm>
            <a:off x="1137160" y="3463812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Technologies: Python/Flask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9605C7D0-B286-0E46-AE84-72F8F2A58BAB}"/>
              </a:ext>
            </a:extLst>
          </p:cNvPr>
          <p:cNvSpPr/>
          <p:nvPr/>
        </p:nvSpPr>
        <p:spPr>
          <a:xfrm>
            <a:off x="1137160" y="3895981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Image: ubuntu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9D8CDAF9-26D8-C943-BD67-7E8F4A85252A}"/>
              </a:ext>
            </a:extLst>
          </p:cNvPr>
          <p:cNvSpPr/>
          <p:nvPr/>
        </p:nvSpPr>
        <p:spPr>
          <a:xfrm>
            <a:off x="1137160" y="5612341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Technologies: MongoDB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27D766D5-C1EB-0242-A82B-29BDAEB7605E}"/>
              </a:ext>
            </a:extLst>
          </p:cNvPr>
          <p:cNvSpPr/>
          <p:nvPr/>
        </p:nvSpPr>
        <p:spPr>
          <a:xfrm>
            <a:off x="4345798" y="6045234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Image: mongo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7EAA9DDE-9AA0-AF40-8CFB-2BF68519D0C2}"/>
              </a:ext>
            </a:extLst>
          </p:cNvPr>
          <p:cNvSpPr/>
          <p:nvPr/>
        </p:nvSpPr>
        <p:spPr>
          <a:xfrm>
            <a:off x="4345797" y="5612341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Technologies: MongoDB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5D726E20-EE1A-7C48-A829-EDA425808126}"/>
              </a:ext>
            </a:extLst>
          </p:cNvPr>
          <p:cNvSpPr/>
          <p:nvPr/>
        </p:nvSpPr>
        <p:spPr>
          <a:xfrm>
            <a:off x="4345795" y="3463812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Technologies: Python/Flask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E477F149-9949-A443-8DD6-1D3C410572A8}"/>
              </a:ext>
            </a:extLst>
          </p:cNvPr>
          <p:cNvSpPr/>
          <p:nvPr/>
        </p:nvSpPr>
        <p:spPr>
          <a:xfrm>
            <a:off x="4345795" y="3895981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Image: ubuntu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FBBC060F-7B8A-8042-983F-4E7D8C467B57}"/>
              </a:ext>
            </a:extLst>
          </p:cNvPr>
          <p:cNvSpPr/>
          <p:nvPr/>
        </p:nvSpPr>
        <p:spPr>
          <a:xfrm>
            <a:off x="2704412" y="1859792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Technologies: Node.js/Express.js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9CA64EEA-05F7-9C4B-A618-0B5E1195A009}"/>
              </a:ext>
            </a:extLst>
          </p:cNvPr>
          <p:cNvSpPr/>
          <p:nvPr/>
        </p:nvSpPr>
        <p:spPr>
          <a:xfrm>
            <a:off x="2704410" y="2295401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Image: alpine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5CD1378-8E9D-3B49-A868-1CD24AC25783}"/>
              </a:ext>
            </a:extLst>
          </p:cNvPr>
          <p:cNvSpPr txBox="1"/>
          <p:nvPr/>
        </p:nvSpPr>
        <p:spPr>
          <a:xfrm>
            <a:off x="9308757" y="-56841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15C458A-2C0A-6B40-BDCA-62D6F528CF5B}"/>
              </a:ext>
            </a:extLst>
          </p:cNvPr>
          <p:cNvSpPr/>
          <p:nvPr/>
        </p:nvSpPr>
        <p:spPr>
          <a:xfrm>
            <a:off x="533740" y="2880827"/>
            <a:ext cx="6763265" cy="3792294"/>
          </a:xfrm>
          <a:prstGeom prst="rect">
            <a:avLst/>
          </a:prstGeom>
          <a:solidFill>
            <a:srgbClr val="FFFFFF">
              <a:alpha val="7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56A3DCE1-6E76-BE46-A482-94F37C387E29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7206391" y="1651409"/>
            <a:ext cx="4489422" cy="4575175"/>
          </a:xfrm>
        </p:spPr>
        <p:txBody>
          <a:bodyPr/>
          <a:lstStyle/>
          <a:p>
            <a:pPr marL="0" indent="0">
              <a:buNone/>
            </a:pPr>
            <a:r>
              <a:rPr lang="de-AT" sz="1800" b="1" dirty="0"/>
              <a:t>UI Endpoints:</a:t>
            </a:r>
          </a:p>
          <a:p>
            <a:r>
              <a:rPr lang="en-US" sz="1200"/>
              <a:t>http://todo-ui-svc:8080</a:t>
            </a:r>
          </a:p>
          <a:p>
            <a:r>
              <a:rPr lang="en-US" sz="1200"/>
              <a:t>http://todo-ui-svc:8080</a:t>
            </a:r>
            <a:r>
              <a:rPr lang="en-US" sz="1200" b="1"/>
              <a:t>/dashboard</a:t>
            </a:r>
          </a:p>
          <a:p>
            <a:r>
              <a:rPr lang="en-US" sz="1200"/>
              <a:t>http://todo-ui-svc:8080</a:t>
            </a:r>
            <a:r>
              <a:rPr lang="en-US" sz="1200" b="1"/>
              <a:t>/task/add_task</a:t>
            </a:r>
          </a:p>
          <a:p>
            <a:r>
              <a:rPr lang="en-US" sz="1200"/>
              <a:t>http://todo-ui-svc:8080</a:t>
            </a:r>
            <a:r>
              <a:rPr lang="en-US" sz="1200" b="1"/>
              <a:t>/task/delete_task</a:t>
            </a:r>
          </a:p>
          <a:p>
            <a:r>
              <a:rPr lang="en-US" sz="1200"/>
              <a:t>http://todo-ui-svc:8080</a:t>
            </a:r>
            <a:r>
              <a:rPr lang="en-US" sz="1200" b="1"/>
              <a:t>/user/register</a:t>
            </a:r>
          </a:p>
          <a:p>
            <a:r>
              <a:rPr lang="en-US" sz="1200"/>
              <a:t>http://todo-ui-svc:8080</a:t>
            </a:r>
            <a:r>
              <a:rPr lang="en-US" sz="1200" b="1"/>
              <a:t>/user/signin</a:t>
            </a:r>
          </a:p>
          <a:p>
            <a:r>
              <a:rPr lang="en-US" sz="1200"/>
              <a:t>http://todo-ui-svc:8080</a:t>
            </a:r>
            <a:r>
              <a:rPr lang="en-US" sz="1200" b="1"/>
              <a:t>/user/signout</a:t>
            </a:r>
            <a:endParaRPr lang="de-AT" sz="12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00" dirty="0"/>
          </a:p>
          <a:p>
            <a:pPr marL="0" indent="0">
              <a:buNone/>
            </a:pPr>
            <a:endParaRPr lang="de-AT" sz="100" dirty="0"/>
          </a:p>
        </p:txBody>
      </p:sp>
    </p:spTree>
    <p:extLst>
      <p:ext uri="{BB962C8B-B14F-4D97-AF65-F5344CB8AC3E}">
        <p14:creationId xmlns:p14="http://schemas.microsoft.com/office/powerpoint/2010/main" val="18237747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57CD9900-A77E-8F4F-8257-A1880339F8FB}"/>
              </a:ext>
            </a:extLst>
          </p:cNvPr>
          <p:cNvSpPr/>
          <p:nvPr/>
        </p:nvSpPr>
        <p:spPr>
          <a:xfrm>
            <a:off x="698497" y="1351005"/>
            <a:ext cx="10774365" cy="5420498"/>
          </a:xfrm>
          <a:prstGeom prst="roundRect">
            <a:avLst>
              <a:gd name="adj" fmla="val 301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AT" sz="2000" dirty="0">
              <a:cs typeface="Courier New" panose="02070309020205020404" pitchFamily="49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E4620AF-B871-994D-AFF1-A7EB76CE7F10}"/>
              </a:ext>
            </a:extLst>
          </p:cNvPr>
          <p:cNvSpPr txBox="1">
            <a:spLocks/>
          </p:cNvSpPr>
          <p:nvPr/>
        </p:nvSpPr>
        <p:spPr>
          <a:xfrm>
            <a:off x="698498" y="520699"/>
            <a:ext cx="10774365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400" b="0" i="0" kern="120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de-DE" b="1" dirty="0">
                <a:solidFill>
                  <a:srgbClr val="008CDB"/>
                </a:solidFill>
              </a:rPr>
              <a:t>Define the endpoints</a:t>
            </a:r>
            <a:endParaRPr lang="de-AT" b="1" dirty="0">
              <a:solidFill>
                <a:srgbClr val="008CDB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BBDE31-61BD-B74C-A032-F7A53491EE4A}"/>
              </a:ext>
            </a:extLst>
          </p:cNvPr>
          <p:cNvSpPr txBox="1"/>
          <p:nvPr/>
        </p:nvSpPr>
        <p:spPr>
          <a:xfrm>
            <a:off x="170589" y="179815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AEB6173-BD6D-0E41-B800-E89961F57C17}"/>
              </a:ext>
            </a:extLst>
          </p:cNvPr>
          <p:cNvSpPr txBox="1"/>
          <p:nvPr/>
        </p:nvSpPr>
        <p:spPr>
          <a:xfrm>
            <a:off x="3268703" y="832494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1B6FFE0-6EA5-8244-BC85-7A373A0A4CED}"/>
              </a:ext>
            </a:extLst>
          </p:cNvPr>
          <p:cNvSpPr/>
          <p:nvPr/>
        </p:nvSpPr>
        <p:spPr>
          <a:xfrm>
            <a:off x="698497" y="1351005"/>
            <a:ext cx="6343137" cy="1529822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UI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A08AC11-DC4A-0B4F-9930-9661C7B8C3A1}"/>
              </a:ext>
            </a:extLst>
          </p:cNvPr>
          <p:cNvSpPr/>
          <p:nvPr/>
        </p:nvSpPr>
        <p:spPr>
          <a:xfrm>
            <a:off x="698497" y="2937497"/>
            <a:ext cx="3134500" cy="2038629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USER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302DBFC4-24A6-2B48-A672-2E16AC08068D}"/>
              </a:ext>
            </a:extLst>
          </p:cNvPr>
          <p:cNvSpPr/>
          <p:nvPr/>
        </p:nvSpPr>
        <p:spPr>
          <a:xfrm>
            <a:off x="698497" y="5029356"/>
            <a:ext cx="3134500" cy="1544910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USER DB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1AE52B4-A907-FB45-9B5C-21CD3A4F9368}"/>
              </a:ext>
            </a:extLst>
          </p:cNvPr>
          <p:cNvSpPr/>
          <p:nvPr/>
        </p:nvSpPr>
        <p:spPr>
          <a:xfrm>
            <a:off x="3907134" y="2937497"/>
            <a:ext cx="3134500" cy="2038629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TASK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4401F67-876F-DC4F-A68B-BD4D6E27F2E0}"/>
              </a:ext>
            </a:extLst>
          </p:cNvPr>
          <p:cNvSpPr/>
          <p:nvPr/>
        </p:nvSpPr>
        <p:spPr>
          <a:xfrm>
            <a:off x="3907134" y="5029356"/>
            <a:ext cx="3134500" cy="1544910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TASK DB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11D9F039-81D2-974B-8359-2E696BF1AEB3}"/>
              </a:ext>
            </a:extLst>
          </p:cNvPr>
          <p:cNvSpPr/>
          <p:nvPr/>
        </p:nvSpPr>
        <p:spPr>
          <a:xfrm>
            <a:off x="1137161" y="6045234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Image: mongo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C45F0795-462A-B149-83E1-4A48E6056C7D}"/>
              </a:ext>
            </a:extLst>
          </p:cNvPr>
          <p:cNvSpPr/>
          <p:nvPr/>
        </p:nvSpPr>
        <p:spPr>
          <a:xfrm>
            <a:off x="1137160" y="3463812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Technologies: Python/Flask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9605C7D0-B286-0E46-AE84-72F8F2A58BAB}"/>
              </a:ext>
            </a:extLst>
          </p:cNvPr>
          <p:cNvSpPr/>
          <p:nvPr/>
        </p:nvSpPr>
        <p:spPr>
          <a:xfrm>
            <a:off x="1137160" y="3895981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Image: ubuntu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9D8CDAF9-26D8-C943-BD67-7E8F4A85252A}"/>
              </a:ext>
            </a:extLst>
          </p:cNvPr>
          <p:cNvSpPr/>
          <p:nvPr/>
        </p:nvSpPr>
        <p:spPr>
          <a:xfrm>
            <a:off x="1137160" y="5612341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Technologies: MongoDB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27D766D5-C1EB-0242-A82B-29BDAEB7605E}"/>
              </a:ext>
            </a:extLst>
          </p:cNvPr>
          <p:cNvSpPr/>
          <p:nvPr/>
        </p:nvSpPr>
        <p:spPr>
          <a:xfrm>
            <a:off x="4345798" y="6045234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Image: mongo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7EAA9DDE-9AA0-AF40-8CFB-2BF68519D0C2}"/>
              </a:ext>
            </a:extLst>
          </p:cNvPr>
          <p:cNvSpPr/>
          <p:nvPr/>
        </p:nvSpPr>
        <p:spPr>
          <a:xfrm>
            <a:off x="4345797" y="5612341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Technologies: MongoDB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5D726E20-EE1A-7C48-A829-EDA425808126}"/>
              </a:ext>
            </a:extLst>
          </p:cNvPr>
          <p:cNvSpPr/>
          <p:nvPr/>
        </p:nvSpPr>
        <p:spPr>
          <a:xfrm>
            <a:off x="4345795" y="3463812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Technologies: Python/Flask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E477F149-9949-A443-8DD6-1D3C410572A8}"/>
              </a:ext>
            </a:extLst>
          </p:cNvPr>
          <p:cNvSpPr/>
          <p:nvPr/>
        </p:nvSpPr>
        <p:spPr>
          <a:xfrm>
            <a:off x="4345795" y="3895981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Image: ubuntu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FBBC060F-7B8A-8042-983F-4E7D8C467B57}"/>
              </a:ext>
            </a:extLst>
          </p:cNvPr>
          <p:cNvSpPr/>
          <p:nvPr/>
        </p:nvSpPr>
        <p:spPr>
          <a:xfrm>
            <a:off x="2704412" y="1859792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Technologies: Node.js/Express.js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9CA64EEA-05F7-9C4B-A618-0B5E1195A009}"/>
              </a:ext>
            </a:extLst>
          </p:cNvPr>
          <p:cNvSpPr/>
          <p:nvPr/>
        </p:nvSpPr>
        <p:spPr>
          <a:xfrm>
            <a:off x="2704410" y="2295401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Image: alpine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5CD1378-8E9D-3B49-A868-1CD24AC25783}"/>
              </a:ext>
            </a:extLst>
          </p:cNvPr>
          <p:cNvSpPr txBox="1"/>
          <p:nvPr/>
        </p:nvSpPr>
        <p:spPr>
          <a:xfrm>
            <a:off x="9308757" y="-56841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15C458A-2C0A-6B40-BDCA-62D6F528CF5B}"/>
              </a:ext>
            </a:extLst>
          </p:cNvPr>
          <p:cNvSpPr/>
          <p:nvPr/>
        </p:nvSpPr>
        <p:spPr>
          <a:xfrm>
            <a:off x="3832992" y="2880827"/>
            <a:ext cx="3464013" cy="3792294"/>
          </a:xfrm>
          <a:prstGeom prst="rect">
            <a:avLst/>
          </a:prstGeom>
          <a:solidFill>
            <a:srgbClr val="FFFFFF">
              <a:alpha val="7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56A3DCE1-6E76-BE46-A482-94F37C387E29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7206391" y="1651409"/>
            <a:ext cx="4489422" cy="4575175"/>
          </a:xfrm>
        </p:spPr>
        <p:txBody>
          <a:bodyPr/>
          <a:lstStyle/>
          <a:p>
            <a:pPr marL="0" indent="0">
              <a:buNone/>
            </a:pPr>
            <a:r>
              <a:rPr lang="de-AT" sz="1800" b="1" dirty="0"/>
              <a:t>USER Endpoints:</a:t>
            </a:r>
          </a:p>
          <a:p>
            <a:r>
              <a:rPr lang="en-US" sz="1200"/>
              <a:t>http://todo-user-svc:8080</a:t>
            </a:r>
          </a:p>
          <a:p>
            <a:r>
              <a:rPr lang="en-US" sz="1200"/>
              <a:t>http://todo-user-svc:8080</a:t>
            </a:r>
            <a:r>
              <a:rPr lang="en-US" sz="1200" b="1"/>
              <a:t>/health</a:t>
            </a:r>
          </a:p>
          <a:p>
            <a:r>
              <a:rPr lang="en-US" sz="1200"/>
              <a:t>http://todo-user-svc:8080</a:t>
            </a:r>
            <a:r>
              <a:rPr lang="en-US" sz="1200" b="1"/>
              <a:t>/register_user</a:t>
            </a:r>
          </a:p>
          <a:p>
            <a:r>
              <a:rPr lang="en-US" sz="1200"/>
              <a:t>http://todo-user-svc:8080</a:t>
            </a:r>
            <a:r>
              <a:rPr lang="en-US" sz="1200" b="1"/>
              <a:t>/delete_user</a:t>
            </a:r>
          </a:p>
          <a:p>
            <a:r>
              <a:rPr lang="en-US" sz="1200"/>
              <a:t>http://todo-user-svc:8080</a:t>
            </a:r>
            <a:r>
              <a:rPr lang="en-US" sz="1200" b="1"/>
              <a:t>/list_users</a:t>
            </a:r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00" dirty="0"/>
          </a:p>
          <a:p>
            <a:pPr marL="0" indent="0">
              <a:buNone/>
            </a:pPr>
            <a:endParaRPr lang="de-AT" sz="10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E26F15F-61EA-F14F-9808-98356A774DD5}"/>
              </a:ext>
            </a:extLst>
          </p:cNvPr>
          <p:cNvSpPr/>
          <p:nvPr/>
        </p:nvSpPr>
        <p:spPr>
          <a:xfrm>
            <a:off x="607880" y="1242889"/>
            <a:ext cx="6501374" cy="1691168"/>
          </a:xfrm>
          <a:prstGeom prst="rect">
            <a:avLst/>
          </a:prstGeom>
          <a:solidFill>
            <a:srgbClr val="FFFFFF">
              <a:alpha val="7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B7C20FF-E75C-FA4F-85A8-D21B0D42BB42}"/>
              </a:ext>
            </a:extLst>
          </p:cNvPr>
          <p:cNvSpPr/>
          <p:nvPr/>
        </p:nvSpPr>
        <p:spPr>
          <a:xfrm>
            <a:off x="607880" y="4976125"/>
            <a:ext cx="3299249" cy="1696995"/>
          </a:xfrm>
          <a:prstGeom prst="rect">
            <a:avLst/>
          </a:prstGeom>
          <a:solidFill>
            <a:srgbClr val="FFFFFF">
              <a:alpha val="7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81701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57CD9900-A77E-8F4F-8257-A1880339F8FB}"/>
              </a:ext>
            </a:extLst>
          </p:cNvPr>
          <p:cNvSpPr/>
          <p:nvPr/>
        </p:nvSpPr>
        <p:spPr>
          <a:xfrm>
            <a:off x="698497" y="1351005"/>
            <a:ext cx="10774365" cy="5420498"/>
          </a:xfrm>
          <a:prstGeom prst="roundRect">
            <a:avLst>
              <a:gd name="adj" fmla="val 301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AT" sz="2000" dirty="0">
              <a:cs typeface="Courier New" panose="02070309020205020404" pitchFamily="49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E4620AF-B871-994D-AFF1-A7EB76CE7F10}"/>
              </a:ext>
            </a:extLst>
          </p:cNvPr>
          <p:cNvSpPr txBox="1">
            <a:spLocks/>
          </p:cNvSpPr>
          <p:nvPr/>
        </p:nvSpPr>
        <p:spPr>
          <a:xfrm>
            <a:off x="698498" y="520699"/>
            <a:ext cx="10774365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400" b="0" i="0" kern="120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de-DE" b="1" dirty="0">
                <a:solidFill>
                  <a:srgbClr val="008CDB"/>
                </a:solidFill>
              </a:rPr>
              <a:t>Define the endpoints</a:t>
            </a:r>
            <a:endParaRPr lang="de-AT" b="1" dirty="0">
              <a:solidFill>
                <a:srgbClr val="008CDB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BBDE31-61BD-B74C-A032-F7A53491EE4A}"/>
              </a:ext>
            </a:extLst>
          </p:cNvPr>
          <p:cNvSpPr txBox="1"/>
          <p:nvPr/>
        </p:nvSpPr>
        <p:spPr>
          <a:xfrm>
            <a:off x="170589" y="179815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AEB6173-BD6D-0E41-B800-E89961F57C17}"/>
              </a:ext>
            </a:extLst>
          </p:cNvPr>
          <p:cNvSpPr txBox="1"/>
          <p:nvPr/>
        </p:nvSpPr>
        <p:spPr>
          <a:xfrm>
            <a:off x="3268703" y="832494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1B6FFE0-6EA5-8244-BC85-7A373A0A4CED}"/>
              </a:ext>
            </a:extLst>
          </p:cNvPr>
          <p:cNvSpPr/>
          <p:nvPr/>
        </p:nvSpPr>
        <p:spPr>
          <a:xfrm>
            <a:off x="698497" y="1351005"/>
            <a:ext cx="6343137" cy="1529822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UI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A08AC11-DC4A-0B4F-9930-9661C7B8C3A1}"/>
              </a:ext>
            </a:extLst>
          </p:cNvPr>
          <p:cNvSpPr/>
          <p:nvPr/>
        </p:nvSpPr>
        <p:spPr>
          <a:xfrm>
            <a:off x="698497" y="2937497"/>
            <a:ext cx="3134500" cy="2038629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USER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302DBFC4-24A6-2B48-A672-2E16AC08068D}"/>
              </a:ext>
            </a:extLst>
          </p:cNvPr>
          <p:cNvSpPr/>
          <p:nvPr/>
        </p:nvSpPr>
        <p:spPr>
          <a:xfrm>
            <a:off x="698497" y="5029356"/>
            <a:ext cx="3134500" cy="1544910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USER DB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1AE52B4-A907-FB45-9B5C-21CD3A4F9368}"/>
              </a:ext>
            </a:extLst>
          </p:cNvPr>
          <p:cNvSpPr/>
          <p:nvPr/>
        </p:nvSpPr>
        <p:spPr>
          <a:xfrm>
            <a:off x="3907134" y="2937497"/>
            <a:ext cx="3134500" cy="2038629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TASK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4401F67-876F-DC4F-A68B-BD4D6E27F2E0}"/>
              </a:ext>
            </a:extLst>
          </p:cNvPr>
          <p:cNvSpPr/>
          <p:nvPr/>
        </p:nvSpPr>
        <p:spPr>
          <a:xfrm>
            <a:off x="3907134" y="5029356"/>
            <a:ext cx="3134500" cy="1544910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TASK DB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11D9F039-81D2-974B-8359-2E696BF1AEB3}"/>
              </a:ext>
            </a:extLst>
          </p:cNvPr>
          <p:cNvSpPr/>
          <p:nvPr/>
        </p:nvSpPr>
        <p:spPr>
          <a:xfrm>
            <a:off x="1137161" y="6045234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Image: mongo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C45F0795-462A-B149-83E1-4A48E6056C7D}"/>
              </a:ext>
            </a:extLst>
          </p:cNvPr>
          <p:cNvSpPr/>
          <p:nvPr/>
        </p:nvSpPr>
        <p:spPr>
          <a:xfrm>
            <a:off x="1137160" y="3463812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Technologies: Python/Flask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9605C7D0-B286-0E46-AE84-72F8F2A58BAB}"/>
              </a:ext>
            </a:extLst>
          </p:cNvPr>
          <p:cNvSpPr/>
          <p:nvPr/>
        </p:nvSpPr>
        <p:spPr>
          <a:xfrm>
            <a:off x="1137160" y="3895981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Image: ubuntu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9D8CDAF9-26D8-C943-BD67-7E8F4A85252A}"/>
              </a:ext>
            </a:extLst>
          </p:cNvPr>
          <p:cNvSpPr/>
          <p:nvPr/>
        </p:nvSpPr>
        <p:spPr>
          <a:xfrm>
            <a:off x="1137160" y="5612341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Technologies: MongoDB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27D766D5-C1EB-0242-A82B-29BDAEB7605E}"/>
              </a:ext>
            </a:extLst>
          </p:cNvPr>
          <p:cNvSpPr/>
          <p:nvPr/>
        </p:nvSpPr>
        <p:spPr>
          <a:xfrm>
            <a:off x="4345798" y="6045234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Image: mongo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7EAA9DDE-9AA0-AF40-8CFB-2BF68519D0C2}"/>
              </a:ext>
            </a:extLst>
          </p:cNvPr>
          <p:cNvSpPr/>
          <p:nvPr/>
        </p:nvSpPr>
        <p:spPr>
          <a:xfrm>
            <a:off x="4345797" y="5612341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Technologies: MongoDB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5D726E20-EE1A-7C48-A829-EDA425808126}"/>
              </a:ext>
            </a:extLst>
          </p:cNvPr>
          <p:cNvSpPr/>
          <p:nvPr/>
        </p:nvSpPr>
        <p:spPr>
          <a:xfrm>
            <a:off x="4345795" y="3463812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Technologies: Python/Flask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E477F149-9949-A443-8DD6-1D3C410572A8}"/>
              </a:ext>
            </a:extLst>
          </p:cNvPr>
          <p:cNvSpPr/>
          <p:nvPr/>
        </p:nvSpPr>
        <p:spPr>
          <a:xfrm>
            <a:off x="4345795" y="3895981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Image: ubuntu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FBBC060F-7B8A-8042-983F-4E7D8C467B57}"/>
              </a:ext>
            </a:extLst>
          </p:cNvPr>
          <p:cNvSpPr/>
          <p:nvPr/>
        </p:nvSpPr>
        <p:spPr>
          <a:xfrm>
            <a:off x="2704412" y="1859792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Technologies: Node.js/Express.js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9CA64EEA-05F7-9C4B-A618-0B5E1195A009}"/>
              </a:ext>
            </a:extLst>
          </p:cNvPr>
          <p:cNvSpPr/>
          <p:nvPr/>
        </p:nvSpPr>
        <p:spPr>
          <a:xfrm>
            <a:off x="2704410" y="2295401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Image: alpine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5CD1378-8E9D-3B49-A868-1CD24AC25783}"/>
              </a:ext>
            </a:extLst>
          </p:cNvPr>
          <p:cNvSpPr txBox="1"/>
          <p:nvPr/>
        </p:nvSpPr>
        <p:spPr>
          <a:xfrm>
            <a:off x="9308757" y="-56841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15C458A-2C0A-6B40-BDCA-62D6F528CF5B}"/>
              </a:ext>
            </a:extLst>
          </p:cNvPr>
          <p:cNvSpPr/>
          <p:nvPr/>
        </p:nvSpPr>
        <p:spPr>
          <a:xfrm>
            <a:off x="3832992" y="2880827"/>
            <a:ext cx="3464013" cy="3792294"/>
          </a:xfrm>
          <a:prstGeom prst="rect">
            <a:avLst/>
          </a:prstGeom>
          <a:solidFill>
            <a:srgbClr val="FFFFFF">
              <a:alpha val="7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56A3DCE1-6E76-BE46-A482-94F37C387E29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7206391" y="1651409"/>
            <a:ext cx="4489422" cy="4575175"/>
          </a:xfrm>
        </p:spPr>
        <p:txBody>
          <a:bodyPr/>
          <a:lstStyle/>
          <a:p>
            <a:pPr marL="0" indent="0">
              <a:buNone/>
            </a:pPr>
            <a:r>
              <a:rPr lang="de-AT" sz="1800" b="1" dirty="0"/>
              <a:t>USER DB Endpoints:</a:t>
            </a:r>
          </a:p>
          <a:p>
            <a:r>
              <a:rPr lang="en-US" sz="1200"/>
              <a:t>mongodb://todo-user-db-svc:27017</a:t>
            </a:r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00" dirty="0"/>
          </a:p>
          <a:p>
            <a:pPr marL="0" indent="0">
              <a:buNone/>
            </a:pPr>
            <a:endParaRPr lang="de-AT" sz="10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E26F15F-61EA-F14F-9808-98356A774DD5}"/>
              </a:ext>
            </a:extLst>
          </p:cNvPr>
          <p:cNvSpPr/>
          <p:nvPr/>
        </p:nvSpPr>
        <p:spPr>
          <a:xfrm>
            <a:off x="607880" y="1242889"/>
            <a:ext cx="6501374" cy="1691168"/>
          </a:xfrm>
          <a:prstGeom prst="rect">
            <a:avLst/>
          </a:prstGeom>
          <a:solidFill>
            <a:srgbClr val="FFFFFF">
              <a:alpha val="7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B7C20FF-E75C-FA4F-85A8-D21B0D42BB42}"/>
              </a:ext>
            </a:extLst>
          </p:cNvPr>
          <p:cNvSpPr/>
          <p:nvPr/>
        </p:nvSpPr>
        <p:spPr>
          <a:xfrm>
            <a:off x="607876" y="2920055"/>
            <a:ext cx="3299249" cy="2055347"/>
          </a:xfrm>
          <a:prstGeom prst="rect">
            <a:avLst/>
          </a:prstGeom>
          <a:solidFill>
            <a:srgbClr val="FFFFFF">
              <a:alpha val="7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67811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57CD9900-A77E-8F4F-8257-A1880339F8FB}"/>
              </a:ext>
            </a:extLst>
          </p:cNvPr>
          <p:cNvSpPr/>
          <p:nvPr/>
        </p:nvSpPr>
        <p:spPr>
          <a:xfrm>
            <a:off x="698497" y="1351005"/>
            <a:ext cx="10774365" cy="5420498"/>
          </a:xfrm>
          <a:prstGeom prst="roundRect">
            <a:avLst>
              <a:gd name="adj" fmla="val 301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AT" sz="2000" dirty="0">
              <a:cs typeface="Courier New" panose="02070309020205020404" pitchFamily="49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E4620AF-B871-994D-AFF1-A7EB76CE7F10}"/>
              </a:ext>
            </a:extLst>
          </p:cNvPr>
          <p:cNvSpPr txBox="1">
            <a:spLocks/>
          </p:cNvSpPr>
          <p:nvPr/>
        </p:nvSpPr>
        <p:spPr>
          <a:xfrm>
            <a:off x="698498" y="520699"/>
            <a:ext cx="10774365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400" b="0" i="0" kern="120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de-DE" b="1" dirty="0">
                <a:solidFill>
                  <a:srgbClr val="008CDB"/>
                </a:solidFill>
              </a:rPr>
              <a:t>Define the endpoints</a:t>
            </a:r>
            <a:endParaRPr lang="de-AT" b="1" dirty="0">
              <a:solidFill>
                <a:srgbClr val="008CDB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BBDE31-61BD-B74C-A032-F7A53491EE4A}"/>
              </a:ext>
            </a:extLst>
          </p:cNvPr>
          <p:cNvSpPr txBox="1"/>
          <p:nvPr/>
        </p:nvSpPr>
        <p:spPr>
          <a:xfrm>
            <a:off x="170589" y="179815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AEB6173-BD6D-0E41-B800-E89961F57C17}"/>
              </a:ext>
            </a:extLst>
          </p:cNvPr>
          <p:cNvSpPr txBox="1"/>
          <p:nvPr/>
        </p:nvSpPr>
        <p:spPr>
          <a:xfrm>
            <a:off x="3268703" y="832494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1B6FFE0-6EA5-8244-BC85-7A373A0A4CED}"/>
              </a:ext>
            </a:extLst>
          </p:cNvPr>
          <p:cNvSpPr/>
          <p:nvPr/>
        </p:nvSpPr>
        <p:spPr>
          <a:xfrm>
            <a:off x="698497" y="1351005"/>
            <a:ext cx="6343137" cy="1529822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UI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A08AC11-DC4A-0B4F-9930-9661C7B8C3A1}"/>
              </a:ext>
            </a:extLst>
          </p:cNvPr>
          <p:cNvSpPr/>
          <p:nvPr/>
        </p:nvSpPr>
        <p:spPr>
          <a:xfrm>
            <a:off x="698497" y="2937497"/>
            <a:ext cx="3134500" cy="2038629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USER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302DBFC4-24A6-2B48-A672-2E16AC08068D}"/>
              </a:ext>
            </a:extLst>
          </p:cNvPr>
          <p:cNvSpPr/>
          <p:nvPr/>
        </p:nvSpPr>
        <p:spPr>
          <a:xfrm>
            <a:off x="698497" y="5029356"/>
            <a:ext cx="3134500" cy="1544910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USER DB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1AE52B4-A907-FB45-9B5C-21CD3A4F9368}"/>
              </a:ext>
            </a:extLst>
          </p:cNvPr>
          <p:cNvSpPr/>
          <p:nvPr/>
        </p:nvSpPr>
        <p:spPr>
          <a:xfrm>
            <a:off x="3907134" y="2937497"/>
            <a:ext cx="3134500" cy="2038629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TASK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4401F67-876F-DC4F-A68B-BD4D6E27F2E0}"/>
              </a:ext>
            </a:extLst>
          </p:cNvPr>
          <p:cNvSpPr/>
          <p:nvPr/>
        </p:nvSpPr>
        <p:spPr>
          <a:xfrm>
            <a:off x="3907134" y="5029356"/>
            <a:ext cx="3134500" cy="1544910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TASK DB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11D9F039-81D2-974B-8359-2E696BF1AEB3}"/>
              </a:ext>
            </a:extLst>
          </p:cNvPr>
          <p:cNvSpPr/>
          <p:nvPr/>
        </p:nvSpPr>
        <p:spPr>
          <a:xfrm>
            <a:off x="1137161" y="6045234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Image: mongo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C45F0795-462A-B149-83E1-4A48E6056C7D}"/>
              </a:ext>
            </a:extLst>
          </p:cNvPr>
          <p:cNvSpPr/>
          <p:nvPr/>
        </p:nvSpPr>
        <p:spPr>
          <a:xfrm>
            <a:off x="1137160" y="3463812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Technologies: Python/Flask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9605C7D0-B286-0E46-AE84-72F8F2A58BAB}"/>
              </a:ext>
            </a:extLst>
          </p:cNvPr>
          <p:cNvSpPr/>
          <p:nvPr/>
        </p:nvSpPr>
        <p:spPr>
          <a:xfrm>
            <a:off x="1137160" y="3895981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Image: ubuntu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9D8CDAF9-26D8-C943-BD67-7E8F4A85252A}"/>
              </a:ext>
            </a:extLst>
          </p:cNvPr>
          <p:cNvSpPr/>
          <p:nvPr/>
        </p:nvSpPr>
        <p:spPr>
          <a:xfrm>
            <a:off x="1137160" y="5612341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Technologies: MongoDB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27D766D5-C1EB-0242-A82B-29BDAEB7605E}"/>
              </a:ext>
            </a:extLst>
          </p:cNvPr>
          <p:cNvSpPr/>
          <p:nvPr/>
        </p:nvSpPr>
        <p:spPr>
          <a:xfrm>
            <a:off x="4345798" y="6045234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Image: mongo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7EAA9DDE-9AA0-AF40-8CFB-2BF68519D0C2}"/>
              </a:ext>
            </a:extLst>
          </p:cNvPr>
          <p:cNvSpPr/>
          <p:nvPr/>
        </p:nvSpPr>
        <p:spPr>
          <a:xfrm>
            <a:off x="4345797" y="5612341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Technologies: MongoDB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5D726E20-EE1A-7C48-A829-EDA425808126}"/>
              </a:ext>
            </a:extLst>
          </p:cNvPr>
          <p:cNvSpPr/>
          <p:nvPr/>
        </p:nvSpPr>
        <p:spPr>
          <a:xfrm>
            <a:off x="4345795" y="3463812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Technologies: Python/Flask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E477F149-9949-A443-8DD6-1D3C410572A8}"/>
              </a:ext>
            </a:extLst>
          </p:cNvPr>
          <p:cNvSpPr/>
          <p:nvPr/>
        </p:nvSpPr>
        <p:spPr>
          <a:xfrm>
            <a:off x="4345795" y="3895981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Image: ubuntu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FBBC060F-7B8A-8042-983F-4E7D8C467B57}"/>
              </a:ext>
            </a:extLst>
          </p:cNvPr>
          <p:cNvSpPr/>
          <p:nvPr/>
        </p:nvSpPr>
        <p:spPr>
          <a:xfrm>
            <a:off x="2704412" y="1859792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Technologies: Node.js/Express.js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9CA64EEA-05F7-9C4B-A618-0B5E1195A009}"/>
              </a:ext>
            </a:extLst>
          </p:cNvPr>
          <p:cNvSpPr/>
          <p:nvPr/>
        </p:nvSpPr>
        <p:spPr>
          <a:xfrm>
            <a:off x="2704410" y="2295401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Image: alpine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5CD1378-8E9D-3B49-A868-1CD24AC25783}"/>
              </a:ext>
            </a:extLst>
          </p:cNvPr>
          <p:cNvSpPr txBox="1"/>
          <p:nvPr/>
        </p:nvSpPr>
        <p:spPr>
          <a:xfrm>
            <a:off x="9308757" y="-56841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15C458A-2C0A-6B40-BDCA-62D6F528CF5B}"/>
              </a:ext>
            </a:extLst>
          </p:cNvPr>
          <p:cNvSpPr/>
          <p:nvPr/>
        </p:nvSpPr>
        <p:spPr>
          <a:xfrm>
            <a:off x="406052" y="2891895"/>
            <a:ext cx="3464013" cy="3792294"/>
          </a:xfrm>
          <a:prstGeom prst="rect">
            <a:avLst/>
          </a:prstGeom>
          <a:solidFill>
            <a:srgbClr val="FFFFFF">
              <a:alpha val="7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56A3DCE1-6E76-BE46-A482-94F37C387E29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7206391" y="1651409"/>
            <a:ext cx="4489422" cy="4575175"/>
          </a:xfrm>
        </p:spPr>
        <p:txBody>
          <a:bodyPr/>
          <a:lstStyle/>
          <a:p>
            <a:pPr marL="0" indent="0">
              <a:buNone/>
            </a:pPr>
            <a:r>
              <a:rPr lang="de-AT" sz="1800" b="1" dirty="0"/>
              <a:t>TASK Endpoints:</a:t>
            </a:r>
          </a:p>
          <a:p>
            <a:r>
              <a:rPr lang="en-US" sz="1200"/>
              <a:t>http://todo-task-svc:8080</a:t>
            </a:r>
          </a:p>
          <a:p>
            <a:r>
              <a:rPr lang="en-US" sz="1200"/>
              <a:t>http://todo-task-svc:8080</a:t>
            </a:r>
            <a:r>
              <a:rPr lang="en-US" sz="1200" b="1"/>
              <a:t>/health</a:t>
            </a:r>
          </a:p>
          <a:p>
            <a:r>
              <a:rPr lang="en-US" sz="1200"/>
              <a:t>http://todo-task-svc:8080</a:t>
            </a:r>
            <a:r>
              <a:rPr lang="en-US" sz="1200" b="1"/>
              <a:t>/add_task</a:t>
            </a:r>
          </a:p>
          <a:p>
            <a:r>
              <a:rPr lang="en-US" sz="1200"/>
              <a:t>http://todo-task-svc:8080</a:t>
            </a:r>
            <a:r>
              <a:rPr lang="en-US" sz="1200" b="1"/>
              <a:t>/delete_task</a:t>
            </a:r>
          </a:p>
          <a:p>
            <a:r>
              <a:rPr lang="en-US" sz="1200"/>
              <a:t>http://todo-task-svc:8080</a:t>
            </a:r>
            <a:r>
              <a:rPr lang="en-US" sz="1200" b="1"/>
              <a:t>/list_tasks</a:t>
            </a:r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00" dirty="0"/>
          </a:p>
          <a:p>
            <a:pPr marL="0" indent="0">
              <a:buNone/>
            </a:pPr>
            <a:endParaRPr lang="de-AT" sz="10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E26F15F-61EA-F14F-9808-98356A774DD5}"/>
              </a:ext>
            </a:extLst>
          </p:cNvPr>
          <p:cNvSpPr/>
          <p:nvPr/>
        </p:nvSpPr>
        <p:spPr>
          <a:xfrm>
            <a:off x="607880" y="1242889"/>
            <a:ext cx="6501374" cy="1691168"/>
          </a:xfrm>
          <a:prstGeom prst="rect">
            <a:avLst/>
          </a:prstGeom>
          <a:solidFill>
            <a:srgbClr val="FFFFFF">
              <a:alpha val="7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B7C20FF-E75C-FA4F-85A8-D21B0D42BB42}"/>
              </a:ext>
            </a:extLst>
          </p:cNvPr>
          <p:cNvSpPr/>
          <p:nvPr/>
        </p:nvSpPr>
        <p:spPr>
          <a:xfrm>
            <a:off x="3840035" y="4976126"/>
            <a:ext cx="3299249" cy="1696995"/>
          </a:xfrm>
          <a:prstGeom prst="rect">
            <a:avLst/>
          </a:prstGeom>
          <a:solidFill>
            <a:srgbClr val="FFFFFF">
              <a:alpha val="7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72654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57CD9900-A77E-8F4F-8257-A1880339F8FB}"/>
              </a:ext>
            </a:extLst>
          </p:cNvPr>
          <p:cNvSpPr/>
          <p:nvPr/>
        </p:nvSpPr>
        <p:spPr>
          <a:xfrm>
            <a:off x="698497" y="1351005"/>
            <a:ext cx="10774365" cy="5420498"/>
          </a:xfrm>
          <a:prstGeom prst="roundRect">
            <a:avLst>
              <a:gd name="adj" fmla="val 301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AT" sz="2000" dirty="0">
              <a:cs typeface="Courier New" panose="02070309020205020404" pitchFamily="49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E4620AF-B871-994D-AFF1-A7EB76CE7F10}"/>
              </a:ext>
            </a:extLst>
          </p:cNvPr>
          <p:cNvSpPr txBox="1">
            <a:spLocks/>
          </p:cNvSpPr>
          <p:nvPr/>
        </p:nvSpPr>
        <p:spPr>
          <a:xfrm>
            <a:off x="698498" y="520699"/>
            <a:ext cx="10774365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400" b="0" i="0" kern="120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de-DE" b="1" dirty="0">
                <a:solidFill>
                  <a:srgbClr val="008CDB"/>
                </a:solidFill>
              </a:rPr>
              <a:t>Define the endpoints</a:t>
            </a:r>
            <a:endParaRPr lang="de-AT" b="1" dirty="0">
              <a:solidFill>
                <a:srgbClr val="008CDB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BBDE31-61BD-B74C-A032-F7A53491EE4A}"/>
              </a:ext>
            </a:extLst>
          </p:cNvPr>
          <p:cNvSpPr txBox="1"/>
          <p:nvPr/>
        </p:nvSpPr>
        <p:spPr>
          <a:xfrm>
            <a:off x="170589" y="179815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AEB6173-BD6D-0E41-B800-E89961F57C17}"/>
              </a:ext>
            </a:extLst>
          </p:cNvPr>
          <p:cNvSpPr txBox="1"/>
          <p:nvPr/>
        </p:nvSpPr>
        <p:spPr>
          <a:xfrm>
            <a:off x="3268703" y="832494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1B6FFE0-6EA5-8244-BC85-7A373A0A4CED}"/>
              </a:ext>
            </a:extLst>
          </p:cNvPr>
          <p:cNvSpPr/>
          <p:nvPr/>
        </p:nvSpPr>
        <p:spPr>
          <a:xfrm>
            <a:off x="698497" y="1351005"/>
            <a:ext cx="6343137" cy="1529822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UI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A08AC11-DC4A-0B4F-9930-9661C7B8C3A1}"/>
              </a:ext>
            </a:extLst>
          </p:cNvPr>
          <p:cNvSpPr/>
          <p:nvPr/>
        </p:nvSpPr>
        <p:spPr>
          <a:xfrm>
            <a:off x="698497" y="2937497"/>
            <a:ext cx="3134500" cy="2038629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USER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302DBFC4-24A6-2B48-A672-2E16AC08068D}"/>
              </a:ext>
            </a:extLst>
          </p:cNvPr>
          <p:cNvSpPr/>
          <p:nvPr/>
        </p:nvSpPr>
        <p:spPr>
          <a:xfrm>
            <a:off x="698497" y="5029356"/>
            <a:ext cx="3134500" cy="1544910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USER DB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1AE52B4-A907-FB45-9B5C-21CD3A4F9368}"/>
              </a:ext>
            </a:extLst>
          </p:cNvPr>
          <p:cNvSpPr/>
          <p:nvPr/>
        </p:nvSpPr>
        <p:spPr>
          <a:xfrm>
            <a:off x="3907134" y="2937497"/>
            <a:ext cx="3134500" cy="2038629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TASK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4401F67-876F-DC4F-A68B-BD4D6E27F2E0}"/>
              </a:ext>
            </a:extLst>
          </p:cNvPr>
          <p:cNvSpPr/>
          <p:nvPr/>
        </p:nvSpPr>
        <p:spPr>
          <a:xfrm>
            <a:off x="3907134" y="5029356"/>
            <a:ext cx="3134500" cy="1544910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TASK DB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11D9F039-81D2-974B-8359-2E696BF1AEB3}"/>
              </a:ext>
            </a:extLst>
          </p:cNvPr>
          <p:cNvSpPr/>
          <p:nvPr/>
        </p:nvSpPr>
        <p:spPr>
          <a:xfrm>
            <a:off x="1137161" y="6045234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Image: mongo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C45F0795-462A-B149-83E1-4A48E6056C7D}"/>
              </a:ext>
            </a:extLst>
          </p:cNvPr>
          <p:cNvSpPr/>
          <p:nvPr/>
        </p:nvSpPr>
        <p:spPr>
          <a:xfrm>
            <a:off x="1137160" y="3463812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Technologies: Python/Flask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9605C7D0-B286-0E46-AE84-72F8F2A58BAB}"/>
              </a:ext>
            </a:extLst>
          </p:cNvPr>
          <p:cNvSpPr/>
          <p:nvPr/>
        </p:nvSpPr>
        <p:spPr>
          <a:xfrm>
            <a:off x="1137160" y="3895981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Image: ubuntu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9D8CDAF9-26D8-C943-BD67-7E8F4A85252A}"/>
              </a:ext>
            </a:extLst>
          </p:cNvPr>
          <p:cNvSpPr/>
          <p:nvPr/>
        </p:nvSpPr>
        <p:spPr>
          <a:xfrm>
            <a:off x="1137160" y="5612341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Technologies: MongoDB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27D766D5-C1EB-0242-A82B-29BDAEB7605E}"/>
              </a:ext>
            </a:extLst>
          </p:cNvPr>
          <p:cNvSpPr/>
          <p:nvPr/>
        </p:nvSpPr>
        <p:spPr>
          <a:xfrm>
            <a:off x="4345798" y="6045234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Image: mongo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7EAA9DDE-9AA0-AF40-8CFB-2BF68519D0C2}"/>
              </a:ext>
            </a:extLst>
          </p:cNvPr>
          <p:cNvSpPr/>
          <p:nvPr/>
        </p:nvSpPr>
        <p:spPr>
          <a:xfrm>
            <a:off x="4345797" y="5612341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Technologies: MongoDB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5D726E20-EE1A-7C48-A829-EDA425808126}"/>
              </a:ext>
            </a:extLst>
          </p:cNvPr>
          <p:cNvSpPr/>
          <p:nvPr/>
        </p:nvSpPr>
        <p:spPr>
          <a:xfrm>
            <a:off x="4345795" y="3463812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Technologies: Python/Flask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E477F149-9949-A443-8DD6-1D3C410572A8}"/>
              </a:ext>
            </a:extLst>
          </p:cNvPr>
          <p:cNvSpPr/>
          <p:nvPr/>
        </p:nvSpPr>
        <p:spPr>
          <a:xfrm>
            <a:off x="4345795" y="3895981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Image: ubuntu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FBBC060F-7B8A-8042-983F-4E7D8C467B57}"/>
              </a:ext>
            </a:extLst>
          </p:cNvPr>
          <p:cNvSpPr/>
          <p:nvPr/>
        </p:nvSpPr>
        <p:spPr>
          <a:xfrm>
            <a:off x="2704412" y="1859792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Technologies: Node.js/Express.js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9CA64EEA-05F7-9C4B-A618-0B5E1195A009}"/>
              </a:ext>
            </a:extLst>
          </p:cNvPr>
          <p:cNvSpPr/>
          <p:nvPr/>
        </p:nvSpPr>
        <p:spPr>
          <a:xfrm>
            <a:off x="2704410" y="2295401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Image: alpine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5CD1378-8E9D-3B49-A868-1CD24AC25783}"/>
              </a:ext>
            </a:extLst>
          </p:cNvPr>
          <p:cNvSpPr txBox="1"/>
          <p:nvPr/>
        </p:nvSpPr>
        <p:spPr>
          <a:xfrm>
            <a:off x="9308757" y="-56841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15C458A-2C0A-6B40-BDCA-62D6F528CF5B}"/>
              </a:ext>
            </a:extLst>
          </p:cNvPr>
          <p:cNvSpPr/>
          <p:nvPr/>
        </p:nvSpPr>
        <p:spPr>
          <a:xfrm>
            <a:off x="440037" y="2929137"/>
            <a:ext cx="3464013" cy="3792294"/>
          </a:xfrm>
          <a:prstGeom prst="rect">
            <a:avLst/>
          </a:prstGeom>
          <a:solidFill>
            <a:srgbClr val="FFFFFF">
              <a:alpha val="7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56A3DCE1-6E76-BE46-A482-94F37C387E29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7206391" y="1651409"/>
            <a:ext cx="4489422" cy="4575175"/>
          </a:xfrm>
        </p:spPr>
        <p:txBody>
          <a:bodyPr/>
          <a:lstStyle/>
          <a:p>
            <a:pPr marL="0" indent="0">
              <a:buNone/>
            </a:pPr>
            <a:r>
              <a:rPr lang="de-AT" sz="1800" b="1" dirty="0"/>
              <a:t>TASK DB Endpoints:</a:t>
            </a:r>
          </a:p>
          <a:p>
            <a:r>
              <a:rPr lang="en-US" sz="1200"/>
              <a:t>mongodb://todo-task-db-svc:27017</a:t>
            </a:r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00" dirty="0"/>
          </a:p>
          <a:p>
            <a:pPr marL="0" indent="0">
              <a:buNone/>
            </a:pPr>
            <a:endParaRPr lang="de-AT" sz="10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E26F15F-61EA-F14F-9808-98356A774DD5}"/>
              </a:ext>
            </a:extLst>
          </p:cNvPr>
          <p:cNvSpPr/>
          <p:nvPr/>
        </p:nvSpPr>
        <p:spPr>
          <a:xfrm>
            <a:off x="607880" y="1242889"/>
            <a:ext cx="6501374" cy="1691168"/>
          </a:xfrm>
          <a:prstGeom prst="rect">
            <a:avLst/>
          </a:prstGeom>
          <a:solidFill>
            <a:srgbClr val="FFFFFF">
              <a:alpha val="7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B7C20FF-E75C-FA4F-85A8-D21B0D42BB42}"/>
              </a:ext>
            </a:extLst>
          </p:cNvPr>
          <p:cNvSpPr/>
          <p:nvPr/>
        </p:nvSpPr>
        <p:spPr>
          <a:xfrm>
            <a:off x="3839165" y="2929137"/>
            <a:ext cx="3299249" cy="2055347"/>
          </a:xfrm>
          <a:prstGeom prst="rect">
            <a:avLst/>
          </a:prstGeom>
          <a:solidFill>
            <a:srgbClr val="FFFFFF">
              <a:alpha val="7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27732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 anchor="ctr" anchorCtr="0"/>
          <a:lstStyle/>
          <a:p>
            <a:pPr fontAlgn="base"/>
            <a:r>
              <a:rPr lang="en-US" dirty="0"/>
              <a:t>Lab 3: </a:t>
            </a:r>
            <a:r>
              <a:rPr lang="en-US" b="1" dirty="0"/>
              <a:t>Create a microservices application</a:t>
            </a:r>
          </a:p>
        </p:txBody>
      </p:sp>
    </p:spTree>
    <p:extLst>
      <p:ext uri="{BB962C8B-B14F-4D97-AF65-F5344CB8AC3E}">
        <p14:creationId xmlns:p14="http://schemas.microsoft.com/office/powerpoint/2010/main" val="22784371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213ED3-1C2E-4E69-823F-011D32A937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498" y="571499"/>
            <a:ext cx="10774365" cy="668960"/>
          </a:xfrm>
        </p:spPr>
        <p:txBody>
          <a:bodyPr/>
          <a:lstStyle/>
          <a:p>
            <a:r>
              <a:rPr lang="de-AT" b="1" dirty="0">
                <a:solidFill>
                  <a:srgbClr val="008CDB"/>
                </a:solidFill>
              </a:rPr>
              <a:t>Outline</a:t>
            </a:r>
            <a:endParaRPr lang="en-US" b="1" dirty="0">
              <a:solidFill>
                <a:srgbClr val="008CDB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91CF62-3201-41BA-9D86-BE8E1EBFE462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sz="1800"/>
              <a:t>Introduction</a:t>
            </a:r>
          </a:p>
          <a:p>
            <a:r>
              <a:rPr lang="en-US" sz="1800"/>
              <a:t>Part 1: Container and containerized apps</a:t>
            </a:r>
          </a:p>
          <a:p>
            <a:r>
              <a:rPr lang="en-US" sz="1800"/>
              <a:t>Part 2: Using a Container Registry</a:t>
            </a:r>
          </a:p>
          <a:p>
            <a:r>
              <a:rPr lang="en-US" sz="1800"/>
              <a:t>Part 3: Create a Microservices application</a:t>
            </a:r>
          </a:p>
          <a:p>
            <a:r>
              <a:rPr lang="en-US" sz="1800"/>
              <a:t>Part 4: Create a Kubernetes Cluster</a:t>
            </a:r>
          </a:p>
          <a:p>
            <a:r>
              <a:rPr lang="en-US" sz="1800"/>
              <a:t>Part 5: Deploy a microservice application on a Kubernetes Cluster</a:t>
            </a:r>
          </a:p>
          <a:p>
            <a:r>
              <a:rPr lang="en-US" sz="1800"/>
              <a:t>Part 6: Instrument a Kubernetes Cluster with Dynatrace</a:t>
            </a:r>
          </a:p>
          <a:p>
            <a:r>
              <a:rPr lang="en-US" sz="1800"/>
              <a:t>Recap</a:t>
            </a:r>
          </a:p>
        </p:txBody>
      </p:sp>
    </p:spTree>
    <p:extLst>
      <p:ext uri="{BB962C8B-B14F-4D97-AF65-F5344CB8AC3E}">
        <p14:creationId xmlns:p14="http://schemas.microsoft.com/office/powerpoint/2010/main" val="4145958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 fontAlgn="base"/>
            <a:r>
              <a:rPr lang="en-US" dirty="0"/>
              <a:t>Part 4:</a:t>
            </a:r>
            <a:br>
              <a:rPr lang="en-US" dirty="0"/>
            </a:br>
            <a:r>
              <a:rPr lang="en-US" sz="5000" b="1" dirty="0"/>
              <a:t>Create a Kubernetes Cluster</a:t>
            </a:r>
          </a:p>
        </p:txBody>
      </p:sp>
    </p:spTree>
    <p:extLst>
      <p:ext uri="{BB962C8B-B14F-4D97-AF65-F5344CB8AC3E}">
        <p14:creationId xmlns:p14="http://schemas.microsoft.com/office/powerpoint/2010/main" val="31453323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57CD9900-A77E-8F4F-8257-A1880339F8FB}"/>
              </a:ext>
            </a:extLst>
          </p:cNvPr>
          <p:cNvSpPr/>
          <p:nvPr/>
        </p:nvSpPr>
        <p:spPr>
          <a:xfrm>
            <a:off x="698498" y="1507524"/>
            <a:ext cx="10774365" cy="5420498"/>
          </a:xfrm>
          <a:prstGeom prst="roundRect">
            <a:avLst>
              <a:gd name="adj" fmla="val 301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AT" sz="2000" dirty="0">
              <a:cs typeface="Courier New" panose="02070309020205020404" pitchFamily="49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E4620AF-B871-994D-AFF1-A7EB76CE7F10}"/>
              </a:ext>
            </a:extLst>
          </p:cNvPr>
          <p:cNvSpPr txBox="1">
            <a:spLocks/>
          </p:cNvSpPr>
          <p:nvPr/>
        </p:nvSpPr>
        <p:spPr>
          <a:xfrm>
            <a:off x="698498" y="520699"/>
            <a:ext cx="10774365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400" b="0" i="0" kern="120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de-DE" b="1" dirty="0">
                <a:solidFill>
                  <a:srgbClr val="008CDB"/>
                </a:solidFill>
              </a:rPr>
              <a:t>What is Kubernetes?</a:t>
            </a:r>
            <a:endParaRPr lang="de-AT" b="1" dirty="0">
              <a:solidFill>
                <a:srgbClr val="008CDB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BBDE31-61BD-B74C-A032-F7A53491EE4A}"/>
              </a:ext>
            </a:extLst>
          </p:cNvPr>
          <p:cNvSpPr txBox="1"/>
          <p:nvPr/>
        </p:nvSpPr>
        <p:spPr>
          <a:xfrm>
            <a:off x="2188860" y="3140919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AEB6173-BD6D-0E41-B800-E89961F57C17}"/>
              </a:ext>
            </a:extLst>
          </p:cNvPr>
          <p:cNvSpPr txBox="1"/>
          <p:nvPr/>
        </p:nvSpPr>
        <p:spPr>
          <a:xfrm>
            <a:off x="3268703" y="832494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5CD1378-8E9D-3B49-A868-1CD24AC25783}"/>
              </a:ext>
            </a:extLst>
          </p:cNvPr>
          <p:cNvSpPr txBox="1"/>
          <p:nvPr/>
        </p:nvSpPr>
        <p:spPr>
          <a:xfrm>
            <a:off x="9308757" y="-56841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49" name="Content Placeholder 48">
            <a:extLst>
              <a:ext uri="{FF2B5EF4-FFF2-40B4-BE49-F238E27FC236}">
                <a16:creationId xmlns:a16="http://schemas.microsoft.com/office/drawing/2014/main" id="{742860DB-50BF-964C-8DB7-C09F3FD9C235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98499" y="1433147"/>
            <a:ext cx="10335848" cy="4591416"/>
          </a:xfrm>
        </p:spPr>
        <p:txBody>
          <a:bodyPr/>
          <a:lstStyle/>
          <a:p>
            <a:r>
              <a:rPr lang="de-AT" b="1" dirty="0">
                <a:cs typeface="Courier New" panose="02070309020205020404" pitchFamily="49" charset="0"/>
              </a:rPr>
              <a:t>Kubernetes</a:t>
            </a:r>
            <a:r>
              <a:rPr lang="de-AT" dirty="0">
                <a:cs typeface="Courier New" panose="02070309020205020404" pitchFamily="49" charset="0"/>
              </a:rPr>
              <a:t> is an open-source system for </a:t>
            </a:r>
            <a:r>
              <a:rPr lang="de-AT" b="1" dirty="0">
                <a:cs typeface="Courier New" panose="02070309020205020404" pitchFamily="49" charset="0"/>
              </a:rPr>
              <a:t>automating deployment, scaling, and management of containerized applications</a:t>
            </a:r>
          </a:p>
          <a:p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904DD14-4F36-F948-9552-FC20576296A7}"/>
              </a:ext>
            </a:extLst>
          </p:cNvPr>
          <p:cNvGrpSpPr/>
          <p:nvPr/>
        </p:nvGrpSpPr>
        <p:grpSpPr>
          <a:xfrm>
            <a:off x="2136532" y="2437459"/>
            <a:ext cx="7904072" cy="3830592"/>
            <a:chOff x="1201006" y="1507524"/>
            <a:chExt cx="9551774" cy="4943176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BD5E2855-190F-2D4D-AC5D-B5F7B919ED47}"/>
                </a:ext>
              </a:extLst>
            </p:cNvPr>
            <p:cNvSpPr txBox="1"/>
            <p:nvPr/>
          </p:nvSpPr>
          <p:spPr>
            <a:xfrm>
              <a:off x="2188860" y="3140919"/>
              <a:ext cx="0" cy="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rmAutofit fontScale="25000" lnSpcReduction="20000"/>
            </a:bodyPr>
            <a:lstStyle/>
            <a:p>
              <a:pPr>
                <a:lnSpc>
                  <a:spcPct val="120000"/>
                </a:lnSpc>
              </a:pPr>
              <a:endParaRPr lang="en-US"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sp>
          <p:nvSpPr>
            <p:cNvPr id="53" name="Rounded Rectangle 52">
              <a:extLst>
                <a:ext uri="{FF2B5EF4-FFF2-40B4-BE49-F238E27FC236}">
                  <a16:creationId xmlns:a16="http://schemas.microsoft.com/office/drawing/2014/main" id="{EF5F88B8-4732-E04C-AE6E-57BF9AED87BA}"/>
                </a:ext>
              </a:extLst>
            </p:cNvPr>
            <p:cNvSpPr/>
            <p:nvPr/>
          </p:nvSpPr>
          <p:spPr>
            <a:xfrm>
              <a:off x="1201006" y="4412071"/>
              <a:ext cx="3134500" cy="2038629"/>
            </a:xfrm>
            <a:prstGeom prst="roundRect">
              <a:avLst>
                <a:gd name="adj" fmla="val 3014"/>
              </a:avLst>
            </a:prstGeom>
            <a:solidFill>
              <a:srgbClr val="2542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e-AT" sz="2000" dirty="0">
                  <a:cs typeface="Courier New" panose="02070309020205020404" pitchFamily="49" charset="0"/>
                </a:rPr>
                <a:t>WORKER NODE 1</a:t>
              </a:r>
            </a:p>
          </p:txBody>
        </p:sp>
        <p:sp>
          <p:nvSpPr>
            <p:cNvPr id="54" name="Rounded Rectangle 53">
              <a:extLst>
                <a:ext uri="{FF2B5EF4-FFF2-40B4-BE49-F238E27FC236}">
                  <a16:creationId xmlns:a16="http://schemas.microsoft.com/office/drawing/2014/main" id="{BE36385C-AEEE-EB47-9DEA-ACFFDE2EE55C}"/>
                </a:ext>
              </a:extLst>
            </p:cNvPr>
            <p:cNvSpPr/>
            <p:nvPr/>
          </p:nvSpPr>
          <p:spPr>
            <a:xfrm>
              <a:off x="4409643" y="4412071"/>
              <a:ext cx="3134500" cy="2038629"/>
            </a:xfrm>
            <a:prstGeom prst="roundRect">
              <a:avLst>
                <a:gd name="adj" fmla="val 3014"/>
              </a:avLst>
            </a:prstGeom>
            <a:solidFill>
              <a:srgbClr val="2542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e-AT" sz="2000" dirty="0">
                  <a:cs typeface="Courier New" panose="02070309020205020404" pitchFamily="49" charset="0"/>
                </a:rPr>
                <a:t>WORKER NODE 2</a:t>
              </a:r>
            </a:p>
          </p:txBody>
        </p:sp>
        <p:sp>
          <p:nvSpPr>
            <p:cNvPr id="55" name="Rounded Rectangle 54">
              <a:extLst>
                <a:ext uri="{FF2B5EF4-FFF2-40B4-BE49-F238E27FC236}">
                  <a16:creationId xmlns:a16="http://schemas.microsoft.com/office/drawing/2014/main" id="{22E7A946-B458-1149-8387-746EF1171C17}"/>
                </a:ext>
              </a:extLst>
            </p:cNvPr>
            <p:cNvSpPr/>
            <p:nvPr/>
          </p:nvSpPr>
          <p:spPr>
            <a:xfrm>
              <a:off x="1639669" y="4938386"/>
              <a:ext cx="2257169" cy="378939"/>
            </a:xfrm>
            <a:prstGeom prst="roundRect">
              <a:avLst/>
            </a:prstGeom>
            <a:solidFill>
              <a:srgbClr val="415665"/>
            </a:solidFill>
            <a:ln>
              <a:solidFill>
                <a:srgbClr val="41566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latin typeface="Calibri Light" charset="0"/>
                  <a:ea typeface="Calibri Light" charset="0"/>
                  <a:cs typeface="Calibri Light" charset="0"/>
                </a:rPr>
                <a:t>kubelet</a:t>
              </a:r>
            </a:p>
          </p:txBody>
        </p:sp>
        <p:sp>
          <p:nvSpPr>
            <p:cNvPr id="56" name="Rounded Rectangle 55">
              <a:extLst>
                <a:ext uri="{FF2B5EF4-FFF2-40B4-BE49-F238E27FC236}">
                  <a16:creationId xmlns:a16="http://schemas.microsoft.com/office/drawing/2014/main" id="{EEE3658C-84E9-6F41-8474-FDB1A957178F}"/>
                </a:ext>
              </a:extLst>
            </p:cNvPr>
            <p:cNvSpPr/>
            <p:nvPr/>
          </p:nvSpPr>
          <p:spPr>
            <a:xfrm>
              <a:off x="1639669" y="5370555"/>
              <a:ext cx="2257169" cy="378939"/>
            </a:xfrm>
            <a:prstGeom prst="roundRect">
              <a:avLst/>
            </a:prstGeom>
            <a:solidFill>
              <a:srgbClr val="415665"/>
            </a:solidFill>
            <a:ln>
              <a:solidFill>
                <a:srgbClr val="41566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latin typeface="Calibri Light" charset="0"/>
                  <a:ea typeface="Calibri Light" charset="0"/>
                  <a:cs typeface="Calibri Light" charset="0"/>
                </a:rPr>
                <a:t>…</a:t>
              </a:r>
            </a:p>
          </p:txBody>
        </p:sp>
        <p:sp>
          <p:nvSpPr>
            <p:cNvPr id="57" name="Rounded Rectangle 56">
              <a:extLst>
                <a:ext uri="{FF2B5EF4-FFF2-40B4-BE49-F238E27FC236}">
                  <a16:creationId xmlns:a16="http://schemas.microsoft.com/office/drawing/2014/main" id="{BAE629CB-4650-884E-8027-2C90B02E0474}"/>
                </a:ext>
              </a:extLst>
            </p:cNvPr>
            <p:cNvSpPr/>
            <p:nvPr/>
          </p:nvSpPr>
          <p:spPr>
            <a:xfrm>
              <a:off x="4848304" y="4938386"/>
              <a:ext cx="2257169" cy="378939"/>
            </a:xfrm>
            <a:prstGeom prst="roundRect">
              <a:avLst/>
            </a:prstGeom>
            <a:solidFill>
              <a:srgbClr val="415665"/>
            </a:solidFill>
            <a:ln>
              <a:solidFill>
                <a:srgbClr val="41566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latin typeface="Calibri Light" charset="0"/>
                  <a:ea typeface="Calibri Light" charset="0"/>
                  <a:cs typeface="Calibri Light" charset="0"/>
                </a:rPr>
                <a:t>kubelet</a:t>
              </a:r>
            </a:p>
          </p:txBody>
        </p:sp>
        <p:sp>
          <p:nvSpPr>
            <p:cNvPr id="58" name="Rounded Rectangle 57">
              <a:extLst>
                <a:ext uri="{FF2B5EF4-FFF2-40B4-BE49-F238E27FC236}">
                  <a16:creationId xmlns:a16="http://schemas.microsoft.com/office/drawing/2014/main" id="{BD3208BC-0991-6E47-A968-1D15CD1064A3}"/>
                </a:ext>
              </a:extLst>
            </p:cNvPr>
            <p:cNvSpPr/>
            <p:nvPr/>
          </p:nvSpPr>
          <p:spPr>
            <a:xfrm>
              <a:off x="4848304" y="5370555"/>
              <a:ext cx="2257169" cy="378939"/>
            </a:xfrm>
            <a:prstGeom prst="roundRect">
              <a:avLst/>
            </a:prstGeom>
            <a:solidFill>
              <a:srgbClr val="415665"/>
            </a:solidFill>
            <a:ln>
              <a:solidFill>
                <a:srgbClr val="41566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latin typeface="Calibri Light" charset="0"/>
                  <a:ea typeface="Calibri Light" charset="0"/>
                  <a:cs typeface="Calibri Light" charset="0"/>
                </a:rPr>
                <a:t>…</a:t>
              </a:r>
            </a:p>
          </p:txBody>
        </p:sp>
        <p:sp>
          <p:nvSpPr>
            <p:cNvPr id="59" name="Rounded Rectangle 58">
              <a:extLst>
                <a:ext uri="{FF2B5EF4-FFF2-40B4-BE49-F238E27FC236}">
                  <a16:creationId xmlns:a16="http://schemas.microsoft.com/office/drawing/2014/main" id="{A501D2CF-8C2B-E24E-B1F4-557D33EF330A}"/>
                </a:ext>
              </a:extLst>
            </p:cNvPr>
            <p:cNvSpPr/>
            <p:nvPr/>
          </p:nvSpPr>
          <p:spPr>
            <a:xfrm>
              <a:off x="7618280" y="4412071"/>
              <a:ext cx="3134500" cy="2038629"/>
            </a:xfrm>
            <a:prstGeom prst="roundRect">
              <a:avLst>
                <a:gd name="adj" fmla="val 3014"/>
              </a:avLst>
            </a:prstGeom>
            <a:solidFill>
              <a:srgbClr val="2542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e-AT" sz="2000" dirty="0">
                  <a:cs typeface="Courier New" panose="02070309020205020404" pitchFamily="49" charset="0"/>
                </a:rPr>
                <a:t>WORKER NODE 3</a:t>
              </a:r>
            </a:p>
          </p:txBody>
        </p:sp>
        <p:sp>
          <p:nvSpPr>
            <p:cNvPr id="60" name="Rounded Rectangle 59">
              <a:extLst>
                <a:ext uri="{FF2B5EF4-FFF2-40B4-BE49-F238E27FC236}">
                  <a16:creationId xmlns:a16="http://schemas.microsoft.com/office/drawing/2014/main" id="{DB147ABE-E8D8-2840-9CAE-8382DD0A5E2A}"/>
                </a:ext>
              </a:extLst>
            </p:cNvPr>
            <p:cNvSpPr/>
            <p:nvPr/>
          </p:nvSpPr>
          <p:spPr>
            <a:xfrm>
              <a:off x="8056943" y="4938386"/>
              <a:ext cx="2257169" cy="378939"/>
            </a:xfrm>
            <a:prstGeom prst="roundRect">
              <a:avLst/>
            </a:prstGeom>
            <a:solidFill>
              <a:srgbClr val="415665"/>
            </a:solidFill>
            <a:ln>
              <a:solidFill>
                <a:srgbClr val="41566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latin typeface="Calibri Light" charset="0"/>
                  <a:ea typeface="Calibri Light" charset="0"/>
                  <a:cs typeface="Calibri Light" charset="0"/>
                </a:rPr>
                <a:t>kubelet</a:t>
              </a:r>
            </a:p>
          </p:txBody>
        </p:sp>
        <p:sp>
          <p:nvSpPr>
            <p:cNvPr id="61" name="Rounded Rectangle 60">
              <a:extLst>
                <a:ext uri="{FF2B5EF4-FFF2-40B4-BE49-F238E27FC236}">
                  <a16:creationId xmlns:a16="http://schemas.microsoft.com/office/drawing/2014/main" id="{9C42DFF1-0A61-1449-B49A-5663869654BD}"/>
                </a:ext>
              </a:extLst>
            </p:cNvPr>
            <p:cNvSpPr/>
            <p:nvPr/>
          </p:nvSpPr>
          <p:spPr>
            <a:xfrm>
              <a:off x="8056943" y="5370555"/>
              <a:ext cx="2257169" cy="378939"/>
            </a:xfrm>
            <a:prstGeom prst="roundRect">
              <a:avLst/>
            </a:prstGeom>
            <a:solidFill>
              <a:srgbClr val="415665"/>
            </a:solidFill>
            <a:ln>
              <a:solidFill>
                <a:srgbClr val="41566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latin typeface="Calibri Light" charset="0"/>
                  <a:ea typeface="Calibri Light" charset="0"/>
                  <a:cs typeface="Calibri Light" charset="0"/>
                </a:rPr>
                <a:t>…</a:t>
              </a:r>
            </a:p>
          </p:txBody>
        </p:sp>
        <p:sp>
          <p:nvSpPr>
            <p:cNvPr id="62" name="Rounded Rectangle 61">
              <a:extLst>
                <a:ext uri="{FF2B5EF4-FFF2-40B4-BE49-F238E27FC236}">
                  <a16:creationId xmlns:a16="http://schemas.microsoft.com/office/drawing/2014/main" id="{A5784C9F-34A7-F841-84C3-E2D0DF97BDB2}"/>
                </a:ext>
              </a:extLst>
            </p:cNvPr>
            <p:cNvSpPr/>
            <p:nvPr/>
          </p:nvSpPr>
          <p:spPr>
            <a:xfrm>
              <a:off x="4409643" y="1507524"/>
              <a:ext cx="3134500" cy="2038629"/>
            </a:xfrm>
            <a:prstGeom prst="roundRect">
              <a:avLst>
                <a:gd name="adj" fmla="val 3014"/>
              </a:avLst>
            </a:prstGeom>
            <a:solidFill>
              <a:srgbClr val="2542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e-AT" sz="2000" dirty="0">
                  <a:cs typeface="Courier New" panose="02070309020205020404" pitchFamily="49" charset="0"/>
                </a:rPr>
                <a:t>MASTER NODE</a:t>
              </a:r>
            </a:p>
          </p:txBody>
        </p:sp>
        <p:sp>
          <p:nvSpPr>
            <p:cNvPr id="63" name="Rounded Rectangle 62">
              <a:extLst>
                <a:ext uri="{FF2B5EF4-FFF2-40B4-BE49-F238E27FC236}">
                  <a16:creationId xmlns:a16="http://schemas.microsoft.com/office/drawing/2014/main" id="{3F8B4B97-1ED4-B442-9F4C-BED4EFA0DC52}"/>
                </a:ext>
              </a:extLst>
            </p:cNvPr>
            <p:cNvSpPr/>
            <p:nvPr/>
          </p:nvSpPr>
          <p:spPr>
            <a:xfrm>
              <a:off x="4774169" y="2143600"/>
              <a:ext cx="2257169" cy="378939"/>
            </a:xfrm>
            <a:prstGeom prst="roundRect">
              <a:avLst/>
            </a:prstGeom>
            <a:solidFill>
              <a:srgbClr val="415665"/>
            </a:solidFill>
            <a:ln>
              <a:solidFill>
                <a:srgbClr val="41566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latin typeface="Calibri Light" charset="0"/>
                  <a:ea typeface="Calibri Light" charset="0"/>
                  <a:cs typeface="Calibri Light" charset="0"/>
                </a:rPr>
                <a:t>Kubernetes API</a:t>
              </a:r>
            </a:p>
          </p:txBody>
        </p:sp>
        <p:sp>
          <p:nvSpPr>
            <p:cNvPr id="64" name="Rounded Rectangle 63">
              <a:extLst>
                <a:ext uri="{FF2B5EF4-FFF2-40B4-BE49-F238E27FC236}">
                  <a16:creationId xmlns:a16="http://schemas.microsoft.com/office/drawing/2014/main" id="{34A87E0E-3172-2C4D-AB0E-9952F56D6E97}"/>
                </a:ext>
              </a:extLst>
            </p:cNvPr>
            <p:cNvSpPr/>
            <p:nvPr/>
          </p:nvSpPr>
          <p:spPr>
            <a:xfrm>
              <a:off x="4774169" y="2575769"/>
              <a:ext cx="2257169" cy="378939"/>
            </a:xfrm>
            <a:prstGeom prst="roundRect">
              <a:avLst/>
            </a:prstGeom>
            <a:solidFill>
              <a:srgbClr val="415665"/>
            </a:solidFill>
            <a:ln>
              <a:solidFill>
                <a:srgbClr val="41566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latin typeface="Calibri Light" charset="0"/>
                  <a:ea typeface="Calibri Light" charset="0"/>
                  <a:cs typeface="Calibri Light" charset="0"/>
                </a:rPr>
                <a:t>…</a:t>
              </a:r>
            </a:p>
          </p:txBody>
        </p: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76FE2971-ED3F-C643-AFEC-10C85915FB10}"/>
                </a:ext>
              </a:extLst>
            </p:cNvPr>
            <p:cNvCxnSpPr>
              <a:stCxn id="62" idx="2"/>
              <a:endCxn id="53" idx="0"/>
            </p:cNvCxnSpPr>
            <p:nvPr/>
          </p:nvCxnSpPr>
          <p:spPr>
            <a:xfrm flipH="1">
              <a:off x="2768256" y="3546153"/>
              <a:ext cx="3208637" cy="865918"/>
            </a:xfrm>
            <a:prstGeom prst="line">
              <a:avLst/>
            </a:prstGeom>
            <a:ln>
              <a:solidFill>
                <a:srgbClr val="41566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BC294AD4-CE64-7A47-B811-1D83E1BE0558}"/>
                </a:ext>
              </a:extLst>
            </p:cNvPr>
            <p:cNvCxnSpPr>
              <a:cxnSpLocks/>
              <a:stCxn id="62" idx="2"/>
              <a:endCxn id="54" idx="0"/>
            </p:cNvCxnSpPr>
            <p:nvPr/>
          </p:nvCxnSpPr>
          <p:spPr>
            <a:xfrm>
              <a:off x="5976893" y="3546153"/>
              <a:ext cx="0" cy="865918"/>
            </a:xfrm>
            <a:prstGeom prst="line">
              <a:avLst/>
            </a:prstGeom>
            <a:ln>
              <a:solidFill>
                <a:srgbClr val="41566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69EF36C-AB53-A243-81B8-1A484D374560}"/>
                </a:ext>
              </a:extLst>
            </p:cNvPr>
            <p:cNvCxnSpPr>
              <a:cxnSpLocks/>
              <a:stCxn id="62" idx="2"/>
              <a:endCxn id="59" idx="0"/>
            </p:cNvCxnSpPr>
            <p:nvPr/>
          </p:nvCxnSpPr>
          <p:spPr>
            <a:xfrm>
              <a:off x="5976893" y="3546153"/>
              <a:ext cx="3208637" cy="865918"/>
            </a:xfrm>
            <a:prstGeom prst="line">
              <a:avLst/>
            </a:prstGeom>
            <a:ln>
              <a:solidFill>
                <a:srgbClr val="41566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475593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57CD9900-A77E-8F4F-8257-A1880339F8FB}"/>
              </a:ext>
            </a:extLst>
          </p:cNvPr>
          <p:cNvSpPr/>
          <p:nvPr/>
        </p:nvSpPr>
        <p:spPr>
          <a:xfrm>
            <a:off x="698498" y="1507524"/>
            <a:ext cx="10774365" cy="5420498"/>
          </a:xfrm>
          <a:prstGeom prst="roundRect">
            <a:avLst>
              <a:gd name="adj" fmla="val 301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AT" sz="2000" dirty="0">
              <a:cs typeface="Courier New" panose="02070309020205020404" pitchFamily="49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E4620AF-B871-994D-AFF1-A7EB76CE7F10}"/>
              </a:ext>
            </a:extLst>
          </p:cNvPr>
          <p:cNvSpPr txBox="1">
            <a:spLocks/>
          </p:cNvSpPr>
          <p:nvPr/>
        </p:nvSpPr>
        <p:spPr>
          <a:xfrm>
            <a:off x="698498" y="520699"/>
            <a:ext cx="10774365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400" b="0" i="0" kern="120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de-DE" b="1" dirty="0">
                <a:solidFill>
                  <a:srgbClr val="008CDB"/>
                </a:solidFill>
              </a:rPr>
              <a:t>Features of Kubernetes</a:t>
            </a:r>
            <a:endParaRPr lang="de-AT" b="1" dirty="0">
              <a:solidFill>
                <a:srgbClr val="008CDB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BBDE31-61BD-B74C-A032-F7A53491EE4A}"/>
              </a:ext>
            </a:extLst>
          </p:cNvPr>
          <p:cNvSpPr txBox="1"/>
          <p:nvPr/>
        </p:nvSpPr>
        <p:spPr>
          <a:xfrm>
            <a:off x="2188860" y="3140919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AEB6173-BD6D-0E41-B800-E89961F57C17}"/>
              </a:ext>
            </a:extLst>
          </p:cNvPr>
          <p:cNvSpPr txBox="1"/>
          <p:nvPr/>
        </p:nvSpPr>
        <p:spPr>
          <a:xfrm>
            <a:off x="3268703" y="832494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5CD1378-8E9D-3B49-A868-1CD24AC25783}"/>
              </a:ext>
            </a:extLst>
          </p:cNvPr>
          <p:cNvSpPr txBox="1"/>
          <p:nvPr/>
        </p:nvSpPr>
        <p:spPr>
          <a:xfrm>
            <a:off x="9308757" y="-56841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D0E9246E-06E4-3246-88B1-FBBBB208884F}"/>
              </a:ext>
            </a:extLst>
          </p:cNvPr>
          <p:cNvSpPr/>
          <p:nvPr/>
        </p:nvSpPr>
        <p:spPr>
          <a:xfrm>
            <a:off x="698497" y="1712455"/>
            <a:ext cx="5291871" cy="992659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Automatic binpacking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AE0F8B44-666F-9142-84CD-08A1855B598B}"/>
              </a:ext>
            </a:extLst>
          </p:cNvPr>
          <p:cNvSpPr/>
          <p:nvPr/>
        </p:nvSpPr>
        <p:spPr>
          <a:xfrm>
            <a:off x="6180992" y="1712455"/>
            <a:ext cx="5291871" cy="992659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Self-healing</a:t>
            </a: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B09412AA-7269-BF41-AE1E-19094D22A824}"/>
              </a:ext>
            </a:extLst>
          </p:cNvPr>
          <p:cNvSpPr/>
          <p:nvPr/>
        </p:nvSpPr>
        <p:spPr>
          <a:xfrm>
            <a:off x="698496" y="2804783"/>
            <a:ext cx="5291871" cy="992659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Horizontal Scaling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FC1EABA5-D43D-0343-A14A-13200CFC2C8C}"/>
              </a:ext>
            </a:extLst>
          </p:cNvPr>
          <p:cNvSpPr/>
          <p:nvPr/>
        </p:nvSpPr>
        <p:spPr>
          <a:xfrm>
            <a:off x="698496" y="3897111"/>
            <a:ext cx="5291871" cy="992659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Automated rollouts and rollbacks</a:t>
            </a:r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A0B04633-35CE-B24B-BB9B-6E0E781615CB}"/>
              </a:ext>
            </a:extLst>
          </p:cNvPr>
          <p:cNvSpPr/>
          <p:nvPr/>
        </p:nvSpPr>
        <p:spPr>
          <a:xfrm>
            <a:off x="698495" y="4989439"/>
            <a:ext cx="5291871" cy="992659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Storage orchestration</a:t>
            </a:r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1FD08F06-73E9-5A4B-9A6E-AD5565EBBA37}"/>
              </a:ext>
            </a:extLst>
          </p:cNvPr>
          <p:cNvSpPr/>
          <p:nvPr/>
        </p:nvSpPr>
        <p:spPr>
          <a:xfrm>
            <a:off x="6180992" y="2804783"/>
            <a:ext cx="5291871" cy="992659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Service discovery and load balancing</a:t>
            </a:r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7D12F9A7-CCA4-574E-81FA-2D832369AE5A}"/>
              </a:ext>
            </a:extLst>
          </p:cNvPr>
          <p:cNvSpPr/>
          <p:nvPr/>
        </p:nvSpPr>
        <p:spPr>
          <a:xfrm>
            <a:off x="6180992" y="3897111"/>
            <a:ext cx="5291871" cy="992659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Secret and configuration management</a:t>
            </a:r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363E0613-2BD2-5146-BD0F-524799D74DF7}"/>
              </a:ext>
            </a:extLst>
          </p:cNvPr>
          <p:cNvSpPr/>
          <p:nvPr/>
        </p:nvSpPr>
        <p:spPr>
          <a:xfrm>
            <a:off x="6180991" y="4989439"/>
            <a:ext cx="5291871" cy="992659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Batch execution</a:t>
            </a:r>
          </a:p>
        </p:txBody>
      </p:sp>
    </p:spTree>
    <p:extLst>
      <p:ext uri="{BB962C8B-B14F-4D97-AF65-F5344CB8AC3E}">
        <p14:creationId xmlns:p14="http://schemas.microsoft.com/office/powerpoint/2010/main" val="26625807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 anchor="ctr" anchorCtr="0"/>
          <a:lstStyle/>
          <a:p>
            <a:pPr fontAlgn="base"/>
            <a:r>
              <a:rPr lang="en-US" dirty="0"/>
              <a:t>Lab 4: </a:t>
            </a:r>
            <a:r>
              <a:rPr lang="en-US" b="1" dirty="0"/>
              <a:t>Create a Kubernetes Cluster</a:t>
            </a:r>
          </a:p>
        </p:txBody>
      </p:sp>
    </p:spTree>
    <p:extLst>
      <p:ext uri="{BB962C8B-B14F-4D97-AF65-F5344CB8AC3E}">
        <p14:creationId xmlns:p14="http://schemas.microsoft.com/office/powerpoint/2010/main" val="2871168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 fontAlgn="base"/>
            <a:r>
              <a:rPr lang="en-US" dirty="0"/>
              <a:t>Part 6:</a:t>
            </a:r>
            <a:br>
              <a:rPr lang="en-US" dirty="0"/>
            </a:br>
            <a:r>
              <a:rPr lang="en-US" sz="5000" b="1" dirty="0"/>
              <a:t>Deploy a microservices application on a Kubernetes Cluster</a:t>
            </a:r>
          </a:p>
        </p:txBody>
      </p:sp>
    </p:spTree>
    <p:extLst>
      <p:ext uri="{BB962C8B-B14F-4D97-AF65-F5344CB8AC3E}">
        <p14:creationId xmlns:p14="http://schemas.microsoft.com/office/powerpoint/2010/main" val="2760718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8849DE56-97DC-1B42-917F-2999027529DD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98498" y="1651409"/>
            <a:ext cx="10997315" cy="4575175"/>
          </a:xfrm>
        </p:spPr>
        <p:txBody>
          <a:bodyPr/>
          <a:lstStyle/>
          <a:p>
            <a:pPr marL="0" indent="0">
              <a:buNone/>
            </a:pPr>
            <a:r>
              <a:rPr lang="de-AT" sz="1800" b="1" dirty="0"/>
              <a:t>Step 1/4: </a:t>
            </a:r>
            <a:r>
              <a:rPr lang="de-AT" sz="1800" dirty="0"/>
              <a:t>Create a configuration (.yaml Files)</a:t>
            </a:r>
            <a:endParaRPr lang="de-AT" sz="100" dirty="0"/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57CD9900-A77E-8F4F-8257-A1880339F8FB}"/>
              </a:ext>
            </a:extLst>
          </p:cNvPr>
          <p:cNvSpPr/>
          <p:nvPr/>
        </p:nvSpPr>
        <p:spPr>
          <a:xfrm>
            <a:off x="698498" y="1507524"/>
            <a:ext cx="10774365" cy="5420498"/>
          </a:xfrm>
          <a:prstGeom prst="roundRect">
            <a:avLst>
              <a:gd name="adj" fmla="val 301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AT" sz="2000" dirty="0">
              <a:cs typeface="Courier New" panose="02070309020205020404" pitchFamily="49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E4620AF-B871-994D-AFF1-A7EB76CE7F10}"/>
              </a:ext>
            </a:extLst>
          </p:cNvPr>
          <p:cNvSpPr txBox="1">
            <a:spLocks/>
          </p:cNvSpPr>
          <p:nvPr/>
        </p:nvSpPr>
        <p:spPr>
          <a:xfrm>
            <a:off x="698498" y="520699"/>
            <a:ext cx="10774365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400" b="0" i="0" kern="120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de-DE" b="1" dirty="0">
                <a:solidFill>
                  <a:srgbClr val="008CDB"/>
                </a:solidFill>
              </a:rPr>
              <a:t>How to deploy a microservice on Kubernetes?</a:t>
            </a:r>
            <a:endParaRPr lang="de-AT" b="1" dirty="0">
              <a:solidFill>
                <a:srgbClr val="008CDB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AEB6173-BD6D-0E41-B800-E89961F57C17}"/>
              </a:ext>
            </a:extLst>
          </p:cNvPr>
          <p:cNvSpPr txBox="1"/>
          <p:nvPr/>
        </p:nvSpPr>
        <p:spPr>
          <a:xfrm>
            <a:off x="3268703" y="832494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5CD1378-8E9D-3B49-A868-1CD24AC25783}"/>
              </a:ext>
            </a:extLst>
          </p:cNvPr>
          <p:cNvSpPr txBox="1"/>
          <p:nvPr/>
        </p:nvSpPr>
        <p:spPr>
          <a:xfrm>
            <a:off x="9308757" y="-56841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7BD168E8-1837-C048-9361-C0003C469539}"/>
              </a:ext>
            </a:extLst>
          </p:cNvPr>
          <p:cNvSpPr/>
          <p:nvPr/>
        </p:nvSpPr>
        <p:spPr>
          <a:xfrm>
            <a:off x="698498" y="2213241"/>
            <a:ext cx="3309481" cy="3980829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AT" sz="2000" dirty="0">
              <a:cs typeface="Courier New" panose="02070309020205020404" pitchFamily="49" charset="0"/>
            </a:endParaRPr>
          </a:p>
          <a:p>
            <a:pPr algn="ctr"/>
            <a:r>
              <a:rPr lang="de-AT" sz="2000" dirty="0">
                <a:cs typeface="Courier New" panose="02070309020205020404" pitchFamily="49" charset="0"/>
              </a:rPr>
              <a:t>TODO UI</a:t>
            </a:r>
          </a:p>
          <a:p>
            <a:pPr algn="ctr"/>
            <a:r>
              <a:rPr lang="de-AT" sz="1200" dirty="0">
                <a:cs typeface="Courier New" panose="02070309020205020404" pitchFamily="49" charset="0"/>
              </a:rPr>
              <a:t>(Container/Image)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AC714DCA-5D77-9F48-83FB-0BE899A2B812}"/>
              </a:ext>
            </a:extLst>
          </p:cNvPr>
          <p:cNvSpPr/>
          <p:nvPr/>
        </p:nvSpPr>
        <p:spPr>
          <a:xfrm>
            <a:off x="5568176" y="2213241"/>
            <a:ext cx="3309481" cy="1899120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AT" sz="2000" dirty="0">
              <a:cs typeface="Courier New" panose="02070309020205020404" pitchFamily="49" charset="0"/>
            </a:endParaRPr>
          </a:p>
          <a:p>
            <a:pPr algn="ctr"/>
            <a:r>
              <a:rPr lang="de-AT" sz="2000" dirty="0">
                <a:cs typeface="Courier New" panose="02070309020205020404" pitchFamily="49" charset="0"/>
              </a:rPr>
              <a:t>SERVICE </a:t>
            </a:r>
          </a:p>
          <a:p>
            <a:pPr algn="ctr"/>
            <a:r>
              <a:rPr lang="de-AT" sz="1200" dirty="0">
                <a:cs typeface="Courier New" panose="02070309020205020404" pitchFamily="49" charset="0"/>
              </a:rPr>
              <a:t>(todo-ui-svc.yaml)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31D7C990-62A0-8A41-B5E3-3DFB815F648D}"/>
              </a:ext>
            </a:extLst>
          </p:cNvPr>
          <p:cNvSpPr/>
          <p:nvPr/>
        </p:nvSpPr>
        <p:spPr>
          <a:xfrm>
            <a:off x="5568175" y="4294951"/>
            <a:ext cx="3309481" cy="1899120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AT" sz="2000" dirty="0">
              <a:cs typeface="Courier New" panose="02070309020205020404" pitchFamily="49" charset="0"/>
            </a:endParaRPr>
          </a:p>
          <a:p>
            <a:pPr algn="ctr"/>
            <a:r>
              <a:rPr lang="de-AT" sz="2000" dirty="0">
                <a:cs typeface="Courier New" panose="02070309020205020404" pitchFamily="49" charset="0"/>
              </a:rPr>
              <a:t>DEPLOYMENT </a:t>
            </a:r>
          </a:p>
          <a:p>
            <a:pPr algn="ctr"/>
            <a:r>
              <a:rPr lang="de-AT" sz="1200" dirty="0">
                <a:cs typeface="Courier New" panose="02070309020205020404" pitchFamily="49" charset="0"/>
              </a:rPr>
              <a:t>(todo-ui-dep.yaml)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27B3E6-67CD-1D45-9DC8-BD3D02BFAC42}"/>
              </a:ext>
            </a:extLst>
          </p:cNvPr>
          <p:cNvSpPr txBox="1"/>
          <p:nvPr/>
        </p:nvSpPr>
        <p:spPr>
          <a:xfrm>
            <a:off x="4546362" y="2213240"/>
            <a:ext cx="640935" cy="365955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8000">
                <a:latin typeface="Calibri Light" charset="0"/>
                <a:ea typeface="Calibri Light" charset="0"/>
                <a:cs typeface="Calibri Light" charset="0"/>
              </a:rPr>
              <a:t>+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2AB3ADAC-B744-C647-B91F-BA47641A135E}"/>
              </a:ext>
            </a:extLst>
          </p:cNvPr>
          <p:cNvSpPr/>
          <p:nvPr/>
        </p:nvSpPr>
        <p:spPr>
          <a:xfrm>
            <a:off x="1106318" y="3454978"/>
            <a:ext cx="2454506" cy="29364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eu.gcr.io/sai-research/todo-ui:latest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A2095F64-6E24-9049-A0F0-F915D9946E57}"/>
              </a:ext>
            </a:extLst>
          </p:cNvPr>
          <p:cNvSpPr/>
          <p:nvPr/>
        </p:nvSpPr>
        <p:spPr>
          <a:xfrm>
            <a:off x="6063383" y="3454978"/>
            <a:ext cx="2454506" cy="29364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svc/todo-ui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DA020E96-1893-234A-8E5A-BE222E0DC940}"/>
              </a:ext>
            </a:extLst>
          </p:cNvPr>
          <p:cNvSpPr/>
          <p:nvPr/>
        </p:nvSpPr>
        <p:spPr>
          <a:xfrm>
            <a:off x="6063383" y="5488105"/>
            <a:ext cx="2454506" cy="29364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dep/todo-ui</a:t>
            </a:r>
          </a:p>
        </p:txBody>
      </p:sp>
    </p:spTree>
    <p:extLst>
      <p:ext uri="{BB962C8B-B14F-4D97-AF65-F5344CB8AC3E}">
        <p14:creationId xmlns:p14="http://schemas.microsoft.com/office/powerpoint/2010/main" val="412709011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57CD9900-A77E-8F4F-8257-A1880339F8FB}"/>
              </a:ext>
            </a:extLst>
          </p:cNvPr>
          <p:cNvSpPr/>
          <p:nvPr/>
        </p:nvSpPr>
        <p:spPr>
          <a:xfrm>
            <a:off x="698498" y="1507524"/>
            <a:ext cx="10774365" cy="5420498"/>
          </a:xfrm>
          <a:prstGeom prst="roundRect">
            <a:avLst>
              <a:gd name="adj" fmla="val 301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AT" sz="2000" dirty="0">
              <a:cs typeface="Courier New" panose="02070309020205020404" pitchFamily="49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E4620AF-B871-994D-AFF1-A7EB76CE7F10}"/>
              </a:ext>
            </a:extLst>
          </p:cNvPr>
          <p:cNvSpPr txBox="1">
            <a:spLocks/>
          </p:cNvSpPr>
          <p:nvPr/>
        </p:nvSpPr>
        <p:spPr>
          <a:xfrm>
            <a:off x="698498" y="520699"/>
            <a:ext cx="10774365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400" b="0" i="0" kern="120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de-DE" b="1" dirty="0">
                <a:solidFill>
                  <a:srgbClr val="008CDB"/>
                </a:solidFill>
              </a:rPr>
              <a:t>How to deploy a microservice on Kubernetes?</a:t>
            </a:r>
            <a:endParaRPr lang="de-AT" b="1" dirty="0">
              <a:solidFill>
                <a:srgbClr val="008CDB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AEB6173-BD6D-0E41-B800-E89961F57C17}"/>
              </a:ext>
            </a:extLst>
          </p:cNvPr>
          <p:cNvSpPr txBox="1"/>
          <p:nvPr/>
        </p:nvSpPr>
        <p:spPr>
          <a:xfrm>
            <a:off x="3268703" y="832494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5CD1378-8E9D-3B49-A868-1CD24AC25783}"/>
              </a:ext>
            </a:extLst>
          </p:cNvPr>
          <p:cNvSpPr txBox="1"/>
          <p:nvPr/>
        </p:nvSpPr>
        <p:spPr>
          <a:xfrm>
            <a:off x="9308757" y="-56841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8849DE56-97DC-1B42-917F-2999027529DD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98498" y="1651409"/>
            <a:ext cx="10997315" cy="4575175"/>
          </a:xfrm>
        </p:spPr>
        <p:txBody>
          <a:bodyPr/>
          <a:lstStyle/>
          <a:p>
            <a:pPr marL="0" indent="0">
              <a:buNone/>
            </a:pPr>
            <a:r>
              <a:rPr lang="de-AT" sz="1800" b="1" dirty="0"/>
              <a:t>Step 2/4: </a:t>
            </a:r>
            <a:r>
              <a:rPr lang="de-AT" sz="1800" dirty="0"/>
              <a:t>Create a deployment configuration (</a:t>
            </a:r>
            <a:r>
              <a:rPr lang="de-AT" sz="1800" b="1" dirty="0"/>
              <a:t>todo-ui-dep.yaml</a:t>
            </a:r>
            <a:r>
              <a:rPr lang="de-AT" sz="1800" dirty="0"/>
              <a:t>)</a:t>
            </a:r>
            <a:endParaRPr lang="de-AT" sz="100" dirty="0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D5A0ADE2-33EE-374F-B2DA-9ACBF77DA904}"/>
              </a:ext>
            </a:extLst>
          </p:cNvPr>
          <p:cNvSpPr/>
          <p:nvPr/>
        </p:nvSpPr>
        <p:spPr>
          <a:xfrm>
            <a:off x="698498" y="2144994"/>
            <a:ext cx="10774365" cy="4289990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apiVersion: apps/v1 </a:t>
            </a:r>
          </a:p>
          <a:p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kind: Deployment </a:t>
            </a:r>
          </a:p>
          <a:p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metadata: </a:t>
            </a:r>
          </a:p>
          <a:p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  name: todo-ui-dep </a:t>
            </a:r>
          </a:p>
          <a:p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  labels: app: todo-ui </a:t>
            </a:r>
          </a:p>
          <a:p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  namespace: todo </a:t>
            </a:r>
          </a:p>
          <a:p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spec: </a:t>
            </a:r>
          </a:p>
          <a:p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  replicas: 1 </a:t>
            </a:r>
          </a:p>
          <a:p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  selector: </a:t>
            </a:r>
          </a:p>
          <a:p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    matchLabels: </a:t>
            </a:r>
          </a:p>
          <a:p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      app: todo-ui </a:t>
            </a:r>
          </a:p>
          <a:p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  template: </a:t>
            </a:r>
          </a:p>
          <a:p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    metadata: </a:t>
            </a:r>
          </a:p>
          <a:p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      labels: </a:t>
            </a:r>
          </a:p>
          <a:p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        app: todo-ui </a:t>
            </a:r>
          </a:p>
          <a:p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    spec: </a:t>
            </a:r>
          </a:p>
          <a:p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      containers: </a:t>
            </a:r>
          </a:p>
          <a:p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      - image: eu.gcr.io/sai-research/microservice-todo-ui:latest </a:t>
            </a:r>
          </a:p>
          <a:p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        name: todo-ui </a:t>
            </a:r>
          </a:p>
          <a:p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        ports: </a:t>
            </a:r>
          </a:p>
          <a:p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        - containerPort: 8080 </a:t>
            </a:r>
          </a:p>
          <a:p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        env: </a:t>
            </a:r>
          </a:p>
          <a:p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        - name: TODO_TASK_SVC </a:t>
            </a:r>
          </a:p>
          <a:p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          value: "http://todo-task-svc:8080" </a:t>
            </a:r>
          </a:p>
          <a:p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        - name: TODO_USER_SVC </a:t>
            </a:r>
          </a:p>
          <a:p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          value: "http://todo-user-svc:8080"</a:t>
            </a:r>
            <a:endParaRPr lang="de-AT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93089E6-64E4-6A4E-B30C-4C80F10BD4C3}"/>
              </a:ext>
            </a:extLst>
          </p:cNvPr>
          <p:cNvCxnSpPr/>
          <p:nvPr/>
        </p:nvCxnSpPr>
        <p:spPr>
          <a:xfrm flipH="1">
            <a:off x="2879933" y="2837204"/>
            <a:ext cx="1059678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10CDD39-7437-3E48-BC57-85FFAFB6B31D}"/>
              </a:ext>
            </a:extLst>
          </p:cNvPr>
          <p:cNvSpPr txBox="1"/>
          <p:nvPr/>
        </p:nvSpPr>
        <p:spPr>
          <a:xfrm>
            <a:off x="4067798" y="2734654"/>
            <a:ext cx="1307506" cy="205099"/>
          </a:xfrm>
          <a:prstGeom prst="rect">
            <a:avLst/>
          </a:prstGeom>
          <a:noFill/>
        </p:spPr>
        <p:txBody>
          <a:bodyPr wrap="square" lIns="0" tIns="0" rIns="0" bIns="0" rtlCol="0"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en-US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Name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91A7DE6-4264-114C-B2B6-DB84986B3B4A}"/>
              </a:ext>
            </a:extLst>
          </p:cNvPr>
          <p:cNvCxnSpPr/>
          <p:nvPr/>
        </p:nvCxnSpPr>
        <p:spPr>
          <a:xfrm flipH="1">
            <a:off x="2879933" y="3467521"/>
            <a:ext cx="1059678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A7A73C86-0742-6845-AD13-ABA73C2CDAB3}"/>
              </a:ext>
            </a:extLst>
          </p:cNvPr>
          <p:cNvSpPr txBox="1"/>
          <p:nvPr/>
        </p:nvSpPr>
        <p:spPr>
          <a:xfrm>
            <a:off x="4067798" y="3364971"/>
            <a:ext cx="1307506" cy="205099"/>
          </a:xfrm>
          <a:prstGeom prst="rect">
            <a:avLst/>
          </a:prstGeom>
          <a:noFill/>
        </p:spPr>
        <p:txBody>
          <a:bodyPr wrap="square" lIns="0" tIns="0" rIns="0" bIns="0" rtlCol="0"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en-US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Replicas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8803F09-22D3-544F-B541-A7B4466F284A}"/>
              </a:ext>
            </a:extLst>
          </p:cNvPr>
          <p:cNvCxnSpPr/>
          <p:nvPr/>
        </p:nvCxnSpPr>
        <p:spPr>
          <a:xfrm flipH="1">
            <a:off x="6202822" y="4972228"/>
            <a:ext cx="1059678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012A4194-6F9F-4B45-868C-1D206483DE8B}"/>
              </a:ext>
            </a:extLst>
          </p:cNvPr>
          <p:cNvSpPr txBox="1"/>
          <p:nvPr/>
        </p:nvSpPr>
        <p:spPr>
          <a:xfrm>
            <a:off x="7390687" y="4869678"/>
            <a:ext cx="1307506" cy="205099"/>
          </a:xfrm>
          <a:prstGeom prst="rect">
            <a:avLst/>
          </a:prstGeom>
          <a:noFill/>
        </p:spPr>
        <p:txBody>
          <a:bodyPr wrap="square" lIns="0" tIns="0" rIns="0" bIns="0" rtlCol="0"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en-US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Container/Image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EFB315D-6496-B44E-8358-653A70DDDD7E}"/>
              </a:ext>
            </a:extLst>
          </p:cNvPr>
          <p:cNvCxnSpPr/>
          <p:nvPr/>
        </p:nvCxnSpPr>
        <p:spPr>
          <a:xfrm flipH="1">
            <a:off x="6202822" y="5954995"/>
            <a:ext cx="1059678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B84E466A-5F44-3B4D-9313-BB14C0A27F0E}"/>
              </a:ext>
            </a:extLst>
          </p:cNvPr>
          <p:cNvSpPr txBox="1"/>
          <p:nvPr/>
        </p:nvSpPr>
        <p:spPr>
          <a:xfrm>
            <a:off x="7390686" y="5852445"/>
            <a:ext cx="2334427" cy="223615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130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Environment variables</a:t>
            </a:r>
          </a:p>
        </p:txBody>
      </p:sp>
    </p:spTree>
    <p:extLst>
      <p:ext uri="{BB962C8B-B14F-4D97-AF65-F5344CB8AC3E}">
        <p14:creationId xmlns:p14="http://schemas.microsoft.com/office/powerpoint/2010/main" val="234835425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57CD9900-A77E-8F4F-8257-A1880339F8FB}"/>
              </a:ext>
            </a:extLst>
          </p:cNvPr>
          <p:cNvSpPr/>
          <p:nvPr/>
        </p:nvSpPr>
        <p:spPr>
          <a:xfrm>
            <a:off x="698498" y="1507524"/>
            <a:ext cx="10774365" cy="5420498"/>
          </a:xfrm>
          <a:prstGeom prst="roundRect">
            <a:avLst>
              <a:gd name="adj" fmla="val 301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AT" sz="2000" dirty="0">
              <a:cs typeface="Courier New" panose="02070309020205020404" pitchFamily="49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E4620AF-B871-994D-AFF1-A7EB76CE7F10}"/>
              </a:ext>
            </a:extLst>
          </p:cNvPr>
          <p:cNvSpPr txBox="1">
            <a:spLocks/>
          </p:cNvSpPr>
          <p:nvPr/>
        </p:nvSpPr>
        <p:spPr>
          <a:xfrm>
            <a:off x="698498" y="520699"/>
            <a:ext cx="10774365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400" b="0" i="0" kern="120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de-DE" b="1" dirty="0">
                <a:solidFill>
                  <a:srgbClr val="008CDB"/>
                </a:solidFill>
              </a:rPr>
              <a:t>How to deploy a microservice on Kubernetes?</a:t>
            </a:r>
            <a:endParaRPr lang="de-AT" b="1" dirty="0">
              <a:solidFill>
                <a:srgbClr val="008CDB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AEB6173-BD6D-0E41-B800-E89961F57C17}"/>
              </a:ext>
            </a:extLst>
          </p:cNvPr>
          <p:cNvSpPr txBox="1"/>
          <p:nvPr/>
        </p:nvSpPr>
        <p:spPr>
          <a:xfrm>
            <a:off x="3268703" y="832494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5CD1378-8E9D-3B49-A868-1CD24AC25783}"/>
              </a:ext>
            </a:extLst>
          </p:cNvPr>
          <p:cNvSpPr txBox="1"/>
          <p:nvPr/>
        </p:nvSpPr>
        <p:spPr>
          <a:xfrm>
            <a:off x="9308757" y="-56841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8849DE56-97DC-1B42-917F-2999027529DD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98498" y="1651409"/>
            <a:ext cx="10997315" cy="4575175"/>
          </a:xfrm>
        </p:spPr>
        <p:txBody>
          <a:bodyPr/>
          <a:lstStyle/>
          <a:p>
            <a:pPr marL="0" indent="0">
              <a:buNone/>
            </a:pPr>
            <a:r>
              <a:rPr lang="de-AT" sz="1800" b="1" dirty="0"/>
              <a:t>Step 3/4: </a:t>
            </a:r>
            <a:r>
              <a:rPr lang="de-AT" sz="1800" dirty="0"/>
              <a:t>Create a service configuration (</a:t>
            </a:r>
            <a:r>
              <a:rPr lang="de-AT" sz="1800" b="1" dirty="0"/>
              <a:t>todo-ui-svc.yaml</a:t>
            </a:r>
            <a:r>
              <a:rPr lang="de-AT" sz="1800" dirty="0"/>
              <a:t>)</a:t>
            </a:r>
            <a:endParaRPr lang="de-AT" sz="100" dirty="0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D5A0ADE2-33EE-374F-B2DA-9ACBF77DA904}"/>
              </a:ext>
            </a:extLst>
          </p:cNvPr>
          <p:cNvSpPr/>
          <p:nvPr/>
        </p:nvSpPr>
        <p:spPr>
          <a:xfrm>
            <a:off x="698498" y="2122838"/>
            <a:ext cx="10774365" cy="2765356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kind: Service </a:t>
            </a:r>
          </a:p>
          <a:p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apiVersion: v1 </a:t>
            </a:r>
          </a:p>
          <a:p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metadata: </a:t>
            </a:r>
          </a:p>
          <a:p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 name: todo-ui-svc </a:t>
            </a:r>
          </a:p>
          <a:p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 namespace: todo </a:t>
            </a:r>
          </a:p>
          <a:p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spec: </a:t>
            </a:r>
          </a:p>
          <a:p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 selector: </a:t>
            </a:r>
          </a:p>
          <a:p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   app: todo-ui </a:t>
            </a:r>
          </a:p>
          <a:p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 ports: </a:t>
            </a:r>
          </a:p>
          <a:p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 - protocol: TCP </a:t>
            </a:r>
          </a:p>
          <a:p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   port: 8080 </a:t>
            </a:r>
          </a:p>
          <a:p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   targetPort: 8080 </a:t>
            </a:r>
          </a:p>
          <a:p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 type: LoadBalancer</a:t>
            </a:r>
            <a:endParaRPr lang="de-AT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2588554-F6D7-AD4E-AD61-D9CBA1A18584}"/>
              </a:ext>
            </a:extLst>
          </p:cNvPr>
          <p:cNvCxnSpPr/>
          <p:nvPr/>
        </p:nvCxnSpPr>
        <p:spPr>
          <a:xfrm flipH="1">
            <a:off x="3016666" y="2948300"/>
            <a:ext cx="1059678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A3676EC-D780-7C46-8888-B6346938A192}"/>
              </a:ext>
            </a:extLst>
          </p:cNvPr>
          <p:cNvSpPr txBox="1"/>
          <p:nvPr/>
        </p:nvSpPr>
        <p:spPr>
          <a:xfrm>
            <a:off x="4204531" y="2845750"/>
            <a:ext cx="1307506" cy="205099"/>
          </a:xfrm>
          <a:prstGeom prst="rect">
            <a:avLst/>
          </a:prstGeom>
          <a:noFill/>
        </p:spPr>
        <p:txBody>
          <a:bodyPr wrap="square" lIns="0" tIns="0" rIns="0" bIns="0" rtlCol="0"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en-US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Name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CF69030-14D8-804B-8261-868299502B29}"/>
              </a:ext>
            </a:extLst>
          </p:cNvPr>
          <p:cNvCxnSpPr/>
          <p:nvPr/>
        </p:nvCxnSpPr>
        <p:spPr>
          <a:xfrm flipH="1">
            <a:off x="3016666" y="4168925"/>
            <a:ext cx="1059678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6082F6A-8A8B-064C-A527-D74570821106}"/>
              </a:ext>
            </a:extLst>
          </p:cNvPr>
          <p:cNvSpPr txBox="1"/>
          <p:nvPr/>
        </p:nvSpPr>
        <p:spPr>
          <a:xfrm>
            <a:off x="4204531" y="4066375"/>
            <a:ext cx="1307506" cy="205099"/>
          </a:xfrm>
          <a:prstGeom prst="rect">
            <a:avLst/>
          </a:prstGeom>
          <a:noFill/>
        </p:spPr>
        <p:txBody>
          <a:bodyPr wrap="square" lIns="0" tIns="0" rIns="0" bIns="0" rtlCol="0"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en-US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Port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E592CD8-42E9-9A42-8DEF-B63A0FA6C614}"/>
              </a:ext>
            </a:extLst>
          </p:cNvPr>
          <p:cNvCxnSpPr/>
          <p:nvPr/>
        </p:nvCxnSpPr>
        <p:spPr>
          <a:xfrm flipH="1">
            <a:off x="3016666" y="4589339"/>
            <a:ext cx="1059678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817D9B7-8E7F-A940-94F6-36F7426CABD8}"/>
              </a:ext>
            </a:extLst>
          </p:cNvPr>
          <p:cNvSpPr txBox="1"/>
          <p:nvPr/>
        </p:nvSpPr>
        <p:spPr>
          <a:xfrm>
            <a:off x="4204531" y="4486789"/>
            <a:ext cx="1307506" cy="205099"/>
          </a:xfrm>
          <a:prstGeom prst="rect">
            <a:avLst/>
          </a:prstGeom>
          <a:noFill/>
        </p:spPr>
        <p:txBody>
          <a:bodyPr wrap="square" lIns="0" tIns="0" rIns="0" bIns="0" rtlCol="0"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en-US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Type</a:t>
            </a:r>
          </a:p>
        </p:txBody>
      </p:sp>
    </p:spTree>
    <p:extLst>
      <p:ext uri="{BB962C8B-B14F-4D97-AF65-F5344CB8AC3E}">
        <p14:creationId xmlns:p14="http://schemas.microsoft.com/office/powerpoint/2010/main" val="47889356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57CD9900-A77E-8F4F-8257-A1880339F8FB}"/>
              </a:ext>
            </a:extLst>
          </p:cNvPr>
          <p:cNvSpPr/>
          <p:nvPr/>
        </p:nvSpPr>
        <p:spPr>
          <a:xfrm>
            <a:off x="698498" y="1507524"/>
            <a:ext cx="10774365" cy="5420498"/>
          </a:xfrm>
          <a:prstGeom prst="roundRect">
            <a:avLst>
              <a:gd name="adj" fmla="val 301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AT" sz="2000" dirty="0">
              <a:cs typeface="Courier New" panose="02070309020205020404" pitchFamily="49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E4620AF-B871-994D-AFF1-A7EB76CE7F10}"/>
              </a:ext>
            </a:extLst>
          </p:cNvPr>
          <p:cNvSpPr txBox="1">
            <a:spLocks/>
          </p:cNvSpPr>
          <p:nvPr/>
        </p:nvSpPr>
        <p:spPr>
          <a:xfrm>
            <a:off x="698498" y="520699"/>
            <a:ext cx="10774365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400" b="0" i="0" kern="120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de-DE" b="1" dirty="0">
                <a:solidFill>
                  <a:srgbClr val="008CDB"/>
                </a:solidFill>
              </a:rPr>
              <a:t>How to deploy a microservice on Kubernetes?</a:t>
            </a:r>
            <a:endParaRPr lang="de-AT" b="1" dirty="0">
              <a:solidFill>
                <a:srgbClr val="008CDB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AEB6173-BD6D-0E41-B800-E89961F57C17}"/>
              </a:ext>
            </a:extLst>
          </p:cNvPr>
          <p:cNvSpPr txBox="1"/>
          <p:nvPr/>
        </p:nvSpPr>
        <p:spPr>
          <a:xfrm>
            <a:off x="3268703" y="832494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5CD1378-8E9D-3B49-A868-1CD24AC25783}"/>
              </a:ext>
            </a:extLst>
          </p:cNvPr>
          <p:cNvSpPr txBox="1"/>
          <p:nvPr/>
        </p:nvSpPr>
        <p:spPr>
          <a:xfrm>
            <a:off x="9308757" y="-56841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8849DE56-97DC-1B42-917F-2999027529DD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98498" y="1651409"/>
            <a:ext cx="10997315" cy="4575175"/>
          </a:xfrm>
        </p:spPr>
        <p:txBody>
          <a:bodyPr/>
          <a:lstStyle/>
          <a:p>
            <a:pPr marL="0" indent="0">
              <a:buNone/>
            </a:pPr>
            <a:r>
              <a:rPr lang="de-AT" sz="1800" b="1" dirty="0"/>
              <a:t>Step 4/4: </a:t>
            </a:r>
            <a:r>
              <a:rPr lang="de-AT" sz="1800" dirty="0"/>
              <a:t>Execute the configuration (.yaml Files)</a:t>
            </a:r>
            <a:endParaRPr lang="de-AT" sz="100" dirty="0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717057A5-B68D-404A-BDE9-EB2F9B87E930}"/>
              </a:ext>
            </a:extLst>
          </p:cNvPr>
          <p:cNvSpPr/>
          <p:nvPr/>
        </p:nvSpPr>
        <p:spPr>
          <a:xfrm>
            <a:off x="698497" y="2137147"/>
            <a:ext cx="10774365" cy="1050434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de-AT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$ kubectl create –f todo-ui-dep.yaml</a:t>
            </a:r>
          </a:p>
          <a:p>
            <a:r>
              <a:rPr lang="de-AT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$ kubectl create –f todo-ui-svc.yaml</a:t>
            </a:r>
          </a:p>
        </p:txBody>
      </p:sp>
    </p:spTree>
    <p:extLst>
      <p:ext uri="{BB962C8B-B14F-4D97-AF65-F5344CB8AC3E}">
        <p14:creationId xmlns:p14="http://schemas.microsoft.com/office/powerpoint/2010/main" val="1828547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57CD9900-A77E-8F4F-8257-A1880339F8FB}"/>
              </a:ext>
            </a:extLst>
          </p:cNvPr>
          <p:cNvSpPr/>
          <p:nvPr/>
        </p:nvSpPr>
        <p:spPr>
          <a:xfrm>
            <a:off x="698498" y="1507524"/>
            <a:ext cx="10774365" cy="5420498"/>
          </a:xfrm>
          <a:prstGeom prst="roundRect">
            <a:avLst>
              <a:gd name="adj" fmla="val 301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AT" sz="2000" dirty="0">
              <a:cs typeface="Courier New" panose="02070309020205020404" pitchFamily="49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E4620AF-B871-994D-AFF1-A7EB76CE7F10}"/>
              </a:ext>
            </a:extLst>
          </p:cNvPr>
          <p:cNvSpPr txBox="1">
            <a:spLocks/>
          </p:cNvSpPr>
          <p:nvPr/>
        </p:nvSpPr>
        <p:spPr>
          <a:xfrm>
            <a:off x="698498" y="520699"/>
            <a:ext cx="10774365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400" b="0" i="0" kern="120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de-DE" b="1" dirty="0">
                <a:solidFill>
                  <a:srgbClr val="008CDB"/>
                </a:solidFill>
              </a:rPr>
              <a:t>But how to deploy a microservices application on Kubernetes?</a:t>
            </a:r>
            <a:endParaRPr lang="de-AT" b="1" dirty="0">
              <a:solidFill>
                <a:srgbClr val="008CDB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AEB6173-BD6D-0E41-B800-E89961F57C17}"/>
              </a:ext>
            </a:extLst>
          </p:cNvPr>
          <p:cNvSpPr txBox="1"/>
          <p:nvPr/>
        </p:nvSpPr>
        <p:spPr>
          <a:xfrm>
            <a:off x="3268703" y="832494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5CD1378-8E9D-3B49-A868-1CD24AC25783}"/>
              </a:ext>
            </a:extLst>
          </p:cNvPr>
          <p:cNvSpPr txBox="1"/>
          <p:nvPr/>
        </p:nvSpPr>
        <p:spPr>
          <a:xfrm>
            <a:off x="9308757" y="-56841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7BD168E8-1837-C048-9361-C0003C469539}"/>
              </a:ext>
            </a:extLst>
          </p:cNvPr>
          <p:cNvSpPr/>
          <p:nvPr/>
        </p:nvSpPr>
        <p:spPr>
          <a:xfrm>
            <a:off x="698498" y="1651409"/>
            <a:ext cx="2706961" cy="859242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TODO UI</a:t>
            </a:r>
          </a:p>
          <a:p>
            <a:pPr algn="ctr"/>
            <a:r>
              <a:rPr lang="de-AT" sz="1000" dirty="0">
                <a:cs typeface="Courier New" panose="02070309020205020404" pitchFamily="49" charset="0"/>
              </a:rPr>
              <a:t>(Container/Image)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AC714DCA-5D77-9F48-83FB-0BE899A2B812}"/>
              </a:ext>
            </a:extLst>
          </p:cNvPr>
          <p:cNvSpPr/>
          <p:nvPr/>
        </p:nvSpPr>
        <p:spPr>
          <a:xfrm>
            <a:off x="4096131" y="1651408"/>
            <a:ext cx="3278890" cy="413426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de-AT" dirty="0">
                <a:cs typeface="Courier New" panose="02070309020205020404" pitchFamily="49" charset="0"/>
              </a:rPr>
              <a:t>SERVICE</a:t>
            </a:r>
            <a:r>
              <a:rPr lang="de-AT" sz="2000" dirty="0">
                <a:cs typeface="Courier New" panose="02070309020205020404" pitchFamily="49" charset="0"/>
              </a:rPr>
              <a:t> </a:t>
            </a:r>
            <a:r>
              <a:rPr lang="de-AT" sz="1000" dirty="0">
                <a:cs typeface="Courier New" panose="02070309020205020404" pitchFamily="49" charset="0"/>
              </a:rPr>
              <a:t>(todo-ui-svc.yaml)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31D7C990-62A0-8A41-B5E3-3DFB815F648D}"/>
              </a:ext>
            </a:extLst>
          </p:cNvPr>
          <p:cNvSpPr/>
          <p:nvPr/>
        </p:nvSpPr>
        <p:spPr>
          <a:xfrm>
            <a:off x="4096130" y="2097225"/>
            <a:ext cx="3278891" cy="413426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de-AT" sz="2000" dirty="0">
                <a:cs typeface="Courier New" panose="02070309020205020404" pitchFamily="49" charset="0"/>
              </a:rPr>
              <a:t>DEPLOYMENT </a:t>
            </a:r>
            <a:r>
              <a:rPr lang="de-AT" sz="1000" dirty="0">
                <a:cs typeface="Courier New" panose="02070309020205020404" pitchFamily="49" charset="0"/>
              </a:rPr>
              <a:t>(todo-ui-dep.yaml)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27B3E6-67CD-1D45-9DC8-BD3D02BFAC42}"/>
              </a:ext>
            </a:extLst>
          </p:cNvPr>
          <p:cNvSpPr txBox="1"/>
          <p:nvPr/>
        </p:nvSpPr>
        <p:spPr>
          <a:xfrm>
            <a:off x="3593001" y="1651409"/>
            <a:ext cx="315589" cy="74996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5000">
                <a:latin typeface="Calibri Light" charset="0"/>
                <a:ea typeface="Calibri Light" charset="0"/>
                <a:cs typeface="Calibri Light" charset="0"/>
              </a:rPr>
              <a:t>+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2EF99D15-904B-1542-8B50-8845D87B7F2F}"/>
              </a:ext>
            </a:extLst>
          </p:cNvPr>
          <p:cNvSpPr/>
          <p:nvPr/>
        </p:nvSpPr>
        <p:spPr>
          <a:xfrm>
            <a:off x="698498" y="2558976"/>
            <a:ext cx="2706961" cy="859242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TODO USER</a:t>
            </a:r>
          </a:p>
          <a:p>
            <a:pPr algn="ctr"/>
            <a:r>
              <a:rPr lang="de-AT" sz="1000" dirty="0">
                <a:cs typeface="Courier New" panose="02070309020205020404" pitchFamily="49" charset="0"/>
              </a:rPr>
              <a:t>(Container/Image)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777524BF-04B7-7C48-B73D-CC8EBC7DB6A3}"/>
              </a:ext>
            </a:extLst>
          </p:cNvPr>
          <p:cNvSpPr/>
          <p:nvPr/>
        </p:nvSpPr>
        <p:spPr>
          <a:xfrm>
            <a:off x="4096131" y="2558975"/>
            <a:ext cx="3278890" cy="413426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de-AT" dirty="0">
                <a:cs typeface="Courier New" panose="02070309020205020404" pitchFamily="49" charset="0"/>
              </a:rPr>
              <a:t>SERVICE</a:t>
            </a:r>
            <a:r>
              <a:rPr lang="de-AT" sz="2000" dirty="0">
                <a:cs typeface="Courier New" panose="02070309020205020404" pitchFamily="49" charset="0"/>
              </a:rPr>
              <a:t> </a:t>
            </a:r>
            <a:r>
              <a:rPr lang="de-AT" sz="1000" dirty="0">
                <a:cs typeface="Courier New" panose="02070309020205020404" pitchFamily="49" charset="0"/>
              </a:rPr>
              <a:t>(todo-user-svc.yaml)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C51F5E0F-C54B-0741-9645-220887BA50AE}"/>
              </a:ext>
            </a:extLst>
          </p:cNvPr>
          <p:cNvSpPr/>
          <p:nvPr/>
        </p:nvSpPr>
        <p:spPr>
          <a:xfrm>
            <a:off x="4096130" y="3004792"/>
            <a:ext cx="3278891" cy="413426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de-AT" sz="2000" dirty="0">
                <a:cs typeface="Courier New" panose="02070309020205020404" pitchFamily="49" charset="0"/>
              </a:rPr>
              <a:t>DEPLOYMENT </a:t>
            </a:r>
            <a:r>
              <a:rPr lang="de-AT" sz="1000" dirty="0">
                <a:cs typeface="Courier New" panose="02070309020205020404" pitchFamily="49" charset="0"/>
              </a:rPr>
              <a:t>(todo-user-dep.yaml)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39E9227-678B-3C43-931B-44CE37C49F97}"/>
              </a:ext>
            </a:extLst>
          </p:cNvPr>
          <p:cNvSpPr txBox="1"/>
          <p:nvPr/>
        </p:nvSpPr>
        <p:spPr>
          <a:xfrm>
            <a:off x="3593001" y="2558976"/>
            <a:ext cx="315589" cy="74996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5000">
                <a:latin typeface="Calibri Light" charset="0"/>
                <a:ea typeface="Calibri Light" charset="0"/>
                <a:cs typeface="Calibri Light" charset="0"/>
              </a:rPr>
              <a:t>+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D4CA56F4-96C7-8D4F-B971-5BB626DFEE68}"/>
              </a:ext>
            </a:extLst>
          </p:cNvPr>
          <p:cNvSpPr/>
          <p:nvPr/>
        </p:nvSpPr>
        <p:spPr>
          <a:xfrm>
            <a:off x="698498" y="3466543"/>
            <a:ext cx="2706961" cy="859242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TODO USER DB</a:t>
            </a:r>
          </a:p>
          <a:p>
            <a:pPr algn="ctr"/>
            <a:r>
              <a:rPr lang="de-AT" sz="1000" dirty="0">
                <a:cs typeface="Courier New" panose="02070309020205020404" pitchFamily="49" charset="0"/>
              </a:rPr>
              <a:t>(Container/Image)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01E45B67-50EE-E44D-8164-BC730C68C564}"/>
              </a:ext>
            </a:extLst>
          </p:cNvPr>
          <p:cNvSpPr/>
          <p:nvPr/>
        </p:nvSpPr>
        <p:spPr>
          <a:xfrm>
            <a:off x="4096131" y="3466542"/>
            <a:ext cx="3278890" cy="413426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de-AT" dirty="0">
                <a:cs typeface="Courier New" panose="02070309020205020404" pitchFamily="49" charset="0"/>
              </a:rPr>
              <a:t>SERVICE</a:t>
            </a:r>
            <a:r>
              <a:rPr lang="de-AT" sz="2000" dirty="0">
                <a:cs typeface="Courier New" panose="02070309020205020404" pitchFamily="49" charset="0"/>
              </a:rPr>
              <a:t> </a:t>
            </a:r>
            <a:r>
              <a:rPr lang="de-AT" sz="1000" dirty="0">
                <a:cs typeface="Courier New" panose="02070309020205020404" pitchFamily="49" charset="0"/>
              </a:rPr>
              <a:t>(todo-user-db-svc.yaml)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34992986-E884-0B41-9692-DB6B75509E56}"/>
              </a:ext>
            </a:extLst>
          </p:cNvPr>
          <p:cNvSpPr/>
          <p:nvPr/>
        </p:nvSpPr>
        <p:spPr>
          <a:xfrm>
            <a:off x="4096130" y="3912359"/>
            <a:ext cx="3278891" cy="413426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de-AT" sz="2000" dirty="0">
                <a:cs typeface="Courier New" panose="02070309020205020404" pitchFamily="49" charset="0"/>
              </a:rPr>
              <a:t>DEPLOYMENT </a:t>
            </a:r>
            <a:r>
              <a:rPr lang="de-AT" sz="1000" dirty="0">
                <a:cs typeface="Courier New" panose="02070309020205020404" pitchFamily="49" charset="0"/>
              </a:rPr>
              <a:t>(todo-user-db-dep.yaml)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C020765-7EE5-F04F-A1DD-BE1437F64B0C}"/>
              </a:ext>
            </a:extLst>
          </p:cNvPr>
          <p:cNvSpPr txBox="1"/>
          <p:nvPr/>
        </p:nvSpPr>
        <p:spPr>
          <a:xfrm>
            <a:off x="3593001" y="3466543"/>
            <a:ext cx="315589" cy="74996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5000">
                <a:latin typeface="Calibri Light" charset="0"/>
                <a:ea typeface="Calibri Light" charset="0"/>
                <a:cs typeface="Calibri Light" charset="0"/>
              </a:rPr>
              <a:t>+</a:t>
            </a: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ED74C5FC-6F6B-BE46-ADDE-B2EE00632200}"/>
              </a:ext>
            </a:extLst>
          </p:cNvPr>
          <p:cNvSpPr/>
          <p:nvPr/>
        </p:nvSpPr>
        <p:spPr>
          <a:xfrm>
            <a:off x="698498" y="4374110"/>
            <a:ext cx="2706961" cy="859242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TODO TASK</a:t>
            </a:r>
          </a:p>
          <a:p>
            <a:pPr algn="ctr"/>
            <a:r>
              <a:rPr lang="de-AT" sz="1000" dirty="0">
                <a:cs typeface="Courier New" panose="02070309020205020404" pitchFamily="49" charset="0"/>
              </a:rPr>
              <a:t>(Container/Image)</a:t>
            </a: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7A27E0B7-1C47-3E4D-999C-1ACB6DE3BE05}"/>
              </a:ext>
            </a:extLst>
          </p:cNvPr>
          <p:cNvSpPr/>
          <p:nvPr/>
        </p:nvSpPr>
        <p:spPr>
          <a:xfrm>
            <a:off x="4096131" y="4374109"/>
            <a:ext cx="3278890" cy="413426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de-AT" dirty="0">
                <a:cs typeface="Courier New" panose="02070309020205020404" pitchFamily="49" charset="0"/>
              </a:rPr>
              <a:t>SERVICE</a:t>
            </a:r>
            <a:r>
              <a:rPr lang="de-AT" sz="2000" dirty="0">
                <a:cs typeface="Courier New" panose="02070309020205020404" pitchFamily="49" charset="0"/>
              </a:rPr>
              <a:t> </a:t>
            </a:r>
            <a:r>
              <a:rPr lang="de-AT" sz="1000" dirty="0">
                <a:cs typeface="Courier New" panose="02070309020205020404" pitchFamily="49" charset="0"/>
              </a:rPr>
              <a:t>(todo-task-svc.yaml)</a:t>
            </a: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CF31D8C3-1142-1245-A0E7-83B9605A7D72}"/>
              </a:ext>
            </a:extLst>
          </p:cNvPr>
          <p:cNvSpPr/>
          <p:nvPr/>
        </p:nvSpPr>
        <p:spPr>
          <a:xfrm>
            <a:off x="4096130" y="4819926"/>
            <a:ext cx="3278891" cy="413426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de-AT" sz="2000" dirty="0">
                <a:cs typeface="Courier New" panose="02070309020205020404" pitchFamily="49" charset="0"/>
              </a:rPr>
              <a:t>DEPLOYMENT </a:t>
            </a:r>
            <a:r>
              <a:rPr lang="de-AT" sz="1000" dirty="0">
                <a:cs typeface="Courier New" panose="02070309020205020404" pitchFamily="49" charset="0"/>
              </a:rPr>
              <a:t>(todo-task-dep.yaml)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4DF9671-BE2D-A348-9FE6-402D7B7F3AE5}"/>
              </a:ext>
            </a:extLst>
          </p:cNvPr>
          <p:cNvSpPr txBox="1"/>
          <p:nvPr/>
        </p:nvSpPr>
        <p:spPr>
          <a:xfrm>
            <a:off x="3593001" y="4374110"/>
            <a:ext cx="315589" cy="74996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5000">
                <a:latin typeface="Calibri Light" charset="0"/>
                <a:ea typeface="Calibri Light" charset="0"/>
                <a:cs typeface="Calibri Light" charset="0"/>
              </a:rPr>
              <a:t>+</a:t>
            </a: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5C715FCF-0105-0545-B797-9751EEC1D7C6}"/>
              </a:ext>
            </a:extLst>
          </p:cNvPr>
          <p:cNvSpPr/>
          <p:nvPr/>
        </p:nvSpPr>
        <p:spPr>
          <a:xfrm>
            <a:off x="698498" y="5282989"/>
            <a:ext cx="2706961" cy="859242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TODO TASK DB</a:t>
            </a:r>
          </a:p>
          <a:p>
            <a:pPr algn="ctr"/>
            <a:r>
              <a:rPr lang="de-AT" sz="1000" dirty="0">
                <a:cs typeface="Courier New" panose="02070309020205020404" pitchFamily="49" charset="0"/>
              </a:rPr>
              <a:t>(Container/Image)</a:t>
            </a: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562F5A28-B0AE-7940-BB81-6FFE75C58762}"/>
              </a:ext>
            </a:extLst>
          </p:cNvPr>
          <p:cNvSpPr/>
          <p:nvPr/>
        </p:nvSpPr>
        <p:spPr>
          <a:xfrm>
            <a:off x="4096131" y="5282988"/>
            <a:ext cx="3278890" cy="413426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de-AT" dirty="0">
                <a:cs typeface="Courier New" panose="02070309020205020404" pitchFamily="49" charset="0"/>
              </a:rPr>
              <a:t>SERVICE</a:t>
            </a:r>
            <a:r>
              <a:rPr lang="de-AT" sz="2000" dirty="0">
                <a:cs typeface="Courier New" panose="02070309020205020404" pitchFamily="49" charset="0"/>
              </a:rPr>
              <a:t> </a:t>
            </a:r>
            <a:r>
              <a:rPr lang="de-AT" sz="1000" dirty="0">
                <a:cs typeface="Courier New" panose="02070309020205020404" pitchFamily="49" charset="0"/>
              </a:rPr>
              <a:t>(todo-task-db-svc.yaml)</a:t>
            </a: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1A21AE9B-34B6-D64A-8296-825910F6F193}"/>
              </a:ext>
            </a:extLst>
          </p:cNvPr>
          <p:cNvSpPr/>
          <p:nvPr/>
        </p:nvSpPr>
        <p:spPr>
          <a:xfrm>
            <a:off x="4096130" y="5728805"/>
            <a:ext cx="3278891" cy="413426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de-AT" sz="2000" dirty="0">
                <a:cs typeface="Courier New" panose="02070309020205020404" pitchFamily="49" charset="0"/>
              </a:rPr>
              <a:t>DEPLOYMENT </a:t>
            </a:r>
            <a:r>
              <a:rPr lang="de-AT" sz="1000" dirty="0">
                <a:cs typeface="Courier New" panose="02070309020205020404" pitchFamily="49" charset="0"/>
              </a:rPr>
              <a:t>(todo-task-db-dep.yaml)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66A6939-1470-0741-9739-EFB7B356531F}"/>
              </a:ext>
            </a:extLst>
          </p:cNvPr>
          <p:cNvSpPr txBox="1"/>
          <p:nvPr/>
        </p:nvSpPr>
        <p:spPr>
          <a:xfrm>
            <a:off x="3593001" y="5282989"/>
            <a:ext cx="315589" cy="74996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5000">
                <a:latin typeface="Calibri Light" charset="0"/>
                <a:ea typeface="Calibri Light" charset="0"/>
                <a:cs typeface="Calibri Light" charset="0"/>
              </a:rPr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20060441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90834" y="1181213"/>
            <a:ext cx="10635048" cy="4682067"/>
          </a:xfrm>
        </p:spPr>
        <p:txBody>
          <a:bodyPr/>
          <a:lstStyle/>
          <a:p>
            <a:pPr algn="l" fontAlgn="base"/>
            <a:br>
              <a:rPr lang="en-US" dirty="0"/>
            </a:br>
            <a:r>
              <a:rPr lang="en-US" sz="2000" dirty="0"/>
              <a:t>Clone repository:</a:t>
            </a:r>
            <a:br>
              <a:rPr lang="en-US" sz="1600" dirty="0"/>
            </a:br>
            <a:br>
              <a:rPr lang="en-US" sz="1600" dirty="0"/>
            </a:br>
            <a:r>
              <a:rPr lang="en-US" sz="2800" b="1" dirty="0"/>
              <a:t>git clone </a:t>
            </a:r>
            <a:br>
              <a:rPr lang="en-US" sz="2800" dirty="0"/>
            </a:br>
            <a:r>
              <a:rPr lang="en-US" sz="2800" b="1" dirty="0"/>
              <a:t>https://github.com/dynatrace-innovationlab/developing-microservices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889F58-BD25-3241-8D66-E88C8BA91CE2}"/>
              </a:ext>
            </a:extLst>
          </p:cNvPr>
          <p:cNvSpPr txBox="1"/>
          <p:nvPr/>
        </p:nvSpPr>
        <p:spPr>
          <a:xfrm>
            <a:off x="936000" y="8208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02433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 anchor="ctr" anchorCtr="0"/>
          <a:lstStyle/>
          <a:p>
            <a:pPr fontAlgn="base"/>
            <a:r>
              <a:rPr lang="en-US" dirty="0"/>
              <a:t>Lab 6: </a:t>
            </a:r>
            <a:r>
              <a:rPr lang="en-US" b="1" dirty="0"/>
              <a:t>Deploy a microservices application on a Kubernetes Cluster</a:t>
            </a:r>
          </a:p>
        </p:txBody>
      </p:sp>
    </p:spTree>
    <p:extLst>
      <p:ext uri="{BB962C8B-B14F-4D97-AF65-F5344CB8AC3E}">
        <p14:creationId xmlns:p14="http://schemas.microsoft.com/office/powerpoint/2010/main" val="64194613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 fontAlgn="base"/>
            <a:r>
              <a:rPr lang="en-US" dirty="0"/>
              <a:t>Part 5:</a:t>
            </a:r>
            <a:br>
              <a:rPr lang="en-US" dirty="0"/>
            </a:br>
            <a:r>
              <a:rPr lang="en-US" sz="5000" b="1" dirty="0"/>
              <a:t>Instrument a Kubernetes Cluster with Dynatrace</a:t>
            </a:r>
          </a:p>
        </p:txBody>
      </p:sp>
    </p:spTree>
    <p:extLst>
      <p:ext uri="{BB962C8B-B14F-4D97-AF65-F5344CB8AC3E}">
        <p14:creationId xmlns:p14="http://schemas.microsoft.com/office/powerpoint/2010/main" val="158736238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8849DE56-97DC-1B42-917F-2999027529DD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98498" y="1651409"/>
            <a:ext cx="10997315" cy="4575175"/>
          </a:xfrm>
        </p:spPr>
        <p:txBody>
          <a:bodyPr/>
          <a:lstStyle/>
          <a:p>
            <a:pPr marL="0" indent="0">
              <a:buNone/>
            </a:pPr>
            <a:r>
              <a:rPr lang="de-AT" sz="1800" b="1" dirty="0"/>
              <a:t>Step 1/1: </a:t>
            </a:r>
            <a:r>
              <a:rPr lang="de-AT" sz="1800" dirty="0"/>
              <a:t>Install Dynatrace One-Agent Operator</a:t>
            </a:r>
            <a:endParaRPr lang="de-AT" sz="100" dirty="0"/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57CD9900-A77E-8F4F-8257-A1880339F8FB}"/>
              </a:ext>
            </a:extLst>
          </p:cNvPr>
          <p:cNvSpPr/>
          <p:nvPr/>
        </p:nvSpPr>
        <p:spPr>
          <a:xfrm>
            <a:off x="698498" y="1507524"/>
            <a:ext cx="10774365" cy="5420498"/>
          </a:xfrm>
          <a:prstGeom prst="roundRect">
            <a:avLst>
              <a:gd name="adj" fmla="val 301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AT" sz="2000" dirty="0">
              <a:cs typeface="Courier New" panose="02070309020205020404" pitchFamily="49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E4620AF-B871-994D-AFF1-A7EB76CE7F10}"/>
              </a:ext>
            </a:extLst>
          </p:cNvPr>
          <p:cNvSpPr txBox="1">
            <a:spLocks/>
          </p:cNvSpPr>
          <p:nvPr/>
        </p:nvSpPr>
        <p:spPr>
          <a:xfrm>
            <a:off x="698498" y="520699"/>
            <a:ext cx="10774365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400" b="0" i="0" kern="120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de-DE" b="1" dirty="0">
                <a:solidFill>
                  <a:srgbClr val="008CDB"/>
                </a:solidFill>
              </a:rPr>
              <a:t>How the instrumentation works</a:t>
            </a:r>
            <a:endParaRPr lang="de-AT" b="1" dirty="0">
              <a:solidFill>
                <a:srgbClr val="008CDB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AEB6173-BD6D-0E41-B800-E89961F57C17}"/>
              </a:ext>
            </a:extLst>
          </p:cNvPr>
          <p:cNvSpPr txBox="1"/>
          <p:nvPr/>
        </p:nvSpPr>
        <p:spPr>
          <a:xfrm>
            <a:off x="3268703" y="832494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5CD1378-8E9D-3B49-A868-1CD24AC25783}"/>
              </a:ext>
            </a:extLst>
          </p:cNvPr>
          <p:cNvSpPr txBox="1"/>
          <p:nvPr/>
        </p:nvSpPr>
        <p:spPr>
          <a:xfrm>
            <a:off x="9308757" y="-56841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7BD168E8-1837-C048-9361-C0003C469539}"/>
              </a:ext>
            </a:extLst>
          </p:cNvPr>
          <p:cNvSpPr/>
          <p:nvPr/>
        </p:nvSpPr>
        <p:spPr>
          <a:xfrm>
            <a:off x="698498" y="2213241"/>
            <a:ext cx="3309481" cy="3980829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AT" sz="2000" dirty="0">
              <a:cs typeface="Courier New" panose="02070309020205020404" pitchFamily="49" charset="0"/>
            </a:endParaRPr>
          </a:p>
          <a:p>
            <a:pPr algn="ctr"/>
            <a:r>
              <a:rPr lang="de-AT" sz="2000" dirty="0">
                <a:cs typeface="Courier New" panose="02070309020205020404" pitchFamily="49" charset="0"/>
              </a:rPr>
              <a:t>KUBERNETES CLUSTER</a:t>
            </a:r>
            <a:endParaRPr lang="de-AT" sz="1200" dirty="0">
              <a:cs typeface="Courier New" panose="02070309020205020404" pitchFamily="49" charset="0"/>
            </a:endParaRP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AC714DCA-5D77-9F48-83FB-0BE899A2B812}"/>
              </a:ext>
            </a:extLst>
          </p:cNvPr>
          <p:cNvSpPr/>
          <p:nvPr/>
        </p:nvSpPr>
        <p:spPr>
          <a:xfrm>
            <a:off x="5635895" y="3254095"/>
            <a:ext cx="5140352" cy="1899120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AT" sz="2000" dirty="0">
              <a:cs typeface="Courier New" panose="02070309020205020404" pitchFamily="49" charset="0"/>
            </a:endParaRPr>
          </a:p>
          <a:p>
            <a:pPr algn="ctr"/>
            <a:r>
              <a:rPr lang="de-AT" sz="2000" dirty="0">
                <a:cs typeface="Courier New" panose="02070309020205020404" pitchFamily="49" charset="0"/>
              </a:rPr>
              <a:t>DYNATRACE ONEAGENT OPERATOR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27B3E6-67CD-1D45-9DC8-BD3D02BFAC42}"/>
              </a:ext>
            </a:extLst>
          </p:cNvPr>
          <p:cNvSpPr txBox="1"/>
          <p:nvPr/>
        </p:nvSpPr>
        <p:spPr>
          <a:xfrm>
            <a:off x="4546362" y="2213240"/>
            <a:ext cx="640935" cy="365955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8000">
                <a:latin typeface="Calibri Light" charset="0"/>
                <a:ea typeface="Calibri Light" charset="0"/>
                <a:cs typeface="Calibri Light" charset="0"/>
              </a:rPr>
              <a:t>+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A2095F64-6E24-9049-A0F0-F915D9946E57}"/>
              </a:ext>
            </a:extLst>
          </p:cNvPr>
          <p:cNvSpPr/>
          <p:nvPr/>
        </p:nvSpPr>
        <p:spPr>
          <a:xfrm>
            <a:off x="6063381" y="4463382"/>
            <a:ext cx="4294121" cy="29364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https://github.com/Dynatrace/dynatrace-oneagent-operator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69B16150-1CF0-B148-9AE4-C2DFDAA3F2B1}"/>
              </a:ext>
            </a:extLst>
          </p:cNvPr>
          <p:cNvSpPr/>
          <p:nvPr/>
        </p:nvSpPr>
        <p:spPr>
          <a:xfrm>
            <a:off x="1118824" y="3107270"/>
            <a:ext cx="2427681" cy="29364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Node 1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71EECAF0-ED1E-774B-880A-368B3F3947A7}"/>
              </a:ext>
            </a:extLst>
          </p:cNvPr>
          <p:cNvSpPr/>
          <p:nvPr/>
        </p:nvSpPr>
        <p:spPr>
          <a:xfrm>
            <a:off x="1118823" y="3544804"/>
            <a:ext cx="2427681" cy="29364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Node 2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F135DBD8-2BF4-C14E-A938-5F4ED43C77C3}"/>
              </a:ext>
            </a:extLst>
          </p:cNvPr>
          <p:cNvSpPr/>
          <p:nvPr/>
        </p:nvSpPr>
        <p:spPr>
          <a:xfrm>
            <a:off x="1118822" y="3985930"/>
            <a:ext cx="2427681" cy="29364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Node 3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52E93422-26C3-C54E-870E-D9B92738E761}"/>
              </a:ext>
            </a:extLst>
          </p:cNvPr>
          <p:cNvSpPr/>
          <p:nvPr/>
        </p:nvSpPr>
        <p:spPr>
          <a:xfrm>
            <a:off x="1116376" y="5317493"/>
            <a:ext cx="2427681" cy="29364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Node n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5DFFA13A-8C0F-A146-B375-DE50BD2A854A}"/>
              </a:ext>
            </a:extLst>
          </p:cNvPr>
          <p:cNvSpPr/>
          <p:nvPr/>
        </p:nvSpPr>
        <p:spPr>
          <a:xfrm>
            <a:off x="6063381" y="4067198"/>
            <a:ext cx="4294121" cy="29364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b="1" dirty="0">
                <a:latin typeface="Calibri Light" charset="0"/>
                <a:ea typeface="Calibri Light" charset="0"/>
                <a:cs typeface="Calibri Light" charset="0"/>
              </a:rPr>
              <a:t>Type: </a:t>
            </a:r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DaemonSet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5D138753-24EB-6B40-92F5-1B5BC977099B}"/>
              </a:ext>
            </a:extLst>
          </p:cNvPr>
          <p:cNvSpPr/>
          <p:nvPr/>
        </p:nvSpPr>
        <p:spPr>
          <a:xfrm>
            <a:off x="1116376" y="4431148"/>
            <a:ext cx="2427681" cy="29364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99702503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 anchor="ctr" anchorCtr="0"/>
          <a:lstStyle/>
          <a:p>
            <a:pPr fontAlgn="base"/>
            <a:r>
              <a:rPr lang="en-US" dirty="0"/>
              <a:t>Lab 5: </a:t>
            </a:r>
            <a:r>
              <a:rPr lang="en-US" b="1" dirty="0"/>
              <a:t>Instrument a Kubernetes Cluster with Dynatrace</a:t>
            </a:r>
          </a:p>
        </p:txBody>
      </p:sp>
    </p:spTree>
    <p:extLst>
      <p:ext uri="{BB962C8B-B14F-4D97-AF65-F5344CB8AC3E}">
        <p14:creationId xmlns:p14="http://schemas.microsoft.com/office/powerpoint/2010/main" val="112354125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61400" y="1032932"/>
            <a:ext cx="8269200" cy="4682067"/>
          </a:xfrm>
        </p:spPr>
        <p:txBody>
          <a:bodyPr/>
          <a:lstStyle/>
          <a:p>
            <a:pPr algn="l" fontAlgn="base"/>
            <a:br>
              <a:rPr lang="en-US" dirty="0"/>
            </a:br>
            <a:r>
              <a:rPr lang="en-US" sz="2000" dirty="0"/>
              <a:t>Questions/Answers/Feedback</a:t>
            </a:r>
            <a:br>
              <a:rPr lang="en-US" sz="2000" dirty="0"/>
            </a:br>
            <a:br>
              <a:rPr lang="en-US" sz="1600" dirty="0"/>
            </a:br>
            <a:r>
              <a:rPr lang="en-US" sz="10000" b="1" dirty="0"/>
              <a:t>Q/A</a:t>
            </a:r>
            <a:endParaRPr lang="en-US" sz="10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889F58-BD25-3241-8D66-E88C8BA91CE2}"/>
              </a:ext>
            </a:extLst>
          </p:cNvPr>
          <p:cNvSpPr txBox="1"/>
          <p:nvPr/>
        </p:nvSpPr>
        <p:spPr>
          <a:xfrm>
            <a:off x="936000" y="8208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785519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fontAlgn="base"/>
            <a:r>
              <a:rPr lang="en-US" dirty="0"/>
              <a:t>Deliver high performance to your customers</a:t>
            </a:r>
          </a:p>
        </p:txBody>
      </p:sp>
    </p:spTree>
    <p:extLst>
      <p:ext uri="{BB962C8B-B14F-4D97-AF65-F5344CB8AC3E}">
        <p14:creationId xmlns:p14="http://schemas.microsoft.com/office/powerpoint/2010/main" val="89901659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fontAlgn="base"/>
            <a:r>
              <a:rPr lang="en-US" dirty="0"/>
              <a:t>Build better software faster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111401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fontAlgn="base"/>
            <a:r>
              <a:rPr lang="en-US" dirty="0"/>
              <a:t>Analyze user behavior to optimize customer experience</a:t>
            </a:r>
          </a:p>
        </p:txBody>
      </p:sp>
    </p:spTree>
    <p:extLst>
      <p:ext uri="{BB962C8B-B14F-4D97-AF65-F5344CB8AC3E}">
        <p14:creationId xmlns:p14="http://schemas.microsoft.com/office/powerpoint/2010/main" val="192869839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fontAlgn="base"/>
            <a:r>
              <a:rPr lang="en-US" dirty="0"/>
              <a:t>Compare behavior and conversions across all channels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45436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US" dirty="0"/>
              <a:t>Use a single platform to analyze application performance throughout your application’s full stack</a:t>
            </a:r>
          </a:p>
        </p:txBody>
      </p:sp>
    </p:spTree>
    <p:extLst>
      <p:ext uri="{BB962C8B-B14F-4D97-AF65-F5344CB8AC3E}">
        <p14:creationId xmlns:p14="http://schemas.microsoft.com/office/powerpoint/2010/main" val="13000193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 fontAlgn="base"/>
            <a:r>
              <a:rPr lang="en-US" dirty="0"/>
              <a:t>Part 1:</a:t>
            </a:r>
            <a:br>
              <a:rPr lang="en-US" dirty="0"/>
            </a:br>
            <a:r>
              <a:rPr lang="en-US" sz="5000" b="1" dirty="0"/>
              <a:t>Container and containerized apps</a:t>
            </a:r>
          </a:p>
        </p:txBody>
      </p:sp>
    </p:spTree>
    <p:extLst>
      <p:ext uri="{BB962C8B-B14F-4D97-AF65-F5344CB8AC3E}">
        <p14:creationId xmlns:p14="http://schemas.microsoft.com/office/powerpoint/2010/main" val="83528392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US" dirty="0"/>
              <a:t>Be the one who monitors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05636D-989F-584F-A0D3-9F1542158C62}"/>
              </a:ext>
            </a:extLst>
          </p:cNvPr>
          <p:cNvSpPr txBox="1"/>
          <p:nvPr/>
        </p:nvSpPr>
        <p:spPr>
          <a:xfrm>
            <a:off x="2536723" y="3664974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1A37F0-20DA-D948-991F-151C06089DEB}"/>
              </a:ext>
            </a:extLst>
          </p:cNvPr>
          <p:cNvSpPr txBox="1"/>
          <p:nvPr/>
        </p:nvSpPr>
        <p:spPr>
          <a:xfrm flipH="1" flipV="1">
            <a:off x="1688690" y="3340510"/>
            <a:ext cx="700549" cy="95864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325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359700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3663" y="1771650"/>
            <a:ext cx="10167272" cy="691176"/>
          </a:xfrm>
        </p:spPr>
        <p:txBody>
          <a:bodyPr/>
          <a:lstStyle/>
          <a:p>
            <a:pPr fontAlgn="base">
              <a:lnSpc>
                <a:spcPct val="120000"/>
              </a:lnSpc>
            </a:pPr>
            <a:r>
              <a:rPr lang="en-US"/>
              <a:t>Easy access to global experts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910219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 anchor="ctr" anchorCtr="0"/>
          <a:lstStyle/>
          <a:p>
            <a:pPr>
              <a:lnSpc>
                <a:spcPct val="120000"/>
              </a:lnSpc>
            </a:pPr>
            <a:r>
              <a:rPr lang="en-US" dirty="0"/>
              <a:t>Application performance monitoring</a:t>
            </a:r>
            <a:br>
              <a:rPr lang="en-US" dirty="0"/>
            </a:br>
            <a:r>
              <a:rPr lang="en-US" dirty="0"/>
              <a:t>for retail &amp; ecommerce</a:t>
            </a:r>
          </a:p>
        </p:txBody>
      </p:sp>
    </p:spTree>
    <p:extLst>
      <p:ext uri="{BB962C8B-B14F-4D97-AF65-F5344CB8AC3E}">
        <p14:creationId xmlns:p14="http://schemas.microsoft.com/office/powerpoint/2010/main" val="153391135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 anchor="t" anchorCtr="0"/>
          <a:lstStyle/>
          <a:p>
            <a:r>
              <a:rPr lang="en-US" dirty="0"/>
              <a:t>Cloud monitoring taken to the next level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77426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Dynatrace</a:t>
            </a:r>
            <a:r>
              <a:rPr lang="en-US" dirty="0"/>
              <a:t> would have told you!</a:t>
            </a:r>
          </a:p>
        </p:txBody>
      </p:sp>
    </p:spTree>
    <p:extLst>
      <p:ext uri="{BB962C8B-B14F-4D97-AF65-F5344CB8AC3E}">
        <p14:creationId xmlns:p14="http://schemas.microsoft.com/office/powerpoint/2010/main" val="53027194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4500" y="0"/>
            <a:ext cx="2857500" cy="28575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3600" y="3999600"/>
            <a:ext cx="2858400" cy="28584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72038"/>
            <a:ext cx="7958290" cy="141446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19550"/>
            <a:ext cx="7980447" cy="141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63354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4500" y="0"/>
            <a:ext cx="2858400" cy="2858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4500" y="3999600"/>
            <a:ext cx="2858400" cy="28584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5812"/>
            <a:ext cx="7980447" cy="14184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19600"/>
            <a:ext cx="7980447" cy="141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41005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1219200" y="2874963"/>
            <a:ext cx="9753600" cy="1108075"/>
          </a:xfrm>
          <a:prstGeom prst="rect">
            <a:avLst/>
          </a:prstGeo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dirty="0">
                <a:latin typeface="Calibri Light" charset="0"/>
                <a:ea typeface="Calibri Light" charset="0"/>
                <a:cs typeface="Calibri Light" charset="0"/>
              </a:rPr>
              <a:t>Get the latest icons from the asset library!</a:t>
            </a:r>
            <a:br>
              <a:rPr lang="en-US" dirty="0">
                <a:latin typeface="Calibri Light" charset="0"/>
                <a:ea typeface="Calibri Light" charset="0"/>
                <a:cs typeface="Calibri Light" charset="0"/>
              </a:rPr>
            </a:br>
            <a:r>
              <a:rPr lang="en-US" dirty="0">
                <a:latin typeface="Calibri Light" charset="0"/>
                <a:ea typeface="Calibri Light" charset="0"/>
                <a:cs typeface="Calibri Light" charset="0"/>
                <a:hlinkClick r:id="rId2"/>
              </a:rPr>
              <a:t>http://</a:t>
            </a:r>
            <a:r>
              <a:rPr lang="en-US" dirty="0" err="1">
                <a:latin typeface="Calibri Light" charset="0"/>
                <a:ea typeface="Calibri Light" charset="0"/>
                <a:cs typeface="Calibri Light" charset="0"/>
                <a:hlinkClick r:id="rId2"/>
              </a:rPr>
              <a:t>assets.dynatrace.vmta</a:t>
            </a:r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605371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3"/>
          <p:cNvSpPr/>
          <p:nvPr/>
        </p:nvSpPr>
        <p:spPr>
          <a:xfrm flipH="1">
            <a:off x="116731" y="311287"/>
            <a:ext cx="1685684" cy="243283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7153" h="10323">
                <a:moveTo>
                  <a:pt x="2737" y="2629"/>
                </a:moveTo>
                <a:lnTo>
                  <a:pt x="2741" y="2629"/>
                </a:lnTo>
                <a:lnTo>
                  <a:pt x="4364" y="2629"/>
                </a:lnTo>
                <a:lnTo>
                  <a:pt x="4416" y="2629"/>
                </a:lnTo>
                <a:lnTo>
                  <a:pt x="6383" y="1200"/>
                </a:lnTo>
                <a:cubicBezTo>
                  <a:pt x="6600" y="1043"/>
                  <a:pt x="6903" y="1091"/>
                  <a:pt x="7061" y="1308"/>
                </a:cubicBezTo>
                <a:cubicBezTo>
                  <a:pt x="7218" y="1524"/>
                  <a:pt x="7170" y="1828"/>
                  <a:pt x="6953" y="1985"/>
                </a:cubicBezTo>
                <a:lnTo>
                  <a:pt x="4964" y="3430"/>
                </a:lnTo>
                <a:lnTo>
                  <a:pt x="4965" y="6762"/>
                </a:lnTo>
                <a:lnTo>
                  <a:pt x="4953" y="6762"/>
                </a:lnTo>
                <a:lnTo>
                  <a:pt x="4953" y="9682"/>
                </a:lnTo>
                <a:cubicBezTo>
                  <a:pt x="4953" y="10036"/>
                  <a:pt x="4693" y="10323"/>
                  <a:pt x="4310" y="10323"/>
                </a:cubicBezTo>
                <a:cubicBezTo>
                  <a:pt x="3926" y="10323"/>
                  <a:pt x="3666" y="10030"/>
                  <a:pt x="3666" y="9682"/>
                </a:cubicBezTo>
                <a:lnTo>
                  <a:pt x="3666" y="6762"/>
                </a:lnTo>
                <a:lnTo>
                  <a:pt x="3431" y="6762"/>
                </a:lnTo>
                <a:lnTo>
                  <a:pt x="3431" y="9682"/>
                </a:lnTo>
                <a:cubicBezTo>
                  <a:pt x="3431" y="10036"/>
                  <a:pt x="3170" y="10323"/>
                  <a:pt x="2787" y="10323"/>
                </a:cubicBezTo>
                <a:cubicBezTo>
                  <a:pt x="2403" y="10323"/>
                  <a:pt x="2144" y="10030"/>
                  <a:pt x="2144" y="9682"/>
                </a:cubicBezTo>
                <a:lnTo>
                  <a:pt x="2144" y="6762"/>
                </a:lnTo>
                <a:lnTo>
                  <a:pt x="2141" y="3395"/>
                </a:lnTo>
                <a:lnTo>
                  <a:pt x="200" y="1985"/>
                </a:lnTo>
                <a:cubicBezTo>
                  <a:pt x="-16" y="1828"/>
                  <a:pt x="-65" y="1524"/>
                  <a:pt x="93" y="1308"/>
                </a:cubicBezTo>
                <a:cubicBezTo>
                  <a:pt x="250" y="1091"/>
                  <a:pt x="554" y="1043"/>
                  <a:pt x="771" y="1200"/>
                </a:cubicBezTo>
                <a:close/>
                <a:moveTo>
                  <a:pt x="4765" y="1189"/>
                </a:moveTo>
                <a:cubicBezTo>
                  <a:pt x="4765" y="1846"/>
                  <a:pt x="4231" y="2379"/>
                  <a:pt x="3572" y="2379"/>
                </a:cubicBezTo>
                <a:cubicBezTo>
                  <a:pt x="2914" y="2379"/>
                  <a:pt x="2380" y="1846"/>
                  <a:pt x="2380" y="1189"/>
                </a:cubicBezTo>
                <a:cubicBezTo>
                  <a:pt x="2380" y="532"/>
                  <a:pt x="2914" y="0"/>
                  <a:pt x="3572" y="0"/>
                </a:cubicBezTo>
                <a:cubicBezTo>
                  <a:pt x="4231" y="0"/>
                  <a:pt x="4765" y="532"/>
                  <a:pt x="4765" y="1189"/>
                </a:cubicBezTo>
                <a:close/>
                <a:moveTo>
                  <a:pt x="3825" y="905"/>
                </a:moveTo>
                <a:cubicBezTo>
                  <a:pt x="3877" y="847"/>
                  <a:pt x="3873" y="759"/>
                  <a:pt x="3816" y="707"/>
                </a:cubicBezTo>
                <a:cubicBezTo>
                  <a:pt x="3758" y="655"/>
                  <a:pt x="3669" y="659"/>
                  <a:pt x="3617" y="716"/>
                </a:cubicBezTo>
                <a:cubicBezTo>
                  <a:pt x="3565" y="773"/>
                  <a:pt x="3569" y="862"/>
                  <a:pt x="3627" y="914"/>
                </a:cubicBezTo>
                <a:cubicBezTo>
                  <a:pt x="3684" y="966"/>
                  <a:pt x="3773" y="962"/>
                  <a:pt x="3825" y="905"/>
                </a:cubicBezTo>
                <a:close/>
                <a:moveTo>
                  <a:pt x="3122" y="905"/>
                </a:moveTo>
                <a:cubicBezTo>
                  <a:pt x="3174" y="847"/>
                  <a:pt x="3170" y="759"/>
                  <a:pt x="3113" y="707"/>
                </a:cubicBezTo>
                <a:cubicBezTo>
                  <a:pt x="3055" y="655"/>
                  <a:pt x="2967" y="659"/>
                  <a:pt x="2914" y="716"/>
                </a:cubicBezTo>
                <a:cubicBezTo>
                  <a:pt x="2862" y="773"/>
                  <a:pt x="2866" y="862"/>
                  <a:pt x="2924" y="914"/>
                </a:cubicBezTo>
                <a:cubicBezTo>
                  <a:pt x="2981" y="966"/>
                  <a:pt x="3070" y="962"/>
                  <a:pt x="3122" y="905"/>
                </a:cubicBezTo>
                <a:close/>
                <a:moveTo>
                  <a:pt x="3680" y="1373"/>
                </a:moveTo>
                <a:cubicBezTo>
                  <a:pt x="3680" y="1528"/>
                  <a:pt x="3529" y="1654"/>
                  <a:pt x="3343" y="1654"/>
                </a:cubicBezTo>
                <a:cubicBezTo>
                  <a:pt x="3157" y="1654"/>
                  <a:pt x="3006" y="1528"/>
                  <a:pt x="3006" y="1373"/>
                </a:cubicBezTo>
                <a:close/>
              </a:path>
            </a:pathLst>
          </a:custGeom>
          <a:solidFill>
            <a:schemeClr val="accent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1685684" y="311288"/>
            <a:ext cx="1301572" cy="2432836"/>
            <a:chOff x="635400" y="187920"/>
            <a:chExt cx="2008440" cy="3754079"/>
          </a:xfrm>
          <a:solidFill>
            <a:schemeClr val="accent1"/>
          </a:solidFill>
        </p:grpSpPr>
        <p:sp>
          <p:nvSpPr>
            <p:cNvPr id="5" name="Freeform: Shape 1"/>
            <p:cNvSpPr/>
            <p:nvPr/>
          </p:nvSpPr>
          <p:spPr>
            <a:xfrm>
              <a:off x="1214280" y="2483280"/>
              <a:ext cx="863279" cy="145871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99" h="4053">
                  <a:moveTo>
                    <a:pt x="1199" y="0"/>
                  </a:moveTo>
                  <a:lnTo>
                    <a:pt x="0" y="407"/>
                  </a:lnTo>
                  <a:lnTo>
                    <a:pt x="0" y="3473"/>
                  </a:lnTo>
                  <a:cubicBezTo>
                    <a:pt x="0" y="3788"/>
                    <a:pt x="234" y="4053"/>
                    <a:pt x="579" y="4053"/>
                  </a:cubicBezTo>
                  <a:cubicBezTo>
                    <a:pt x="923" y="4053"/>
                    <a:pt x="1157" y="3793"/>
                    <a:pt x="1157" y="3473"/>
                  </a:cubicBezTo>
                  <a:lnTo>
                    <a:pt x="1157" y="390"/>
                  </a:lnTo>
                  <a:lnTo>
                    <a:pt x="1242" y="390"/>
                  </a:lnTo>
                  <a:lnTo>
                    <a:pt x="1242" y="3473"/>
                  </a:lnTo>
                  <a:cubicBezTo>
                    <a:pt x="1242" y="3788"/>
                    <a:pt x="1475" y="4053"/>
                    <a:pt x="1820" y="4053"/>
                  </a:cubicBezTo>
                  <a:cubicBezTo>
                    <a:pt x="2164" y="4053"/>
                    <a:pt x="2399" y="3793"/>
                    <a:pt x="2399" y="3473"/>
                  </a:cubicBezTo>
                  <a:lnTo>
                    <a:pt x="2399" y="407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" name="Freeform: Shape 2"/>
            <p:cNvSpPr/>
            <p:nvPr/>
          </p:nvSpPr>
          <p:spPr>
            <a:xfrm>
              <a:off x="1173960" y="187920"/>
              <a:ext cx="847799" cy="85031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56" h="2363">
                  <a:moveTo>
                    <a:pt x="1957" y="1029"/>
                  </a:moveTo>
                  <a:cubicBezTo>
                    <a:pt x="1891" y="1072"/>
                    <a:pt x="1802" y="1054"/>
                    <a:pt x="1758" y="988"/>
                  </a:cubicBezTo>
                  <a:cubicBezTo>
                    <a:pt x="1736" y="953"/>
                    <a:pt x="1730" y="912"/>
                    <a:pt x="1739" y="875"/>
                  </a:cubicBezTo>
                  <a:lnTo>
                    <a:pt x="1997" y="829"/>
                  </a:lnTo>
                  <a:cubicBezTo>
                    <a:pt x="1998" y="829"/>
                    <a:pt x="1998" y="829"/>
                    <a:pt x="1998" y="829"/>
                  </a:cubicBezTo>
                  <a:cubicBezTo>
                    <a:pt x="2041" y="896"/>
                    <a:pt x="2023" y="985"/>
                    <a:pt x="1957" y="1029"/>
                  </a:cubicBezTo>
                  <a:close/>
                  <a:moveTo>
                    <a:pt x="1246" y="1647"/>
                  </a:moveTo>
                  <a:cubicBezTo>
                    <a:pt x="1249" y="1645"/>
                    <a:pt x="1303" y="1596"/>
                    <a:pt x="1423" y="1556"/>
                  </a:cubicBezTo>
                  <a:cubicBezTo>
                    <a:pt x="1462" y="1543"/>
                    <a:pt x="1507" y="1531"/>
                    <a:pt x="1560" y="1522"/>
                  </a:cubicBezTo>
                  <a:cubicBezTo>
                    <a:pt x="1773" y="1484"/>
                    <a:pt x="1877" y="1528"/>
                    <a:pt x="1888" y="1534"/>
                  </a:cubicBezTo>
                  <a:cubicBezTo>
                    <a:pt x="1913" y="1545"/>
                    <a:pt x="1923" y="1574"/>
                    <a:pt x="1912" y="1599"/>
                  </a:cubicBezTo>
                  <a:cubicBezTo>
                    <a:pt x="1901" y="1623"/>
                    <a:pt x="1872" y="1634"/>
                    <a:pt x="1847" y="1623"/>
                  </a:cubicBezTo>
                  <a:cubicBezTo>
                    <a:pt x="1846" y="1623"/>
                    <a:pt x="1759" y="1586"/>
                    <a:pt x="1577" y="1619"/>
                  </a:cubicBezTo>
                  <a:cubicBezTo>
                    <a:pt x="1393" y="1652"/>
                    <a:pt x="1313" y="1720"/>
                    <a:pt x="1311" y="1721"/>
                  </a:cubicBezTo>
                  <a:cubicBezTo>
                    <a:pt x="1291" y="1739"/>
                    <a:pt x="1260" y="1737"/>
                    <a:pt x="1242" y="1717"/>
                  </a:cubicBezTo>
                  <a:cubicBezTo>
                    <a:pt x="1224" y="1697"/>
                    <a:pt x="1225" y="1665"/>
                    <a:pt x="1246" y="1647"/>
                  </a:cubicBezTo>
                  <a:close/>
                  <a:moveTo>
                    <a:pt x="1044" y="1116"/>
                  </a:moveTo>
                  <a:cubicBezTo>
                    <a:pt x="1021" y="1081"/>
                    <a:pt x="1016" y="1040"/>
                    <a:pt x="1025" y="1003"/>
                  </a:cubicBezTo>
                  <a:lnTo>
                    <a:pt x="1283" y="957"/>
                  </a:lnTo>
                  <a:cubicBezTo>
                    <a:pt x="1283" y="957"/>
                    <a:pt x="1284" y="957"/>
                    <a:pt x="1284" y="958"/>
                  </a:cubicBezTo>
                  <a:cubicBezTo>
                    <a:pt x="1327" y="1024"/>
                    <a:pt x="1309" y="1113"/>
                    <a:pt x="1243" y="1157"/>
                  </a:cubicBezTo>
                  <a:cubicBezTo>
                    <a:pt x="1177" y="1201"/>
                    <a:pt x="1088" y="1182"/>
                    <a:pt x="1044" y="1116"/>
                  </a:cubicBezTo>
                  <a:close/>
                  <a:moveTo>
                    <a:pt x="0" y="1182"/>
                  </a:moveTo>
                  <a:cubicBezTo>
                    <a:pt x="0" y="1834"/>
                    <a:pt x="527" y="2363"/>
                    <a:pt x="1178" y="2363"/>
                  </a:cubicBezTo>
                  <a:cubicBezTo>
                    <a:pt x="1828" y="2363"/>
                    <a:pt x="2356" y="1834"/>
                    <a:pt x="2356" y="1182"/>
                  </a:cubicBezTo>
                  <a:cubicBezTo>
                    <a:pt x="2356" y="529"/>
                    <a:pt x="1828" y="0"/>
                    <a:pt x="1178" y="0"/>
                  </a:cubicBezTo>
                  <a:cubicBezTo>
                    <a:pt x="527" y="0"/>
                    <a:pt x="0" y="529"/>
                    <a:pt x="0" y="1182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" name="Freeform: Shape 3"/>
            <p:cNvSpPr/>
            <p:nvPr/>
          </p:nvSpPr>
          <p:spPr>
            <a:xfrm>
              <a:off x="635400" y="1102320"/>
              <a:ext cx="2008440" cy="14835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80" h="4122">
                  <a:moveTo>
                    <a:pt x="77" y="1637"/>
                  </a:moveTo>
                  <a:cubicBezTo>
                    <a:pt x="-61" y="1423"/>
                    <a:pt x="-9" y="1136"/>
                    <a:pt x="199" y="985"/>
                  </a:cubicBezTo>
                  <a:lnTo>
                    <a:pt x="1374" y="131"/>
                  </a:lnTo>
                  <a:cubicBezTo>
                    <a:pt x="1427" y="93"/>
                    <a:pt x="1481" y="68"/>
                    <a:pt x="1535" y="57"/>
                  </a:cubicBezTo>
                  <a:cubicBezTo>
                    <a:pt x="1607" y="29"/>
                    <a:pt x="1707" y="0"/>
                    <a:pt x="1811" y="0"/>
                  </a:cubicBezTo>
                  <a:lnTo>
                    <a:pt x="1900" y="218"/>
                  </a:lnTo>
                  <a:cubicBezTo>
                    <a:pt x="1915" y="242"/>
                    <a:pt x="1928" y="268"/>
                    <a:pt x="1939" y="297"/>
                  </a:cubicBezTo>
                  <a:lnTo>
                    <a:pt x="2069" y="632"/>
                  </a:lnTo>
                  <a:lnTo>
                    <a:pt x="2499" y="1689"/>
                  </a:lnTo>
                  <a:cubicBezTo>
                    <a:pt x="2550" y="1469"/>
                    <a:pt x="2600" y="634"/>
                    <a:pt x="2646" y="399"/>
                  </a:cubicBezTo>
                  <a:cubicBezTo>
                    <a:pt x="2646" y="399"/>
                    <a:pt x="2319" y="81"/>
                    <a:pt x="2319" y="0"/>
                  </a:cubicBezTo>
                  <a:cubicBezTo>
                    <a:pt x="2518" y="103"/>
                    <a:pt x="2753" y="110"/>
                    <a:pt x="2753" y="110"/>
                  </a:cubicBezTo>
                  <a:cubicBezTo>
                    <a:pt x="2753" y="110"/>
                    <a:pt x="3016" y="110"/>
                    <a:pt x="3186" y="0"/>
                  </a:cubicBezTo>
                  <a:cubicBezTo>
                    <a:pt x="3185" y="76"/>
                    <a:pt x="2860" y="399"/>
                    <a:pt x="2860" y="399"/>
                  </a:cubicBezTo>
                  <a:cubicBezTo>
                    <a:pt x="2906" y="632"/>
                    <a:pt x="2955" y="1465"/>
                    <a:pt x="3005" y="1683"/>
                  </a:cubicBezTo>
                  <a:lnTo>
                    <a:pt x="3345" y="417"/>
                  </a:lnTo>
                  <a:cubicBezTo>
                    <a:pt x="3347" y="410"/>
                    <a:pt x="3349" y="403"/>
                    <a:pt x="3351" y="396"/>
                  </a:cubicBezTo>
                  <a:lnTo>
                    <a:pt x="3457" y="0"/>
                  </a:lnTo>
                  <a:cubicBezTo>
                    <a:pt x="3584" y="0"/>
                    <a:pt x="3747" y="9"/>
                    <a:pt x="3892" y="44"/>
                  </a:cubicBezTo>
                  <a:cubicBezTo>
                    <a:pt x="3971" y="55"/>
                    <a:pt x="4048" y="84"/>
                    <a:pt x="4117" y="135"/>
                  </a:cubicBezTo>
                  <a:lnTo>
                    <a:pt x="5367" y="1043"/>
                  </a:lnTo>
                  <a:cubicBezTo>
                    <a:pt x="5435" y="1092"/>
                    <a:pt x="5486" y="1154"/>
                    <a:pt x="5520" y="1224"/>
                  </a:cubicBezTo>
                  <a:cubicBezTo>
                    <a:pt x="5619" y="1406"/>
                    <a:pt x="5595" y="1638"/>
                    <a:pt x="5447" y="1797"/>
                  </a:cubicBezTo>
                  <a:lnTo>
                    <a:pt x="4393" y="2927"/>
                  </a:lnTo>
                  <a:cubicBezTo>
                    <a:pt x="4335" y="2989"/>
                    <a:pt x="4265" y="3033"/>
                    <a:pt x="4190" y="3058"/>
                  </a:cubicBezTo>
                  <a:lnTo>
                    <a:pt x="4190" y="4122"/>
                  </a:lnTo>
                  <a:lnTo>
                    <a:pt x="2804" y="3635"/>
                  </a:lnTo>
                  <a:lnTo>
                    <a:pt x="1421" y="4122"/>
                  </a:lnTo>
                  <a:lnTo>
                    <a:pt x="1421" y="2999"/>
                  </a:lnTo>
                  <a:cubicBezTo>
                    <a:pt x="1339" y="2974"/>
                    <a:pt x="1263" y="2928"/>
                    <a:pt x="1200" y="2862"/>
                  </a:cubicBezTo>
                  <a:lnTo>
                    <a:pt x="147" y="1732"/>
                  </a:lnTo>
                  <a:cubicBezTo>
                    <a:pt x="119" y="1702"/>
                    <a:pt x="96" y="1670"/>
                    <a:pt x="77" y="1637"/>
                  </a:cubicBezTo>
                  <a:close/>
                  <a:moveTo>
                    <a:pt x="1203" y="1412"/>
                  </a:moveTo>
                  <a:lnTo>
                    <a:pt x="1421" y="1235"/>
                  </a:lnTo>
                  <a:lnTo>
                    <a:pt x="1421" y="1645"/>
                  </a:lnTo>
                  <a:close/>
                  <a:moveTo>
                    <a:pt x="4346" y="1525"/>
                  </a:moveTo>
                  <a:lnTo>
                    <a:pt x="4190" y="1412"/>
                  </a:lnTo>
                  <a:lnTo>
                    <a:pt x="4190" y="1692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3139133" y="311288"/>
            <a:ext cx="1751146" cy="2432836"/>
            <a:chOff x="182880" y="123480"/>
            <a:chExt cx="2741040" cy="3808079"/>
          </a:xfrm>
          <a:solidFill>
            <a:schemeClr val="accent1"/>
          </a:solidFill>
        </p:grpSpPr>
        <p:sp>
          <p:nvSpPr>
            <p:cNvPr id="13" name="Freeform: Shape 1"/>
            <p:cNvSpPr/>
            <p:nvPr/>
          </p:nvSpPr>
          <p:spPr>
            <a:xfrm>
              <a:off x="1579319" y="3107159"/>
              <a:ext cx="411120" cy="824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43" h="2291">
                  <a:moveTo>
                    <a:pt x="0" y="0"/>
                  </a:moveTo>
                  <a:lnTo>
                    <a:pt x="0" y="1719"/>
                  </a:lnTo>
                  <a:cubicBezTo>
                    <a:pt x="0" y="2035"/>
                    <a:pt x="231" y="2291"/>
                    <a:pt x="571" y="2291"/>
                  </a:cubicBezTo>
                  <a:cubicBezTo>
                    <a:pt x="912" y="2291"/>
                    <a:pt x="1143" y="2029"/>
                    <a:pt x="1143" y="1719"/>
                  </a:cubicBezTo>
                  <a:lnTo>
                    <a:pt x="1143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" name="Freeform: Shape 2"/>
            <p:cNvSpPr/>
            <p:nvPr/>
          </p:nvSpPr>
          <p:spPr>
            <a:xfrm>
              <a:off x="558720" y="813600"/>
              <a:ext cx="617760" cy="618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17" h="1720">
                  <a:moveTo>
                    <a:pt x="1717" y="1118"/>
                  </a:moveTo>
                  <a:lnTo>
                    <a:pt x="728" y="129"/>
                  </a:lnTo>
                  <a:cubicBezTo>
                    <a:pt x="562" y="-37"/>
                    <a:pt x="307" y="-50"/>
                    <a:pt x="128" y="129"/>
                  </a:cubicBezTo>
                  <a:cubicBezTo>
                    <a:pt x="-51" y="308"/>
                    <a:pt x="-35" y="567"/>
                    <a:pt x="128" y="730"/>
                  </a:cubicBezTo>
                  <a:cubicBezTo>
                    <a:pt x="267" y="870"/>
                    <a:pt x="1116" y="1720"/>
                    <a:pt x="1116" y="172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" name="Freeform: Shape 3"/>
            <p:cNvSpPr/>
            <p:nvPr/>
          </p:nvSpPr>
          <p:spPr>
            <a:xfrm>
              <a:off x="914039" y="1167480"/>
              <a:ext cx="808560" cy="305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47" h="850">
                  <a:moveTo>
                    <a:pt x="2247" y="0"/>
                  </a:moveTo>
                  <a:lnTo>
                    <a:pt x="425" y="0"/>
                  </a:lnTo>
                  <a:cubicBezTo>
                    <a:pt x="190" y="0"/>
                    <a:pt x="0" y="171"/>
                    <a:pt x="0" y="425"/>
                  </a:cubicBezTo>
                  <a:cubicBezTo>
                    <a:pt x="0" y="678"/>
                    <a:pt x="194" y="850"/>
                    <a:pt x="425" y="850"/>
                  </a:cubicBezTo>
                  <a:lnTo>
                    <a:pt x="2247" y="85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" name="Freeform: Shape 4"/>
            <p:cNvSpPr/>
            <p:nvPr/>
          </p:nvSpPr>
          <p:spPr>
            <a:xfrm>
              <a:off x="2257560" y="1167480"/>
              <a:ext cx="666360" cy="1243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52" h="3455">
                  <a:moveTo>
                    <a:pt x="0" y="108"/>
                  </a:moveTo>
                  <a:lnTo>
                    <a:pt x="1024" y="3162"/>
                  </a:lnTo>
                  <a:cubicBezTo>
                    <a:pt x="1098" y="3385"/>
                    <a:pt x="1322" y="3511"/>
                    <a:pt x="1561" y="3430"/>
                  </a:cubicBezTo>
                  <a:cubicBezTo>
                    <a:pt x="1801" y="3350"/>
                    <a:pt x="1902" y="3111"/>
                    <a:pt x="1829" y="2892"/>
                  </a:cubicBezTo>
                  <a:lnTo>
                    <a:pt x="1000" y="418"/>
                  </a:lnTo>
                  <a:cubicBezTo>
                    <a:pt x="892" y="97"/>
                    <a:pt x="545" y="-75"/>
                    <a:pt x="224" y="32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" name="Freeform: Shape 5"/>
            <p:cNvSpPr/>
            <p:nvPr/>
          </p:nvSpPr>
          <p:spPr>
            <a:xfrm>
              <a:off x="2021039" y="3107159"/>
              <a:ext cx="411120" cy="824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43" h="2291">
                  <a:moveTo>
                    <a:pt x="0" y="0"/>
                  </a:moveTo>
                  <a:lnTo>
                    <a:pt x="0" y="1718"/>
                  </a:lnTo>
                  <a:cubicBezTo>
                    <a:pt x="0" y="2035"/>
                    <a:pt x="231" y="2291"/>
                    <a:pt x="571" y="2291"/>
                  </a:cubicBezTo>
                  <a:cubicBezTo>
                    <a:pt x="912" y="2291"/>
                    <a:pt x="1143" y="2029"/>
                    <a:pt x="1143" y="1718"/>
                  </a:cubicBezTo>
                  <a:lnTo>
                    <a:pt x="1143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" name="Freeform: Shape 6"/>
            <p:cNvSpPr/>
            <p:nvPr/>
          </p:nvSpPr>
          <p:spPr>
            <a:xfrm>
              <a:off x="182880" y="423000"/>
              <a:ext cx="477720" cy="478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28" h="1329">
                  <a:moveTo>
                    <a:pt x="1328" y="1286"/>
                  </a:moveTo>
                  <a:lnTo>
                    <a:pt x="1285" y="1329"/>
                  </a:lnTo>
                  <a:lnTo>
                    <a:pt x="0" y="43"/>
                  </a:lnTo>
                  <a:lnTo>
                    <a:pt x="43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" name="Freeform: Shape 7"/>
            <p:cNvSpPr/>
            <p:nvPr/>
          </p:nvSpPr>
          <p:spPr>
            <a:xfrm>
              <a:off x="1586520" y="236160"/>
              <a:ext cx="838080" cy="8387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29" h="2331">
                  <a:moveTo>
                    <a:pt x="1083" y="1556"/>
                  </a:moveTo>
                  <a:lnTo>
                    <a:pt x="751" y="1556"/>
                  </a:lnTo>
                  <a:lnTo>
                    <a:pt x="419" y="1556"/>
                  </a:lnTo>
                  <a:lnTo>
                    <a:pt x="215" y="1556"/>
                  </a:lnTo>
                  <a:cubicBezTo>
                    <a:pt x="215" y="1443"/>
                    <a:pt x="307" y="1351"/>
                    <a:pt x="419" y="1351"/>
                  </a:cubicBezTo>
                  <a:lnTo>
                    <a:pt x="1083" y="1351"/>
                  </a:lnTo>
                  <a:cubicBezTo>
                    <a:pt x="1196" y="1351"/>
                    <a:pt x="1287" y="1443"/>
                    <a:pt x="1287" y="1556"/>
                  </a:cubicBezTo>
                  <a:close/>
                  <a:moveTo>
                    <a:pt x="995" y="1604"/>
                  </a:moveTo>
                  <a:cubicBezTo>
                    <a:pt x="995" y="1716"/>
                    <a:pt x="904" y="1808"/>
                    <a:pt x="791" y="1808"/>
                  </a:cubicBezTo>
                  <a:lnTo>
                    <a:pt x="711" y="1808"/>
                  </a:lnTo>
                  <a:cubicBezTo>
                    <a:pt x="599" y="1808"/>
                    <a:pt x="507" y="1716"/>
                    <a:pt x="507" y="1604"/>
                  </a:cubicBezTo>
                  <a:lnTo>
                    <a:pt x="507" y="1597"/>
                  </a:lnTo>
                  <a:lnTo>
                    <a:pt x="995" y="1597"/>
                  </a:lnTo>
                  <a:close/>
                  <a:moveTo>
                    <a:pt x="436" y="878"/>
                  </a:moveTo>
                  <a:cubicBezTo>
                    <a:pt x="496" y="878"/>
                    <a:pt x="545" y="927"/>
                    <a:pt x="545" y="987"/>
                  </a:cubicBezTo>
                  <a:cubicBezTo>
                    <a:pt x="545" y="1047"/>
                    <a:pt x="496" y="1096"/>
                    <a:pt x="436" y="1096"/>
                  </a:cubicBezTo>
                  <a:cubicBezTo>
                    <a:pt x="375" y="1096"/>
                    <a:pt x="326" y="1047"/>
                    <a:pt x="326" y="987"/>
                  </a:cubicBezTo>
                  <a:cubicBezTo>
                    <a:pt x="326" y="927"/>
                    <a:pt x="375" y="878"/>
                    <a:pt x="436" y="878"/>
                  </a:cubicBezTo>
                  <a:close/>
                  <a:moveTo>
                    <a:pt x="1056" y="878"/>
                  </a:moveTo>
                  <a:cubicBezTo>
                    <a:pt x="1116" y="878"/>
                    <a:pt x="1165" y="927"/>
                    <a:pt x="1165" y="987"/>
                  </a:cubicBezTo>
                  <a:cubicBezTo>
                    <a:pt x="1165" y="1047"/>
                    <a:pt x="1116" y="1096"/>
                    <a:pt x="1056" y="1096"/>
                  </a:cubicBezTo>
                  <a:cubicBezTo>
                    <a:pt x="995" y="1096"/>
                    <a:pt x="946" y="1047"/>
                    <a:pt x="946" y="987"/>
                  </a:cubicBezTo>
                  <a:cubicBezTo>
                    <a:pt x="946" y="927"/>
                    <a:pt x="995" y="878"/>
                    <a:pt x="1056" y="878"/>
                  </a:cubicBezTo>
                  <a:close/>
                  <a:moveTo>
                    <a:pt x="1165" y="0"/>
                  </a:moveTo>
                  <a:cubicBezTo>
                    <a:pt x="1164" y="0"/>
                    <a:pt x="1163" y="0"/>
                    <a:pt x="1162" y="0"/>
                  </a:cubicBezTo>
                  <a:cubicBezTo>
                    <a:pt x="1170" y="36"/>
                    <a:pt x="1174" y="73"/>
                    <a:pt x="1174" y="111"/>
                  </a:cubicBezTo>
                  <a:cubicBezTo>
                    <a:pt x="1174" y="390"/>
                    <a:pt x="948" y="617"/>
                    <a:pt x="669" y="617"/>
                  </a:cubicBezTo>
                  <a:cubicBezTo>
                    <a:pt x="506" y="617"/>
                    <a:pt x="362" y="540"/>
                    <a:pt x="270" y="420"/>
                  </a:cubicBezTo>
                  <a:cubicBezTo>
                    <a:pt x="101" y="622"/>
                    <a:pt x="0" y="882"/>
                    <a:pt x="0" y="1166"/>
                  </a:cubicBezTo>
                  <a:cubicBezTo>
                    <a:pt x="0" y="1809"/>
                    <a:pt x="522" y="2331"/>
                    <a:pt x="1165" y="2331"/>
                  </a:cubicBezTo>
                  <a:cubicBezTo>
                    <a:pt x="1808" y="2331"/>
                    <a:pt x="2329" y="1809"/>
                    <a:pt x="2329" y="1166"/>
                  </a:cubicBezTo>
                  <a:cubicBezTo>
                    <a:pt x="2329" y="522"/>
                    <a:pt x="1808" y="0"/>
                    <a:pt x="1165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" name="Freeform: Shape 8"/>
            <p:cNvSpPr/>
            <p:nvPr/>
          </p:nvSpPr>
          <p:spPr>
            <a:xfrm>
              <a:off x="1674719" y="123480"/>
              <a:ext cx="304560" cy="304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47" h="848">
                  <a:moveTo>
                    <a:pt x="424" y="766"/>
                  </a:moveTo>
                  <a:cubicBezTo>
                    <a:pt x="235" y="766"/>
                    <a:pt x="82" y="613"/>
                    <a:pt x="82" y="424"/>
                  </a:cubicBezTo>
                  <a:cubicBezTo>
                    <a:pt x="82" y="235"/>
                    <a:pt x="235" y="82"/>
                    <a:pt x="424" y="82"/>
                  </a:cubicBezTo>
                  <a:cubicBezTo>
                    <a:pt x="613" y="82"/>
                    <a:pt x="766" y="235"/>
                    <a:pt x="766" y="424"/>
                  </a:cubicBezTo>
                  <a:cubicBezTo>
                    <a:pt x="766" y="613"/>
                    <a:pt x="613" y="766"/>
                    <a:pt x="424" y="766"/>
                  </a:cubicBezTo>
                  <a:close/>
                  <a:moveTo>
                    <a:pt x="424" y="0"/>
                  </a:moveTo>
                  <a:cubicBezTo>
                    <a:pt x="190" y="0"/>
                    <a:pt x="0" y="190"/>
                    <a:pt x="0" y="424"/>
                  </a:cubicBezTo>
                  <a:cubicBezTo>
                    <a:pt x="0" y="658"/>
                    <a:pt x="190" y="848"/>
                    <a:pt x="424" y="848"/>
                  </a:cubicBezTo>
                  <a:cubicBezTo>
                    <a:pt x="658" y="848"/>
                    <a:pt x="847" y="658"/>
                    <a:pt x="847" y="424"/>
                  </a:cubicBezTo>
                  <a:cubicBezTo>
                    <a:pt x="847" y="190"/>
                    <a:pt x="658" y="0"/>
                    <a:pt x="424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" name="Freeform: Shape 9"/>
            <p:cNvSpPr/>
            <p:nvPr/>
          </p:nvSpPr>
          <p:spPr>
            <a:xfrm>
              <a:off x="2031839" y="1216439"/>
              <a:ext cx="133560" cy="117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2" h="328">
                  <a:moveTo>
                    <a:pt x="372" y="0"/>
                  </a:moveTo>
                  <a:cubicBezTo>
                    <a:pt x="283" y="46"/>
                    <a:pt x="151" y="77"/>
                    <a:pt x="0" y="85"/>
                  </a:cubicBezTo>
                  <a:lnTo>
                    <a:pt x="175" y="328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" name="Freeform: Shape 10"/>
            <p:cNvSpPr/>
            <p:nvPr/>
          </p:nvSpPr>
          <p:spPr>
            <a:xfrm>
              <a:off x="1845719" y="1216439"/>
              <a:ext cx="133920" cy="117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3" h="328">
                  <a:moveTo>
                    <a:pt x="373" y="85"/>
                  </a:moveTo>
                  <a:cubicBezTo>
                    <a:pt x="222" y="77"/>
                    <a:pt x="89" y="46"/>
                    <a:pt x="0" y="0"/>
                  </a:cubicBezTo>
                  <a:lnTo>
                    <a:pt x="197" y="328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" name="Freeform: Shape 11"/>
            <p:cNvSpPr/>
            <p:nvPr/>
          </p:nvSpPr>
          <p:spPr>
            <a:xfrm>
              <a:off x="2020679" y="1167480"/>
              <a:ext cx="477720" cy="1900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28" h="5279">
                  <a:moveTo>
                    <a:pt x="1328" y="412"/>
                  </a:moveTo>
                  <a:cubicBezTo>
                    <a:pt x="1321" y="184"/>
                    <a:pt x="1134" y="0"/>
                    <a:pt x="904" y="0"/>
                  </a:cubicBezTo>
                  <a:lnTo>
                    <a:pt x="746" y="0"/>
                  </a:lnTo>
                  <a:lnTo>
                    <a:pt x="580" y="0"/>
                  </a:lnTo>
                  <a:cubicBezTo>
                    <a:pt x="642" y="84"/>
                    <a:pt x="678" y="182"/>
                    <a:pt x="678" y="286"/>
                  </a:cubicBezTo>
                  <a:lnTo>
                    <a:pt x="678" y="752"/>
                  </a:lnTo>
                  <a:cubicBezTo>
                    <a:pt x="874" y="773"/>
                    <a:pt x="973" y="910"/>
                    <a:pt x="973" y="1160"/>
                  </a:cubicBezTo>
                  <a:lnTo>
                    <a:pt x="973" y="1618"/>
                  </a:lnTo>
                  <a:cubicBezTo>
                    <a:pt x="996" y="1640"/>
                    <a:pt x="1011" y="1674"/>
                    <a:pt x="1016" y="1714"/>
                  </a:cubicBezTo>
                  <a:cubicBezTo>
                    <a:pt x="1017" y="1726"/>
                    <a:pt x="1014" y="1737"/>
                    <a:pt x="1006" y="1746"/>
                  </a:cubicBezTo>
                  <a:cubicBezTo>
                    <a:pt x="998" y="1755"/>
                    <a:pt x="987" y="1760"/>
                    <a:pt x="975" y="1760"/>
                  </a:cubicBezTo>
                  <a:lnTo>
                    <a:pt x="863" y="1760"/>
                  </a:lnTo>
                  <a:cubicBezTo>
                    <a:pt x="851" y="1760"/>
                    <a:pt x="840" y="1755"/>
                    <a:pt x="832" y="1746"/>
                  </a:cubicBezTo>
                  <a:cubicBezTo>
                    <a:pt x="824" y="1737"/>
                    <a:pt x="821" y="1726"/>
                    <a:pt x="822" y="1714"/>
                  </a:cubicBezTo>
                  <a:cubicBezTo>
                    <a:pt x="827" y="1674"/>
                    <a:pt x="842" y="1640"/>
                    <a:pt x="865" y="1618"/>
                  </a:cubicBezTo>
                  <a:lnTo>
                    <a:pt x="865" y="1160"/>
                  </a:lnTo>
                  <a:cubicBezTo>
                    <a:pt x="865" y="893"/>
                    <a:pt x="743" y="857"/>
                    <a:pt x="624" y="857"/>
                  </a:cubicBezTo>
                  <a:cubicBezTo>
                    <a:pt x="505" y="857"/>
                    <a:pt x="383" y="893"/>
                    <a:pt x="383" y="1160"/>
                  </a:cubicBezTo>
                  <a:lnTo>
                    <a:pt x="383" y="1618"/>
                  </a:lnTo>
                  <a:cubicBezTo>
                    <a:pt x="406" y="1640"/>
                    <a:pt x="421" y="1674"/>
                    <a:pt x="426" y="1714"/>
                  </a:cubicBezTo>
                  <a:cubicBezTo>
                    <a:pt x="427" y="1726"/>
                    <a:pt x="424" y="1737"/>
                    <a:pt x="416" y="1746"/>
                  </a:cubicBezTo>
                  <a:cubicBezTo>
                    <a:pt x="408" y="1755"/>
                    <a:pt x="397" y="1760"/>
                    <a:pt x="385" y="1760"/>
                  </a:cubicBezTo>
                  <a:lnTo>
                    <a:pt x="273" y="1760"/>
                  </a:lnTo>
                  <a:cubicBezTo>
                    <a:pt x="261" y="1760"/>
                    <a:pt x="250" y="1755"/>
                    <a:pt x="242" y="1746"/>
                  </a:cubicBezTo>
                  <a:cubicBezTo>
                    <a:pt x="235" y="1737"/>
                    <a:pt x="231" y="1726"/>
                    <a:pt x="232" y="1714"/>
                  </a:cubicBezTo>
                  <a:cubicBezTo>
                    <a:pt x="237" y="1674"/>
                    <a:pt x="253" y="1640"/>
                    <a:pt x="275" y="1618"/>
                  </a:cubicBezTo>
                  <a:lnTo>
                    <a:pt x="275" y="1160"/>
                  </a:lnTo>
                  <a:cubicBezTo>
                    <a:pt x="275" y="910"/>
                    <a:pt x="375" y="773"/>
                    <a:pt x="570" y="752"/>
                  </a:cubicBezTo>
                  <a:lnTo>
                    <a:pt x="570" y="286"/>
                  </a:lnTo>
                  <a:cubicBezTo>
                    <a:pt x="570" y="220"/>
                    <a:pt x="552" y="158"/>
                    <a:pt x="519" y="101"/>
                  </a:cubicBezTo>
                  <a:lnTo>
                    <a:pt x="244" y="559"/>
                  </a:lnTo>
                  <a:cubicBezTo>
                    <a:pt x="237" y="571"/>
                    <a:pt x="225" y="578"/>
                    <a:pt x="211" y="579"/>
                  </a:cubicBezTo>
                  <a:cubicBezTo>
                    <a:pt x="210" y="579"/>
                    <a:pt x="210" y="579"/>
                    <a:pt x="209" y="579"/>
                  </a:cubicBezTo>
                  <a:cubicBezTo>
                    <a:pt x="196" y="579"/>
                    <a:pt x="184" y="573"/>
                    <a:pt x="176" y="562"/>
                  </a:cubicBezTo>
                  <a:lnTo>
                    <a:pt x="0" y="317"/>
                  </a:lnTo>
                  <a:lnTo>
                    <a:pt x="0" y="5279"/>
                  </a:lnTo>
                  <a:lnTo>
                    <a:pt x="1328" y="5279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" name="Freeform: Shape 12"/>
            <p:cNvSpPr/>
            <p:nvPr/>
          </p:nvSpPr>
          <p:spPr>
            <a:xfrm>
              <a:off x="1513080" y="1167480"/>
              <a:ext cx="478080" cy="1900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29" h="5279">
                  <a:moveTo>
                    <a:pt x="1329" y="317"/>
                  </a:moveTo>
                  <a:lnTo>
                    <a:pt x="1152" y="562"/>
                  </a:lnTo>
                  <a:cubicBezTo>
                    <a:pt x="1145" y="573"/>
                    <a:pt x="1132" y="579"/>
                    <a:pt x="1119" y="579"/>
                  </a:cubicBezTo>
                  <a:lnTo>
                    <a:pt x="1118" y="579"/>
                  </a:lnTo>
                  <a:cubicBezTo>
                    <a:pt x="1104" y="578"/>
                    <a:pt x="1091" y="571"/>
                    <a:pt x="1084" y="559"/>
                  </a:cubicBezTo>
                  <a:lnTo>
                    <a:pt x="805" y="94"/>
                  </a:lnTo>
                  <a:cubicBezTo>
                    <a:pt x="770" y="153"/>
                    <a:pt x="750" y="218"/>
                    <a:pt x="750" y="286"/>
                  </a:cubicBezTo>
                  <a:lnTo>
                    <a:pt x="750" y="1243"/>
                  </a:lnTo>
                  <a:cubicBezTo>
                    <a:pt x="771" y="1263"/>
                    <a:pt x="786" y="1296"/>
                    <a:pt x="792" y="1333"/>
                  </a:cubicBezTo>
                  <a:cubicBezTo>
                    <a:pt x="836" y="1364"/>
                    <a:pt x="867" y="1416"/>
                    <a:pt x="877" y="1476"/>
                  </a:cubicBezTo>
                  <a:cubicBezTo>
                    <a:pt x="880" y="1492"/>
                    <a:pt x="876" y="1508"/>
                    <a:pt x="865" y="1520"/>
                  </a:cubicBezTo>
                  <a:cubicBezTo>
                    <a:pt x="855" y="1532"/>
                    <a:pt x="840" y="1539"/>
                    <a:pt x="824" y="1539"/>
                  </a:cubicBezTo>
                  <a:lnTo>
                    <a:pt x="567" y="1539"/>
                  </a:lnTo>
                  <a:cubicBezTo>
                    <a:pt x="552" y="1539"/>
                    <a:pt x="537" y="1532"/>
                    <a:pt x="526" y="1520"/>
                  </a:cubicBezTo>
                  <a:cubicBezTo>
                    <a:pt x="516" y="1508"/>
                    <a:pt x="512" y="1492"/>
                    <a:pt x="514" y="1476"/>
                  </a:cubicBezTo>
                  <a:cubicBezTo>
                    <a:pt x="524" y="1416"/>
                    <a:pt x="555" y="1364"/>
                    <a:pt x="600" y="1333"/>
                  </a:cubicBezTo>
                  <a:cubicBezTo>
                    <a:pt x="605" y="1296"/>
                    <a:pt x="621" y="1263"/>
                    <a:pt x="642" y="1243"/>
                  </a:cubicBezTo>
                  <a:lnTo>
                    <a:pt x="642" y="286"/>
                  </a:lnTo>
                  <a:cubicBezTo>
                    <a:pt x="642" y="182"/>
                    <a:pt x="678" y="84"/>
                    <a:pt x="740" y="0"/>
                  </a:cubicBezTo>
                  <a:lnTo>
                    <a:pt x="583" y="0"/>
                  </a:lnTo>
                  <a:lnTo>
                    <a:pt x="425" y="0"/>
                  </a:lnTo>
                  <a:cubicBezTo>
                    <a:pt x="195" y="0"/>
                    <a:pt x="8" y="184"/>
                    <a:pt x="1" y="412"/>
                  </a:cubicBezTo>
                  <a:lnTo>
                    <a:pt x="0" y="412"/>
                  </a:lnTo>
                  <a:lnTo>
                    <a:pt x="0" y="5279"/>
                  </a:lnTo>
                  <a:lnTo>
                    <a:pt x="1329" y="5279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5244072" y="305802"/>
            <a:ext cx="1416275" cy="2432836"/>
            <a:chOff x="7680960" y="204480"/>
            <a:chExt cx="2169719" cy="3727080"/>
          </a:xfrm>
          <a:solidFill>
            <a:schemeClr val="accent1"/>
          </a:solidFill>
        </p:grpSpPr>
        <p:sp>
          <p:nvSpPr>
            <p:cNvPr id="26" name="Freeform: Shape 31"/>
            <p:cNvSpPr/>
            <p:nvPr/>
          </p:nvSpPr>
          <p:spPr>
            <a:xfrm>
              <a:off x="9416160" y="826200"/>
              <a:ext cx="434519" cy="604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08" h="1680">
                  <a:moveTo>
                    <a:pt x="1058" y="253"/>
                  </a:moveTo>
                  <a:cubicBezTo>
                    <a:pt x="1048" y="296"/>
                    <a:pt x="1020" y="327"/>
                    <a:pt x="996" y="321"/>
                  </a:cubicBezTo>
                  <a:cubicBezTo>
                    <a:pt x="972" y="315"/>
                    <a:pt x="960" y="275"/>
                    <a:pt x="971" y="232"/>
                  </a:cubicBezTo>
                  <a:cubicBezTo>
                    <a:pt x="981" y="189"/>
                    <a:pt x="1009" y="158"/>
                    <a:pt x="1033" y="164"/>
                  </a:cubicBezTo>
                  <a:cubicBezTo>
                    <a:pt x="1057" y="170"/>
                    <a:pt x="1068" y="210"/>
                    <a:pt x="1058" y="253"/>
                  </a:cubicBezTo>
                  <a:close/>
                  <a:moveTo>
                    <a:pt x="1058" y="3"/>
                  </a:moveTo>
                  <a:lnTo>
                    <a:pt x="463" y="126"/>
                  </a:lnTo>
                  <a:cubicBezTo>
                    <a:pt x="393" y="141"/>
                    <a:pt x="337" y="195"/>
                    <a:pt x="322" y="265"/>
                  </a:cubicBezTo>
                  <a:lnTo>
                    <a:pt x="0" y="1680"/>
                  </a:lnTo>
                  <a:lnTo>
                    <a:pt x="104" y="1566"/>
                  </a:lnTo>
                  <a:cubicBezTo>
                    <a:pt x="229" y="1429"/>
                    <a:pt x="403" y="1350"/>
                    <a:pt x="580" y="1350"/>
                  </a:cubicBezTo>
                  <a:cubicBezTo>
                    <a:pt x="696" y="1350"/>
                    <a:pt x="810" y="1384"/>
                    <a:pt x="911" y="1446"/>
                  </a:cubicBezTo>
                  <a:lnTo>
                    <a:pt x="1205" y="153"/>
                  </a:lnTo>
                  <a:cubicBezTo>
                    <a:pt x="1225" y="64"/>
                    <a:pt x="1147" y="-16"/>
                    <a:pt x="1058" y="3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" name="Freeform: Shape 32"/>
            <p:cNvSpPr/>
            <p:nvPr/>
          </p:nvSpPr>
          <p:spPr>
            <a:xfrm>
              <a:off x="9366840" y="1370880"/>
              <a:ext cx="433799" cy="44243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06" h="1230">
                  <a:moveTo>
                    <a:pt x="1044" y="132"/>
                  </a:moveTo>
                  <a:cubicBezTo>
                    <a:pt x="945" y="42"/>
                    <a:pt x="830" y="-1"/>
                    <a:pt x="717" y="0"/>
                  </a:cubicBezTo>
                  <a:cubicBezTo>
                    <a:pt x="586" y="0"/>
                    <a:pt x="457" y="57"/>
                    <a:pt x="360" y="163"/>
                  </a:cubicBezTo>
                  <a:cubicBezTo>
                    <a:pt x="360" y="163"/>
                    <a:pt x="223" y="314"/>
                    <a:pt x="131" y="414"/>
                  </a:cubicBezTo>
                  <a:cubicBezTo>
                    <a:pt x="-46" y="609"/>
                    <a:pt x="-51" y="904"/>
                    <a:pt x="162" y="1098"/>
                  </a:cubicBezTo>
                  <a:cubicBezTo>
                    <a:pt x="261" y="1188"/>
                    <a:pt x="376" y="1230"/>
                    <a:pt x="489" y="1230"/>
                  </a:cubicBezTo>
                  <a:cubicBezTo>
                    <a:pt x="620" y="1230"/>
                    <a:pt x="749" y="1173"/>
                    <a:pt x="845" y="1067"/>
                  </a:cubicBezTo>
                  <a:cubicBezTo>
                    <a:pt x="845" y="1067"/>
                    <a:pt x="983" y="916"/>
                    <a:pt x="1075" y="815"/>
                  </a:cubicBezTo>
                  <a:cubicBezTo>
                    <a:pt x="1252" y="621"/>
                    <a:pt x="1257" y="326"/>
                    <a:pt x="1044" y="132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" name="Freeform: Shape 33"/>
            <p:cNvSpPr/>
            <p:nvPr/>
          </p:nvSpPr>
          <p:spPr>
            <a:xfrm>
              <a:off x="7796520" y="1114200"/>
              <a:ext cx="1290600" cy="2817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86" h="7827">
                  <a:moveTo>
                    <a:pt x="174" y="6348"/>
                  </a:moveTo>
                  <a:cubicBezTo>
                    <a:pt x="297" y="6218"/>
                    <a:pt x="717" y="5659"/>
                    <a:pt x="1009" y="5265"/>
                  </a:cubicBezTo>
                  <a:lnTo>
                    <a:pt x="1165" y="3755"/>
                  </a:lnTo>
                  <a:lnTo>
                    <a:pt x="1162" y="405"/>
                  </a:lnTo>
                  <a:cubicBezTo>
                    <a:pt x="1169" y="181"/>
                    <a:pt x="1352" y="2"/>
                    <a:pt x="1576" y="2"/>
                  </a:cubicBezTo>
                  <a:lnTo>
                    <a:pt x="1867" y="1"/>
                  </a:lnTo>
                  <a:lnTo>
                    <a:pt x="2712" y="570"/>
                  </a:lnTo>
                  <a:lnTo>
                    <a:pt x="3168" y="0"/>
                  </a:lnTo>
                  <a:cubicBezTo>
                    <a:pt x="3393" y="0"/>
                    <a:pt x="3576" y="179"/>
                    <a:pt x="3583" y="403"/>
                  </a:cubicBezTo>
                  <a:lnTo>
                    <a:pt x="3585" y="2589"/>
                  </a:lnTo>
                  <a:lnTo>
                    <a:pt x="3586" y="2589"/>
                  </a:lnTo>
                  <a:lnTo>
                    <a:pt x="3585" y="2881"/>
                  </a:lnTo>
                  <a:lnTo>
                    <a:pt x="3586" y="3936"/>
                  </a:lnTo>
                  <a:lnTo>
                    <a:pt x="3582" y="3936"/>
                  </a:lnTo>
                  <a:lnTo>
                    <a:pt x="3572" y="7218"/>
                  </a:lnTo>
                  <a:cubicBezTo>
                    <a:pt x="3571" y="7555"/>
                    <a:pt x="3324" y="7828"/>
                    <a:pt x="2961" y="7827"/>
                  </a:cubicBezTo>
                  <a:cubicBezTo>
                    <a:pt x="2597" y="7826"/>
                    <a:pt x="2352" y="7546"/>
                    <a:pt x="2353" y="7214"/>
                  </a:cubicBezTo>
                  <a:cubicBezTo>
                    <a:pt x="2354" y="7040"/>
                    <a:pt x="2359" y="5330"/>
                    <a:pt x="2362" y="4040"/>
                  </a:cubicBezTo>
                  <a:lnTo>
                    <a:pt x="2191" y="5705"/>
                  </a:lnTo>
                  <a:lnTo>
                    <a:pt x="1059" y="7189"/>
                  </a:lnTo>
                  <a:cubicBezTo>
                    <a:pt x="827" y="7433"/>
                    <a:pt x="460" y="7461"/>
                    <a:pt x="196" y="7211"/>
                  </a:cubicBezTo>
                  <a:cubicBezTo>
                    <a:pt x="-68" y="6960"/>
                    <a:pt x="-55" y="6588"/>
                    <a:pt x="174" y="6348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" name="Freeform: Shape 34"/>
            <p:cNvSpPr/>
            <p:nvPr/>
          </p:nvSpPr>
          <p:spPr>
            <a:xfrm>
              <a:off x="8303760" y="204480"/>
              <a:ext cx="819359" cy="819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77" h="2278">
                  <a:moveTo>
                    <a:pt x="2044" y="1258"/>
                  </a:moveTo>
                  <a:cubicBezTo>
                    <a:pt x="1968" y="1291"/>
                    <a:pt x="1881" y="1256"/>
                    <a:pt x="1848" y="1180"/>
                  </a:cubicBezTo>
                  <a:cubicBezTo>
                    <a:pt x="1816" y="1105"/>
                    <a:pt x="1851" y="1017"/>
                    <a:pt x="1927" y="985"/>
                  </a:cubicBezTo>
                  <a:cubicBezTo>
                    <a:pt x="2002" y="952"/>
                    <a:pt x="2090" y="987"/>
                    <a:pt x="2122" y="1063"/>
                  </a:cubicBezTo>
                  <a:cubicBezTo>
                    <a:pt x="2154" y="1139"/>
                    <a:pt x="2119" y="1226"/>
                    <a:pt x="2044" y="1258"/>
                  </a:cubicBezTo>
                  <a:close/>
                  <a:moveTo>
                    <a:pt x="1558" y="1832"/>
                  </a:moveTo>
                  <a:cubicBezTo>
                    <a:pt x="1350" y="1832"/>
                    <a:pt x="1182" y="1698"/>
                    <a:pt x="1182" y="1533"/>
                  </a:cubicBezTo>
                  <a:lnTo>
                    <a:pt x="1934" y="1533"/>
                  </a:lnTo>
                  <a:cubicBezTo>
                    <a:pt x="1934" y="1698"/>
                    <a:pt x="1766" y="1832"/>
                    <a:pt x="1558" y="1832"/>
                  </a:cubicBezTo>
                  <a:close/>
                  <a:moveTo>
                    <a:pt x="1096" y="1180"/>
                  </a:moveTo>
                  <a:cubicBezTo>
                    <a:pt x="1064" y="1105"/>
                    <a:pt x="1099" y="1017"/>
                    <a:pt x="1174" y="985"/>
                  </a:cubicBezTo>
                  <a:cubicBezTo>
                    <a:pt x="1250" y="952"/>
                    <a:pt x="1337" y="987"/>
                    <a:pt x="1370" y="1063"/>
                  </a:cubicBezTo>
                  <a:cubicBezTo>
                    <a:pt x="1402" y="1139"/>
                    <a:pt x="1367" y="1226"/>
                    <a:pt x="1292" y="1258"/>
                  </a:cubicBezTo>
                  <a:cubicBezTo>
                    <a:pt x="1216" y="1291"/>
                    <a:pt x="1128" y="1256"/>
                    <a:pt x="1096" y="1180"/>
                  </a:cubicBezTo>
                  <a:close/>
                  <a:moveTo>
                    <a:pt x="1138" y="0"/>
                  </a:moveTo>
                  <a:cubicBezTo>
                    <a:pt x="509" y="1"/>
                    <a:pt x="0" y="511"/>
                    <a:pt x="0" y="1140"/>
                  </a:cubicBezTo>
                  <a:cubicBezTo>
                    <a:pt x="1" y="1769"/>
                    <a:pt x="511" y="2278"/>
                    <a:pt x="1140" y="2278"/>
                  </a:cubicBezTo>
                  <a:cubicBezTo>
                    <a:pt x="1768" y="2277"/>
                    <a:pt x="2278" y="1767"/>
                    <a:pt x="2277" y="1138"/>
                  </a:cubicBezTo>
                  <a:cubicBezTo>
                    <a:pt x="2277" y="509"/>
                    <a:pt x="1767" y="0"/>
                    <a:pt x="1138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" name="Freeform: Shape 35"/>
            <p:cNvSpPr/>
            <p:nvPr/>
          </p:nvSpPr>
          <p:spPr>
            <a:xfrm>
              <a:off x="7680960" y="1958760"/>
              <a:ext cx="406440" cy="45971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30" h="1278">
                  <a:moveTo>
                    <a:pt x="267" y="57"/>
                  </a:moveTo>
                  <a:cubicBezTo>
                    <a:pt x="523" y="-74"/>
                    <a:pt x="798" y="33"/>
                    <a:pt x="918" y="267"/>
                  </a:cubicBezTo>
                  <a:cubicBezTo>
                    <a:pt x="980" y="388"/>
                    <a:pt x="1073" y="570"/>
                    <a:pt x="1073" y="570"/>
                  </a:cubicBezTo>
                  <a:cubicBezTo>
                    <a:pt x="1195" y="808"/>
                    <a:pt x="1120" y="1090"/>
                    <a:pt x="864" y="1221"/>
                  </a:cubicBezTo>
                  <a:cubicBezTo>
                    <a:pt x="607" y="1353"/>
                    <a:pt x="333" y="1246"/>
                    <a:pt x="213" y="1012"/>
                  </a:cubicBezTo>
                  <a:cubicBezTo>
                    <a:pt x="150" y="890"/>
                    <a:pt x="57" y="709"/>
                    <a:pt x="57" y="709"/>
                  </a:cubicBezTo>
                  <a:cubicBezTo>
                    <a:pt x="-65" y="471"/>
                    <a:pt x="10" y="189"/>
                    <a:pt x="267" y="5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7036134" y="324177"/>
            <a:ext cx="1267133" cy="2432836"/>
            <a:chOff x="7589519" y="365760"/>
            <a:chExt cx="1915921" cy="3678478"/>
          </a:xfrm>
          <a:solidFill>
            <a:schemeClr val="accent1"/>
          </a:solidFill>
        </p:grpSpPr>
        <p:sp>
          <p:nvSpPr>
            <p:cNvPr id="32" name="Freeform: Shape 38"/>
            <p:cNvSpPr/>
            <p:nvPr/>
          </p:nvSpPr>
          <p:spPr>
            <a:xfrm>
              <a:off x="8165160" y="365760"/>
              <a:ext cx="891359" cy="82943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77" h="2305">
                  <a:moveTo>
                    <a:pt x="2050" y="469"/>
                  </a:moveTo>
                  <a:cubicBezTo>
                    <a:pt x="2140" y="591"/>
                    <a:pt x="2207" y="732"/>
                    <a:pt x="2244" y="884"/>
                  </a:cubicBezTo>
                  <a:cubicBezTo>
                    <a:pt x="2362" y="892"/>
                    <a:pt x="2463" y="1044"/>
                    <a:pt x="2476" y="1236"/>
                  </a:cubicBezTo>
                  <a:cubicBezTo>
                    <a:pt x="2482" y="1331"/>
                    <a:pt x="2466" y="1423"/>
                    <a:pt x="2430" y="1494"/>
                  </a:cubicBezTo>
                  <a:cubicBezTo>
                    <a:pt x="2392" y="1569"/>
                    <a:pt x="2336" y="1613"/>
                    <a:pt x="2273" y="1617"/>
                  </a:cubicBezTo>
                  <a:lnTo>
                    <a:pt x="2175" y="1623"/>
                  </a:lnTo>
                  <a:cubicBezTo>
                    <a:pt x="1994" y="2024"/>
                    <a:pt x="1590" y="2305"/>
                    <a:pt x="1121" y="2305"/>
                  </a:cubicBezTo>
                  <a:cubicBezTo>
                    <a:pt x="662" y="2305"/>
                    <a:pt x="265" y="2037"/>
                    <a:pt x="78" y="1649"/>
                  </a:cubicBezTo>
                  <a:lnTo>
                    <a:pt x="98" y="1648"/>
                  </a:lnTo>
                  <a:lnTo>
                    <a:pt x="218" y="1640"/>
                  </a:lnTo>
                  <a:cubicBezTo>
                    <a:pt x="358" y="1631"/>
                    <a:pt x="457" y="1453"/>
                    <a:pt x="443" y="1234"/>
                  </a:cubicBezTo>
                  <a:cubicBezTo>
                    <a:pt x="434" y="1102"/>
                    <a:pt x="387" y="990"/>
                    <a:pt x="320" y="924"/>
                  </a:cubicBezTo>
                  <a:cubicBezTo>
                    <a:pt x="323" y="915"/>
                    <a:pt x="327" y="905"/>
                    <a:pt x="331" y="895"/>
                  </a:cubicBezTo>
                  <a:cubicBezTo>
                    <a:pt x="366" y="806"/>
                    <a:pt x="416" y="716"/>
                    <a:pt x="482" y="632"/>
                  </a:cubicBezTo>
                  <a:cubicBezTo>
                    <a:pt x="647" y="424"/>
                    <a:pt x="884" y="288"/>
                    <a:pt x="1211" y="257"/>
                  </a:cubicBezTo>
                  <a:cubicBezTo>
                    <a:pt x="1474" y="233"/>
                    <a:pt x="1684" y="272"/>
                    <a:pt x="1844" y="351"/>
                  </a:cubicBezTo>
                  <a:cubicBezTo>
                    <a:pt x="1888" y="373"/>
                    <a:pt x="1924" y="395"/>
                    <a:pt x="1953" y="418"/>
                  </a:cubicBezTo>
                  <a:cubicBezTo>
                    <a:pt x="1969" y="430"/>
                    <a:pt x="1979" y="439"/>
                    <a:pt x="1982" y="443"/>
                  </a:cubicBezTo>
                  <a:cubicBezTo>
                    <a:pt x="2000" y="462"/>
                    <a:pt x="2025" y="471"/>
                    <a:pt x="2050" y="469"/>
                  </a:cubicBezTo>
                  <a:close/>
                  <a:moveTo>
                    <a:pt x="1595" y="102"/>
                  </a:moveTo>
                  <a:cubicBezTo>
                    <a:pt x="1450" y="37"/>
                    <a:pt x="1289" y="0"/>
                    <a:pt x="1120" y="0"/>
                  </a:cubicBezTo>
                  <a:cubicBezTo>
                    <a:pt x="811" y="1"/>
                    <a:pt x="521" y="121"/>
                    <a:pt x="303" y="339"/>
                  </a:cubicBezTo>
                  <a:cubicBezTo>
                    <a:pt x="153" y="488"/>
                    <a:pt x="50" y="672"/>
                    <a:pt x="0" y="872"/>
                  </a:cubicBezTo>
                  <a:lnTo>
                    <a:pt x="166" y="861"/>
                  </a:lnTo>
                  <a:lnTo>
                    <a:pt x="167" y="861"/>
                  </a:lnTo>
                  <a:cubicBezTo>
                    <a:pt x="170" y="852"/>
                    <a:pt x="173" y="843"/>
                    <a:pt x="177" y="834"/>
                  </a:cubicBezTo>
                  <a:cubicBezTo>
                    <a:pt x="218" y="730"/>
                    <a:pt x="276" y="627"/>
                    <a:pt x="353" y="530"/>
                  </a:cubicBezTo>
                  <a:cubicBezTo>
                    <a:pt x="544" y="287"/>
                    <a:pt x="822" y="128"/>
                    <a:pt x="1196" y="93"/>
                  </a:cubicBezTo>
                  <a:cubicBezTo>
                    <a:pt x="1342" y="79"/>
                    <a:pt x="1475" y="83"/>
                    <a:pt x="1595" y="102"/>
                  </a:cubicBezTo>
                  <a:close/>
                  <a:moveTo>
                    <a:pt x="1875" y="1674"/>
                  </a:moveTo>
                  <a:cubicBezTo>
                    <a:pt x="1878" y="1834"/>
                    <a:pt x="1690" y="1969"/>
                    <a:pt x="1454" y="1974"/>
                  </a:cubicBezTo>
                  <a:cubicBezTo>
                    <a:pt x="1217" y="1979"/>
                    <a:pt x="1023" y="1853"/>
                    <a:pt x="1020" y="1692"/>
                  </a:cubicBezTo>
                  <a:close/>
                  <a:moveTo>
                    <a:pt x="806" y="1233"/>
                  </a:moveTo>
                  <a:lnTo>
                    <a:pt x="426" y="1032"/>
                  </a:lnTo>
                  <a:lnTo>
                    <a:pt x="452" y="1138"/>
                  </a:lnTo>
                  <a:lnTo>
                    <a:pt x="829" y="1394"/>
                  </a:lnTo>
                  <a:close/>
                  <a:moveTo>
                    <a:pt x="747" y="1097"/>
                  </a:moveTo>
                  <a:lnTo>
                    <a:pt x="746" y="1108"/>
                  </a:lnTo>
                  <a:cubicBezTo>
                    <a:pt x="745" y="1115"/>
                    <a:pt x="747" y="1121"/>
                    <a:pt x="751" y="1126"/>
                  </a:cubicBezTo>
                  <a:cubicBezTo>
                    <a:pt x="768" y="1147"/>
                    <a:pt x="812" y="1203"/>
                    <a:pt x="818" y="1201"/>
                  </a:cubicBezTo>
                  <a:cubicBezTo>
                    <a:pt x="825" y="1198"/>
                    <a:pt x="809" y="1067"/>
                    <a:pt x="943" y="1023"/>
                  </a:cubicBezTo>
                  <a:cubicBezTo>
                    <a:pt x="999" y="1004"/>
                    <a:pt x="1052" y="990"/>
                    <a:pt x="1155" y="994"/>
                  </a:cubicBezTo>
                  <a:cubicBezTo>
                    <a:pt x="1209" y="996"/>
                    <a:pt x="1277" y="1000"/>
                    <a:pt x="1343" y="1028"/>
                  </a:cubicBezTo>
                  <a:cubicBezTo>
                    <a:pt x="1435" y="1067"/>
                    <a:pt x="1450" y="1134"/>
                    <a:pt x="1450" y="1143"/>
                  </a:cubicBezTo>
                  <a:cubicBezTo>
                    <a:pt x="1450" y="1150"/>
                    <a:pt x="1459" y="1095"/>
                    <a:pt x="1464" y="1066"/>
                  </a:cubicBezTo>
                  <a:cubicBezTo>
                    <a:pt x="1466" y="1056"/>
                    <a:pt x="1461" y="1045"/>
                    <a:pt x="1451" y="1039"/>
                  </a:cubicBezTo>
                  <a:cubicBezTo>
                    <a:pt x="1418" y="1021"/>
                    <a:pt x="1333" y="981"/>
                    <a:pt x="1195" y="970"/>
                  </a:cubicBezTo>
                  <a:cubicBezTo>
                    <a:pt x="1050" y="958"/>
                    <a:pt x="892" y="995"/>
                    <a:pt x="809" y="1019"/>
                  </a:cubicBezTo>
                  <a:cubicBezTo>
                    <a:pt x="774" y="1030"/>
                    <a:pt x="749" y="1061"/>
                    <a:pt x="747" y="1097"/>
                  </a:cubicBezTo>
                  <a:close/>
                  <a:moveTo>
                    <a:pt x="2283" y="1127"/>
                  </a:moveTo>
                  <a:lnTo>
                    <a:pt x="2283" y="1138"/>
                  </a:lnTo>
                  <a:cubicBezTo>
                    <a:pt x="2283" y="1144"/>
                    <a:pt x="2281" y="1149"/>
                    <a:pt x="2277" y="1154"/>
                  </a:cubicBezTo>
                  <a:cubicBezTo>
                    <a:pt x="2261" y="1173"/>
                    <a:pt x="2218" y="1224"/>
                    <a:pt x="2213" y="1221"/>
                  </a:cubicBezTo>
                  <a:cubicBezTo>
                    <a:pt x="2206" y="1218"/>
                    <a:pt x="2226" y="1097"/>
                    <a:pt x="2102" y="1051"/>
                  </a:cubicBezTo>
                  <a:cubicBezTo>
                    <a:pt x="2051" y="1032"/>
                    <a:pt x="2002" y="1017"/>
                    <a:pt x="1906" y="1017"/>
                  </a:cubicBezTo>
                  <a:cubicBezTo>
                    <a:pt x="1855" y="1017"/>
                    <a:pt x="1793" y="1018"/>
                    <a:pt x="1730" y="1042"/>
                  </a:cubicBezTo>
                  <a:cubicBezTo>
                    <a:pt x="1643" y="1075"/>
                    <a:pt x="1627" y="1137"/>
                    <a:pt x="1626" y="1146"/>
                  </a:cubicBezTo>
                  <a:cubicBezTo>
                    <a:pt x="1626" y="1152"/>
                    <a:pt x="1619" y="1101"/>
                    <a:pt x="1616" y="1074"/>
                  </a:cubicBezTo>
                  <a:cubicBezTo>
                    <a:pt x="1614" y="1064"/>
                    <a:pt x="1620" y="1054"/>
                    <a:pt x="1629" y="1049"/>
                  </a:cubicBezTo>
                  <a:cubicBezTo>
                    <a:pt x="1660" y="1033"/>
                    <a:pt x="1741" y="999"/>
                    <a:pt x="1869" y="993"/>
                  </a:cubicBezTo>
                  <a:cubicBezTo>
                    <a:pt x="2005" y="987"/>
                    <a:pt x="2151" y="1027"/>
                    <a:pt x="2227" y="1053"/>
                  </a:cubicBezTo>
                  <a:cubicBezTo>
                    <a:pt x="2260" y="1063"/>
                    <a:pt x="2282" y="1093"/>
                    <a:pt x="2283" y="1127"/>
                  </a:cubicBezTo>
                  <a:close/>
                  <a:moveTo>
                    <a:pt x="855" y="1238"/>
                  </a:moveTo>
                  <a:cubicBezTo>
                    <a:pt x="855" y="1238"/>
                    <a:pt x="844" y="1498"/>
                    <a:pt x="1081" y="1516"/>
                  </a:cubicBezTo>
                  <a:cubicBezTo>
                    <a:pt x="1090" y="1517"/>
                    <a:pt x="1121" y="1516"/>
                    <a:pt x="1133" y="1514"/>
                  </a:cubicBezTo>
                  <a:cubicBezTo>
                    <a:pt x="1160" y="1510"/>
                    <a:pt x="1198" y="1503"/>
                    <a:pt x="1204" y="1502"/>
                  </a:cubicBezTo>
                  <a:cubicBezTo>
                    <a:pt x="1250" y="1491"/>
                    <a:pt x="1278" y="1485"/>
                    <a:pt x="1323" y="1456"/>
                  </a:cubicBezTo>
                  <a:cubicBezTo>
                    <a:pt x="1380" y="1421"/>
                    <a:pt x="1427" y="1347"/>
                    <a:pt x="1427" y="1240"/>
                  </a:cubicBezTo>
                  <a:cubicBezTo>
                    <a:pt x="1427" y="1240"/>
                    <a:pt x="1431" y="1124"/>
                    <a:pt x="1301" y="1083"/>
                  </a:cubicBezTo>
                  <a:cubicBezTo>
                    <a:pt x="1167" y="1041"/>
                    <a:pt x="1016" y="1073"/>
                    <a:pt x="1016" y="1073"/>
                  </a:cubicBezTo>
                  <a:cubicBezTo>
                    <a:pt x="853" y="1108"/>
                    <a:pt x="855" y="1238"/>
                    <a:pt x="855" y="1238"/>
                  </a:cubicBezTo>
                  <a:close/>
                  <a:moveTo>
                    <a:pt x="2179" y="1258"/>
                  </a:moveTo>
                  <a:cubicBezTo>
                    <a:pt x="2179" y="1258"/>
                    <a:pt x="2180" y="1492"/>
                    <a:pt x="1970" y="1508"/>
                  </a:cubicBezTo>
                  <a:cubicBezTo>
                    <a:pt x="1958" y="1509"/>
                    <a:pt x="1921" y="1507"/>
                    <a:pt x="1910" y="1505"/>
                  </a:cubicBezTo>
                  <a:cubicBezTo>
                    <a:pt x="1885" y="1500"/>
                    <a:pt x="1850" y="1492"/>
                    <a:pt x="1844" y="1491"/>
                  </a:cubicBezTo>
                  <a:cubicBezTo>
                    <a:pt x="1802" y="1479"/>
                    <a:pt x="1776" y="1472"/>
                    <a:pt x="1735" y="1444"/>
                  </a:cubicBezTo>
                  <a:cubicBezTo>
                    <a:pt x="1684" y="1409"/>
                    <a:pt x="1642" y="1339"/>
                    <a:pt x="1646" y="1240"/>
                  </a:cubicBezTo>
                  <a:cubicBezTo>
                    <a:pt x="1646" y="1240"/>
                    <a:pt x="1646" y="1132"/>
                    <a:pt x="1768" y="1098"/>
                  </a:cubicBezTo>
                  <a:cubicBezTo>
                    <a:pt x="1895" y="1063"/>
                    <a:pt x="2034" y="1098"/>
                    <a:pt x="2034" y="1098"/>
                  </a:cubicBezTo>
                  <a:cubicBezTo>
                    <a:pt x="2185" y="1136"/>
                    <a:pt x="2179" y="1258"/>
                    <a:pt x="2179" y="1258"/>
                  </a:cubicBezTo>
                  <a:close/>
                  <a:moveTo>
                    <a:pt x="1481" y="1234"/>
                  </a:moveTo>
                  <a:lnTo>
                    <a:pt x="1587" y="1237"/>
                  </a:lnTo>
                  <a:cubicBezTo>
                    <a:pt x="1600" y="1237"/>
                    <a:pt x="1610" y="1229"/>
                    <a:pt x="1610" y="1220"/>
                  </a:cubicBezTo>
                  <a:lnTo>
                    <a:pt x="1611" y="1180"/>
                  </a:lnTo>
                  <a:cubicBezTo>
                    <a:pt x="1611" y="1171"/>
                    <a:pt x="1602" y="1163"/>
                    <a:pt x="1589" y="1162"/>
                  </a:cubicBezTo>
                  <a:lnTo>
                    <a:pt x="1484" y="1160"/>
                  </a:lnTo>
                  <a:cubicBezTo>
                    <a:pt x="1471" y="1160"/>
                    <a:pt x="1461" y="1168"/>
                    <a:pt x="1461" y="1177"/>
                  </a:cubicBezTo>
                  <a:lnTo>
                    <a:pt x="1459" y="1216"/>
                  </a:lnTo>
                  <a:cubicBezTo>
                    <a:pt x="1459" y="1226"/>
                    <a:pt x="1469" y="1234"/>
                    <a:pt x="1481" y="123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solidFill>
                  <a:srgbClr val="FF0000"/>
                </a:solidFill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" name="Freeform: Shape 39"/>
            <p:cNvSpPr/>
            <p:nvPr/>
          </p:nvSpPr>
          <p:spPr>
            <a:xfrm>
              <a:off x="9038160" y="991800"/>
              <a:ext cx="467280" cy="73223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99" h="2035">
                  <a:moveTo>
                    <a:pt x="784" y="1903"/>
                  </a:moveTo>
                  <a:lnTo>
                    <a:pt x="158" y="2033"/>
                  </a:lnTo>
                  <a:cubicBezTo>
                    <a:pt x="64" y="2053"/>
                    <a:pt x="-18" y="1969"/>
                    <a:pt x="3" y="1876"/>
                  </a:cubicBezTo>
                  <a:lnTo>
                    <a:pt x="367" y="278"/>
                  </a:lnTo>
                  <a:cubicBezTo>
                    <a:pt x="384" y="205"/>
                    <a:pt x="442" y="148"/>
                    <a:pt x="515" y="133"/>
                  </a:cubicBezTo>
                  <a:lnTo>
                    <a:pt x="1141" y="3"/>
                  </a:lnTo>
                  <a:cubicBezTo>
                    <a:pt x="1235" y="-16"/>
                    <a:pt x="1317" y="68"/>
                    <a:pt x="1296" y="161"/>
                  </a:cubicBezTo>
                  <a:lnTo>
                    <a:pt x="932" y="1758"/>
                  </a:lnTo>
                  <a:cubicBezTo>
                    <a:pt x="915" y="1831"/>
                    <a:pt x="857" y="1888"/>
                    <a:pt x="784" y="1903"/>
                  </a:cubicBezTo>
                  <a:close/>
                  <a:moveTo>
                    <a:pt x="1142" y="266"/>
                  </a:moveTo>
                  <a:cubicBezTo>
                    <a:pt x="1131" y="311"/>
                    <a:pt x="1102" y="343"/>
                    <a:pt x="1076" y="337"/>
                  </a:cubicBezTo>
                  <a:cubicBezTo>
                    <a:pt x="1051" y="331"/>
                    <a:pt x="1039" y="289"/>
                    <a:pt x="1050" y="244"/>
                  </a:cubicBezTo>
                  <a:cubicBezTo>
                    <a:pt x="1061" y="199"/>
                    <a:pt x="1090" y="167"/>
                    <a:pt x="1115" y="173"/>
                  </a:cubicBezTo>
                  <a:cubicBezTo>
                    <a:pt x="1141" y="179"/>
                    <a:pt x="1153" y="220"/>
                    <a:pt x="1142" y="266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solidFill>
                  <a:srgbClr val="FF0000"/>
                </a:solidFill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" name="Freeform: Shape 40"/>
            <p:cNvSpPr/>
            <p:nvPr/>
          </p:nvSpPr>
          <p:spPr>
            <a:xfrm>
              <a:off x="8981640" y="1528920"/>
              <a:ext cx="498600" cy="423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86" h="1177">
                  <a:moveTo>
                    <a:pt x="525" y="1177"/>
                  </a:moveTo>
                  <a:cubicBezTo>
                    <a:pt x="299" y="1177"/>
                    <a:pt x="110" y="1040"/>
                    <a:pt x="33" y="820"/>
                  </a:cubicBezTo>
                  <a:cubicBezTo>
                    <a:pt x="-68" y="534"/>
                    <a:pt x="72" y="243"/>
                    <a:pt x="358" y="143"/>
                  </a:cubicBezTo>
                  <a:lnTo>
                    <a:pt x="676" y="32"/>
                  </a:lnTo>
                  <a:cubicBezTo>
                    <a:pt x="737" y="11"/>
                    <a:pt x="800" y="0"/>
                    <a:pt x="862" y="0"/>
                  </a:cubicBezTo>
                  <a:cubicBezTo>
                    <a:pt x="1087" y="0"/>
                    <a:pt x="1276" y="137"/>
                    <a:pt x="1353" y="357"/>
                  </a:cubicBezTo>
                  <a:cubicBezTo>
                    <a:pt x="1402" y="495"/>
                    <a:pt x="1395" y="639"/>
                    <a:pt x="1335" y="763"/>
                  </a:cubicBezTo>
                  <a:cubicBezTo>
                    <a:pt x="1275" y="890"/>
                    <a:pt x="1165" y="986"/>
                    <a:pt x="1027" y="1034"/>
                  </a:cubicBezTo>
                  <a:lnTo>
                    <a:pt x="711" y="1145"/>
                  </a:lnTo>
                  <a:cubicBezTo>
                    <a:pt x="650" y="1166"/>
                    <a:pt x="587" y="1177"/>
                    <a:pt x="525" y="117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solidFill>
                  <a:srgbClr val="FF0000"/>
                </a:solidFill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" name="Freeform: Shape 41"/>
            <p:cNvSpPr/>
            <p:nvPr/>
          </p:nvSpPr>
          <p:spPr>
            <a:xfrm>
              <a:off x="8541000" y="791640"/>
              <a:ext cx="64080" cy="64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9" h="179">
                  <a:moveTo>
                    <a:pt x="179" y="90"/>
                  </a:moveTo>
                  <a:cubicBezTo>
                    <a:pt x="179" y="139"/>
                    <a:pt x="139" y="179"/>
                    <a:pt x="89" y="179"/>
                  </a:cubicBezTo>
                  <a:cubicBezTo>
                    <a:pt x="40" y="179"/>
                    <a:pt x="0" y="139"/>
                    <a:pt x="0" y="90"/>
                  </a:cubicBezTo>
                  <a:cubicBezTo>
                    <a:pt x="0" y="40"/>
                    <a:pt x="40" y="0"/>
                    <a:pt x="89" y="0"/>
                  </a:cubicBezTo>
                  <a:cubicBezTo>
                    <a:pt x="139" y="0"/>
                    <a:pt x="179" y="40"/>
                    <a:pt x="179" y="9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solidFill>
                  <a:srgbClr val="FF0000"/>
                </a:solidFill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" name="Freeform: Shape 42"/>
            <p:cNvSpPr/>
            <p:nvPr/>
          </p:nvSpPr>
          <p:spPr>
            <a:xfrm>
              <a:off x="8814959" y="793440"/>
              <a:ext cx="64080" cy="63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9" h="178">
                  <a:moveTo>
                    <a:pt x="179" y="89"/>
                  </a:moveTo>
                  <a:cubicBezTo>
                    <a:pt x="179" y="138"/>
                    <a:pt x="139" y="178"/>
                    <a:pt x="90" y="178"/>
                  </a:cubicBezTo>
                  <a:cubicBezTo>
                    <a:pt x="40" y="178"/>
                    <a:pt x="0" y="138"/>
                    <a:pt x="0" y="89"/>
                  </a:cubicBezTo>
                  <a:cubicBezTo>
                    <a:pt x="0" y="40"/>
                    <a:pt x="40" y="0"/>
                    <a:pt x="90" y="0"/>
                  </a:cubicBezTo>
                  <a:cubicBezTo>
                    <a:pt x="139" y="0"/>
                    <a:pt x="179" y="40"/>
                    <a:pt x="179" y="89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solidFill>
                  <a:srgbClr val="FF0000"/>
                </a:solidFill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" name="Freeform: Shape 43"/>
            <p:cNvSpPr/>
            <p:nvPr/>
          </p:nvSpPr>
          <p:spPr>
            <a:xfrm>
              <a:off x="7663320" y="2752200"/>
              <a:ext cx="834119" cy="1135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18" h="3156">
                  <a:moveTo>
                    <a:pt x="1514" y="343"/>
                  </a:moveTo>
                  <a:lnTo>
                    <a:pt x="1085" y="199"/>
                  </a:lnTo>
                  <a:lnTo>
                    <a:pt x="995" y="1070"/>
                  </a:lnTo>
                  <a:cubicBezTo>
                    <a:pt x="708" y="1457"/>
                    <a:pt x="293" y="2007"/>
                    <a:pt x="172" y="2135"/>
                  </a:cubicBezTo>
                  <a:cubicBezTo>
                    <a:pt x="-54" y="2372"/>
                    <a:pt x="-67" y="2738"/>
                    <a:pt x="194" y="2984"/>
                  </a:cubicBezTo>
                  <a:cubicBezTo>
                    <a:pt x="454" y="3231"/>
                    <a:pt x="815" y="3203"/>
                    <a:pt x="1044" y="2962"/>
                  </a:cubicBezTo>
                  <a:lnTo>
                    <a:pt x="2161" y="1502"/>
                  </a:lnTo>
                  <a:lnTo>
                    <a:pt x="2318" y="17"/>
                  </a:lnTo>
                  <a:cubicBezTo>
                    <a:pt x="2108" y="13"/>
                    <a:pt x="1870" y="6"/>
                    <a:pt x="1657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solidFill>
                  <a:srgbClr val="FF0000"/>
                </a:solidFill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" name="Freeform: Shape 44"/>
            <p:cNvSpPr/>
            <p:nvPr/>
          </p:nvSpPr>
          <p:spPr>
            <a:xfrm>
              <a:off x="8499240" y="2758319"/>
              <a:ext cx="436320" cy="128591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13" h="3573">
                  <a:moveTo>
                    <a:pt x="479" y="8"/>
                  </a:moveTo>
                  <a:cubicBezTo>
                    <a:pt x="376" y="8"/>
                    <a:pt x="205" y="5"/>
                    <a:pt x="9" y="0"/>
                  </a:cubicBezTo>
                  <a:cubicBezTo>
                    <a:pt x="5" y="1253"/>
                    <a:pt x="1" y="2804"/>
                    <a:pt x="0" y="2971"/>
                  </a:cubicBezTo>
                  <a:cubicBezTo>
                    <a:pt x="0" y="3297"/>
                    <a:pt x="242" y="3572"/>
                    <a:pt x="601" y="3573"/>
                  </a:cubicBezTo>
                  <a:cubicBezTo>
                    <a:pt x="960" y="3574"/>
                    <a:pt x="1204" y="3306"/>
                    <a:pt x="1205" y="2974"/>
                  </a:cubicBezTo>
                  <a:lnTo>
                    <a:pt x="1213" y="204"/>
                  </a:lnTo>
                  <a:cubicBezTo>
                    <a:pt x="1076" y="140"/>
                    <a:pt x="760" y="8"/>
                    <a:pt x="479" y="8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solidFill>
                  <a:srgbClr val="FF0000"/>
                </a:solidFill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" name="Freeform: Shape 45"/>
            <p:cNvSpPr/>
            <p:nvPr/>
          </p:nvSpPr>
          <p:spPr>
            <a:xfrm>
              <a:off x="8275319" y="1282680"/>
              <a:ext cx="291240" cy="12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10" h="338">
                  <a:moveTo>
                    <a:pt x="810" y="273"/>
                  </a:moveTo>
                  <a:lnTo>
                    <a:pt x="709" y="132"/>
                  </a:lnTo>
                  <a:lnTo>
                    <a:pt x="0" y="0"/>
                  </a:lnTo>
                  <a:lnTo>
                    <a:pt x="755" y="338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solidFill>
                  <a:srgbClr val="FF0000"/>
                </a:solidFill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" name="Freeform: Shape 46"/>
            <p:cNvSpPr/>
            <p:nvPr/>
          </p:nvSpPr>
          <p:spPr>
            <a:xfrm>
              <a:off x="8076240" y="1276920"/>
              <a:ext cx="861119" cy="14993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93" h="4166">
                  <a:moveTo>
                    <a:pt x="2" y="2409"/>
                  </a:moveTo>
                  <a:lnTo>
                    <a:pt x="0" y="386"/>
                  </a:lnTo>
                  <a:cubicBezTo>
                    <a:pt x="6" y="197"/>
                    <a:pt x="139" y="41"/>
                    <a:pt x="317" y="0"/>
                  </a:cubicBezTo>
                  <a:lnTo>
                    <a:pt x="459" y="64"/>
                  </a:lnTo>
                  <a:lnTo>
                    <a:pt x="1274" y="429"/>
                  </a:lnTo>
                  <a:lnTo>
                    <a:pt x="1330" y="455"/>
                  </a:lnTo>
                  <a:lnTo>
                    <a:pt x="1371" y="407"/>
                  </a:lnTo>
                  <a:lnTo>
                    <a:pt x="1413" y="357"/>
                  </a:lnTo>
                  <a:lnTo>
                    <a:pt x="1624" y="650"/>
                  </a:lnTo>
                  <a:lnTo>
                    <a:pt x="1818" y="317"/>
                  </a:lnTo>
                  <a:lnTo>
                    <a:pt x="1852" y="346"/>
                  </a:lnTo>
                  <a:lnTo>
                    <a:pt x="1901" y="319"/>
                  </a:lnTo>
                  <a:lnTo>
                    <a:pt x="2120" y="199"/>
                  </a:lnTo>
                  <a:cubicBezTo>
                    <a:pt x="2141" y="250"/>
                    <a:pt x="2148" y="305"/>
                    <a:pt x="2121" y="353"/>
                  </a:cubicBezTo>
                  <a:cubicBezTo>
                    <a:pt x="1995" y="571"/>
                    <a:pt x="906" y="2530"/>
                    <a:pt x="696" y="2909"/>
                  </a:cubicBezTo>
                  <a:cubicBezTo>
                    <a:pt x="514" y="2922"/>
                    <a:pt x="362" y="2879"/>
                    <a:pt x="241" y="2781"/>
                  </a:cubicBezTo>
                  <a:cubicBezTo>
                    <a:pt x="120" y="2681"/>
                    <a:pt x="46" y="2539"/>
                    <a:pt x="2" y="2409"/>
                  </a:cubicBezTo>
                  <a:close/>
                  <a:moveTo>
                    <a:pt x="2355" y="232"/>
                  </a:moveTo>
                  <a:cubicBezTo>
                    <a:pt x="2376" y="279"/>
                    <a:pt x="2388" y="330"/>
                    <a:pt x="2390" y="384"/>
                  </a:cubicBezTo>
                  <a:lnTo>
                    <a:pt x="2390" y="383"/>
                  </a:lnTo>
                  <a:lnTo>
                    <a:pt x="2392" y="2535"/>
                  </a:lnTo>
                  <a:lnTo>
                    <a:pt x="2393" y="2535"/>
                  </a:lnTo>
                  <a:lnTo>
                    <a:pt x="2392" y="2822"/>
                  </a:lnTo>
                  <a:lnTo>
                    <a:pt x="2388" y="4166"/>
                  </a:lnTo>
                  <a:cubicBezTo>
                    <a:pt x="2299" y="4121"/>
                    <a:pt x="2000" y="3987"/>
                    <a:pt x="1654" y="3987"/>
                  </a:cubicBezTo>
                  <a:cubicBezTo>
                    <a:pt x="1447" y="3987"/>
                    <a:pt x="945" y="3975"/>
                    <a:pt x="534" y="3963"/>
                  </a:cubicBezTo>
                  <a:cubicBezTo>
                    <a:pt x="566" y="3886"/>
                    <a:pt x="600" y="3804"/>
                    <a:pt x="633" y="3722"/>
                  </a:cubicBezTo>
                  <a:cubicBezTo>
                    <a:pt x="786" y="3344"/>
                    <a:pt x="847" y="3156"/>
                    <a:pt x="865" y="3056"/>
                  </a:cubicBezTo>
                  <a:cubicBezTo>
                    <a:pt x="994" y="2825"/>
                    <a:pt x="2183" y="686"/>
                    <a:pt x="2312" y="462"/>
                  </a:cubicBezTo>
                  <a:cubicBezTo>
                    <a:pt x="2355" y="386"/>
                    <a:pt x="2366" y="308"/>
                    <a:pt x="2355" y="232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solidFill>
                  <a:srgbClr val="FF0000"/>
                </a:solidFill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" name="Freeform: Shape 47"/>
            <p:cNvSpPr/>
            <p:nvPr/>
          </p:nvSpPr>
          <p:spPr>
            <a:xfrm>
              <a:off x="8253720" y="1227959"/>
              <a:ext cx="375480" cy="176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44" h="490">
                  <a:moveTo>
                    <a:pt x="815" y="490"/>
                  </a:moveTo>
                  <a:lnTo>
                    <a:pt x="1044" y="221"/>
                  </a:lnTo>
                  <a:lnTo>
                    <a:pt x="265" y="0"/>
                  </a:lnTo>
                  <a:lnTo>
                    <a:pt x="0" y="125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solidFill>
                  <a:srgbClr val="FF0000"/>
                </a:solidFill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" name="Freeform: Shape 48"/>
            <p:cNvSpPr/>
            <p:nvPr/>
          </p:nvSpPr>
          <p:spPr>
            <a:xfrm>
              <a:off x="7801560" y="2072160"/>
              <a:ext cx="536760" cy="74087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92" h="2059">
                  <a:moveTo>
                    <a:pt x="388" y="153"/>
                  </a:moveTo>
                  <a:lnTo>
                    <a:pt x="573" y="0"/>
                  </a:lnTo>
                  <a:cubicBezTo>
                    <a:pt x="602" y="175"/>
                    <a:pt x="683" y="485"/>
                    <a:pt x="916" y="677"/>
                  </a:cubicBezTo>
                  <a:cubicBezTo>
                    <a:pt x="1071" y="804"/>
                    <a:pt x="1264" y="857"/>
                    <a:pt x="1492" y="835"/>
                  </a:cubicBezTo>
                  <a:cubicBezTo>
                    <a:pt x="1454" y="1014"/>
                    <a:pt x="1238" y="1557"/>
                    <a:pt x="1017" y="2059"/>
                  </a:cubicBezTo>
                  <a:cubicBezTo>
                    <a:pt x="830" y="1992"/>
                    <a:pt x="249" y="1767"/>
                    <a:pt x="38" y="1495"/>
                  </a:cubicBezTo>
                  <a:cubicBezTo>
                    <a:pt x="22" y="1475"/>
                    <a:pt x="10" y="1449"/>
                    <a:pt x="0" y="1419"/>
                  </a:cubicBezTo>
                  <a:cubicBezTo>
                    <a:pt x="30" y="1424"/>
                    <a:pt x="61" y="1427"/>
                    <a:pt x="92" y="1427"/>
                  </a:cubicBezTo>
                  <a:cubicBezTo>
                    <a:pt x="186" y="1427"/>
                    <a:pt x="279" y="1404"/>
                    <a:pt x="367" y="1358"/>
                  </a:cubicBezTo>
                  <a:cubicBezTo>
                    <a:pt x="514" y="1283"/>
                    <a:pt x="620" y="1160"/>
                    <a:pt x="665" y="1012"/>
                  </a:cubicBezTo>
                  <a:cubicBezTo>
                    <a:pt x="709" y="868"/>
                    <a:pt x="694" y="711"/>
                    <a:pt x="621" y="570"/>
                  </a:cubicBezTo>
                  <a:lnTo>
                    <a:pt x="468" y="272"/>
                  </a:lnTo>
                  <a:cubicBezTo>
                    <a:pt x="446" y="228"/>
                    <a:pt x="419" y="188"/>
                    <a:pt x="388" y="153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solidFill>
                  <a:srgbClr val="FF0000"/>
                </a:solidFill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" name="Freeform: Shape 49"/>
            <p:cNvSpPr/>
            <p:nvPr/>
          </p:nvSpPr>
          <p:spPr>
            <a:xfrm>
              <a:off x="7589519" y="2073960"/>
              <a:ext cx="440279" cy="491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24" h="1367">
                  <a:moveTo>
                    <a:pt x="681" y="1367"/>
                  </a:moveTo>
                  <a:cubicBezTo>
                    <a:pt x="486" y="1367"/>
                    <a:pt x="307" y="1255"/>
                    <a:pt x="214" y="1075"/>
                  </a:cubicBezTo>
                  <a:lnTo>
                    <a:pt x="61" y="777"/>
                  </a:lnTo>
                  <a:cubicBezTo>
                    <a:pt x="26" y="708"/>
                    <a:pt x="5" y="635"/>
                    <a:pt x="0" y="562"/>
                  </a:cubicBezTo>
                  <a:lnTo>
                    <a:pt x="0" y="489"/>
                  </a:lnTo>
                  <a:cubicBezTo>
                    <a:pt x="3" y="450"/>
                    <a:pt x="10" y="413"/>
                    <a:pt x="21" y="376"/>
                  </a:cubicBezTo>
                  <a:cubicBezTo>
                    <a:pt x="62" y="242"/>
                    <a:pt x="158" y="130"/>
                    <a:pt x="292" y="62"/>
                  </a:cubicBezTo>
                  <a:cubicBezTo>
                    <a:pt x="372" y="21"/>
                    <a:pt x="456" y="0"/>
                    <a:pt x="542" y="0"/>
                  </a:cubicBezTo>
                  <a:cubicBezTo>
                    <a:pt x="737" y="0"/>
                    <a:pt x="915" y="112"/>
                    <a:pt x="1008" y="292"/>
                  </a:cubicBezTo>
                  <a:lnTo>
                    <a:pt x="1162" y="590"/>
                  </a:lnTo>
                  <a:cubicBezTo>
                    <a:pt x="1227" y="718"/>
                    <a:pt x="1242" y="860"/>
                    <a:pt x="1202" y="991"/>
                  </a:cubicBezTo>
                  <a:cubicBezTo>
                    <a:pt x="1161" y="1125"/>
                    <a:pt x="1064" y="1236"/>
                    <a:pt x="931" y="1305"/>
                  </a:cubicBezTo>
                  <a:cubicBezTo>
                    <a:pt x="850" y="1346"/>
                    <a:pt x="766" y="1367"/>
                    <a:pt x="681" y="136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solidFill>
                  <a:srgbClr val="FF0000"/>
                </a:solidFill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" name="Freeform: Shape 50"/>
            <p:cNvSpPr/>
            <p:nvPr/>
          </p:nvSpPr>
          <p:spPr>
            <a:xfrm>
              <a:off x="8659800" y="1255680"/>
              <a:ext cx="222840" cy="120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0" h="337">
                  <a:moveTo>
                    <a:pt x="232" y="337"/>
                  </a:moveTo>
                  <a:lnTo>
                    <a:pt x="620" y="124"/>
                  </a:lnTo>
                  <a:lnTo>
                    <a:pt x="281" y="0"/>
                  </a:lnTo>
                  <a:lnTo>
                    <a:pt x="0" y="142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solidFill>
                  <a:srgbClr val="FF0000"/>
                </a:solidFill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" name="Freeform: Shape 51"/>
            <p:cNvSpPr/>
            <p:nvPr/>
          </p:nvSpPr>
          <p:spPr>
            <a:xfrm>
              <a:off x="8078040" y="684000"/>
              <a:ext cx="237960" cy="268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62" h="747">
                  <a:moveTo>
                    <a:pt x="243" y="747"/>
                  </a:moveTo>
                  <a:cubicBezTo>
                    <a:pt x="120" y="747"/>
                    <a:pt x="14" y="592"/>
                    <a:pt x="1" y="395"/>
                  </a:cubicBezTo>
                  <a:cubicBezTo>
                    <a:pt x="-5" y="299"/>
                    <a:pt x="11" y="207"/>
                    <a:pt x="47" y="137"/>
                  </a:cubicBezTo>
                  <a:cubicBezTo>
                    <a:pt x="85" y="62"/>
                    <a:pt x="141" y="18"/>
                    <a:pt x="204" y="14"/>
                  </a:cubicBezTo>
                  <a:lnTo>
                    <a:pt x="410" y="0"/>
                  </a:lnTo>
                  <a:cubicBezTo>
                    <a:pt x="413" y="0"/>
                    <a:pt x="416" y="0"/>
                    <a:pt x="419" y="0"/>
                  </a:cubicBezTo>
                  <a:cubicBezTo>
                    <a:pt x="542" y="0"/>
                    <a:pt x="648" y="154"/>
                    <a:pt x="661" y="352"/>
                  </a:cubicBezTo>
                  <a:cubicBezTo>
                    <a:pt x="667" y="447"/>
                    <a:pt x="651" y="539"/>
                    <a:pt x="615" y="610"/>
                  </a:cubicBezTo>
                  <a:cubicBezTo>
                    <a:pt x="577" y="685"/>
                    <a:pt x="521" y="729"/>
                    <a:pt x="458" y="733"/>
                  </a:cubicBezTo>
                  <a:lnTo>
                    <a:pt x="252" y="746"/>
                  </a:lnTo>
                  <a:cubicBezTo>
                    <a:pt x="249" y="747"/>
                    <a:pt x="246" y="747"/>
                    <a:pt x="243" y="74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solidFill>
                  <a:srgbClr val="FF0000"/>
                </a:solidFill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" name="Freeform: Shape 52"/>
            <p:cNvSpPr/>
            <p:nvPr/>
          </p:nvSpPr>
          <p:spPr>
            <a:xfrm>
              <a:off x="8094239" y="710640"/>
              <a:ext cx="131400" cy="219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6" h="612">
                  <a:moveTo>
                    <a:pt x="365" y="294"/>
                  </a:moveTo>
                  <a:cubicBezTo>
                    <a:pt x="376" y="463"/>
                    <a:pt x="304" y="606"/>
                    <a:pt x="203" y="612"/>
                  </a:cubicBezTo>
                  <a:cubicBezTo>
                    <a:pt x="103" y="619"/>
                    <a:pt x="13" y="487"/>
                    <a:pt x="1" y="318"/>
                  </a:cubicBezTo>
                  <a:cubicBezTo>
                    <a:pt x="-10" y="149"/>
                    <a:pt x="63" y="7"/>
                    <a:pt x="163" y="0"/>
                  </a:cubicBezTo>
                  <a:cubicBezTo>
                    <a:pt x="263" y="-7"/>
                    <a:pt x="354" y="125"/>
                    <a:pt x="365" y="29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solidFill>
                  <a:srgbClr val="FF0000"/>
                </a:solidFill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10752083" y="311287"/>
            <a:ext cx="1268609" cy="2432836"/>
            <a:chOff x="1105200" y="3909240"/>
            <a:chExt cx="1911958" cy="3666599"/>
          </a:xfrm>
          <a:solidFill>
            <a:schemeClr val="accent1"/>
          </a:solidFill>
        </p:grpSpPr>
        <p:sp>
          <p:nvSpPr>
            <p:cNvPr id="74" name="Freeform: Shape 57"/>
            <p:cNvSpPr/>
            <p:nvPr/>
          </p:nvSpPr>
          <p:spPr>
            <a:xfrm>
              <a:off x="1241280" y="3909240"/>
              <a:ext cx="804600" cy="916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36" h="2548">
                  <a:moveTo>
                    <a:pt x="2145" y="2233"/>
                  </a:moveTo>
                  <a:cubicBezTo>
                    <a:pt x="2249" y="2005"/>
                    <a:pt x="2242" y="1845"/>
                    <a:pt x="2228" y="1554"/>
                  </a:cubicBezTo>
                  <a:cubicBezTo>
                    <a:pt x="2222" y="1432"/>
                    <a:pt x="2216" y="1295"/>
                    <a:pt x="2216" y="1120"/>
                  </a:cubicBezTo>
                  <a:cubicBezTo>
                    <a:pt x="2216" y="419"/>
                    <a:pt x="1688" y="0"/>
                    <a:pt x="1178" y="0"/>
                  </a:cubicBezTo>
                  <a:cubicBezTo>
                    <a:pt x="880" y="0"/>
                    <a:pt x="600" y="116"/>
                    <a:pt x="391" y="326"/>
                  </a:cubicBezTo>
                  <a:cubicBezTo>
                    <a:pt x="168" y="550"/>
                    <a:pt x="67" y="884"/>
                    <a:pt x="66" y="1116"/>
                  </a:cubicBezTo>
                  <a:cubicBezTo>
                    <a:pt x="66" y="1192"/>
                    <a:pt x="53" y="1296"/>
                    <a:pt x="39" y="1416"/>
                  </a:cubicBezTo>
                  <a:cubicBezTo>
                    <a:pt x="4" y="1706"/>
                    <a:pt x="-39" y="2067"/>
                    <a:pt x="66" y="2234"/>
                  </a:cubicBezTo>
                  <a:cubicBezTo>
                    <a:pt x="184" y="2421"/>
                    <a:pt x="456" y="2517"/>
                    <a:pt x="562" y="2548"/>
                  </a:cubicBezTo>
                  <a:cubicBezTo>
                    <a:pt x="445" y="2349"/>
                    <a:pt x="293" y="1970"/>
                    <a:pt x="293" y="1750"/>
                  </a:cubicBezTo>
                  <a:cubicBezTo>
                    <a:pt x="293" y="1459"/>
                    <a:pt x="505" y="1337"/>
                    <a:pt x="712" y="1256"/>
                  </a:cubicBezTo>
                  <a:cubicBezTo>
                    <a:pt x="1178" y="1073"/>
                    <a:pt x="1261" y="706"/>
                    <a:pt x="1262" y="702"/>
                  </a:cubicBezTo>
                  <a:lnTo>
                    <a:pt x="1267" y="677"/>
                  </a:lnTo>
                  <a:lnTo>
                    <a:pt x="1289" y="690"/>
                  </a:lnTo>
                  <a:cubicBezTo>
                    <a:pt x="1295" y="694"/>
                    <a:pt x="1956" y="1101"/>
                    <a:pt x="1956" y="1682"/>
                  </a:cubicBezTo>
                  <a:cubicBezTo>
                    <a:pt x="1956" y="1900"/>
                    <a:pt x="1857" y="2327"/>
                    <a:pt x="1743" y="2529"/>
                  </a:cubicBezTo>
                  <a:cubicBezTo>
                    <a:pt x="1821" y="2524"/>
                    <a:pt x="2029" y="2488"/>
                    <a:pt x="2145" y="2233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grpSp>
          <p:nvGrpSpPr>
            <p:cNvPr id="75" name="Group 74"/>
            <p:cNvGrpSpPr/>
            <p:nvPr/>
          </p:nvGrpSpPr>
          <p:grpSpPr>
            <a:xfrm>
              <a:off x="1105200" y="4195440"/>
              <a:ext cx="1911958" cy="3380399"/>
              <a:chOff x="1105200" y="4195440"/>
              <a:chExt cx="1911958" cy="3380399"/>
            </a:xfrm>
            <a:grpFill/>
          </p:grpSpPr>
          <p:sp>
            <p:nvSpPr>
              <p:cNvPr id="76" name="Freeform: Shape 53"/>
              <p:cNvSpPr/>
              <p:nvPr/>
            </p:nvSpPr>
            <p:spPr>
              <a:xfrm>
                <a:off x="1105200" y="6166080"/>
                <a:ext cx="1123920" cy="855359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3123" h="2377">
                    <a:moveTo>
                      <a:pt x="171" y="0"/>
                    </a:moveTo>
                    <a:cubicBezTo>
                      <a:pt x="89" y="936"/>
                      <a:pt x="17" y="2170"/>
                      <a:pt x="0" y="2377"/>
                    </a:cubicBezTo>
                    <a:lnTo>
                      <a:pt x="3123" y="2377"/>
                    </a:lnTo>
                    <a:cubicBezTo>
                      <a:pt x="3106" y="2170"/>
                      <a:pt x="3035" y="936"/>
                      <a:pt x="2952" y="0"/>
                    </a:cubicBezTo>
                    <a:close/>
                  </a:path>
                </a:pathLst>
              </a:custGeom>
              <a:grpFill/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77" name="Freeform: Shape 54"/>
              <p:cNvSpPr/>
              <p:nvPr/>
            </p:nvSpPr>
            <p:spPr>
              <a:xfrm>
                <a:off x="1717920" y="7050599"/>
                <a:ext cx="394200" cy="52524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1096" h="1460">
                    <a:moveTo>
                      <a:pt x="0" y="0"/>
                    </a:moveTo>
                    <a:lnTo>
                      <a:pt x="0" y="813"/>
                    </a:lnTo>
                    <a:cubicBezTo>
                      <a:pt x="0" y="1188"/>
                      <a:pt x="230" y="1460"/>
                      <a:pt x="548" y="1460"/>
                    </a:cubicBezTo>
                    <a:cubicBezTo>
                      <a:pt x="565" y="1460"/>
                      <a:pt x="582" y="1459"/>
                      <a:pt x="599" y="1457"/>
                    </a:cubicBezTo>
                    <a:cubicBezTo>
                      <a:pt x="609" y="1456"/>
                      <a:pt x="618" y="1455"/>
                      <a:pt x="627" y="1454"/>
                    </a:cubicBezTo>
                    <a:cubicBezTo>
                      <a:pt x="633" y="1452"/>
                      <a:pt x="639" y="1452"/>
                      <a:pt x="646" y="1450"/>
                    </a:cubicBezTo>
                    <a:cubicBezTo>
                      <a:pt x="911" y="1400"/>
                      <a:pt x="1096" y="1148"/>
                      <a:pt x="1096" y="813"/>
                    </a:cubicBezTo>
                    <a:lnTo>
                      <a:pt x="1096" y="0"/>
                    </a:lnTo>
                    <a:close/>
                  </a:path>
                </a:pathLst>
              </a:custGeom>
              <a:grpFill/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78" name="Freeform: Shape 55"/>
              <p:cNvSpPr/>
              <p:nvPr/>
            </p:nvSpPr>
            <p:spPr>
              <a:xfrm>
                <a:off x="1222920" y="7050599"/>
                <a:ext cx="394200" cy="52524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1096" h="1460">
                    <a:moveTo>
                      <a:pt x="0" y="0"/>
                    </a:moveTo>
                    <a:lnTo>
                      <a:pt x="0" y="813"/>
                    </a:lnTo>
                    <a:cubicBezTo>
                      <a:pt x="0" y="1148"/>
                      <a:pt x="184" y="1400"/>
                      <a:pt x="449" y="1450"/>
                    </a:cubicBezTo>
                    <a:cubicBezTo>
                      <a:pt x="456" y="1452"/>
                      <a:pt x="462" y="1452"/>
                      <a:pt x="468" y="1454"/>
                    </a:cubicBezTo>
                    <a:cubicBezTo>
                      <a:pt x="478" y="1455"/>
                      <a:pt x="487" y="1456"/>
                      <a:pt x="496" y="1457"/>
                    </a:cubicBezTo>
                    <a:cubicBezTo>
                      <a:pt x="513" y="1459"/>
                      <a:pt x="530" y="1460"/>
                      <a:pt x="548" y="1460"/>
                    </a:cubicBezTo>
                    <a:cubicBezTo>
                      <a:pt x="865" y="1460"/>
                      <a:pt x="1096" y="1188"/>
                      <a:pt x="1096" y="813"/>
                    </a:cubicBezTo>
                    <a:lnTo>
                      <a:pt x="1096" y="0"/>
                    </a:lnTo>
                    <a:close/>
                  </a:path>
                </a:pathLst>
              </a:custGeom>
              <a:grpFill/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79" name="Freeform: Shape 56"/>
              <p:cNvSpPr/>
              <p:nvPr/>
            </p:nvSpPr>
            <p:spPr>
              <a:xfrm>
                <a:off x="1373759" y="4195440"/>
                <a:ext cx="544320" cy="59940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1513" h="1666">
                    <a:moveTo>
                      <a:pt x="1219" y="835"/>
                    </a:moveTo>
                    <a:cubicBezTo>
                      <a:pt x="1162" y="835"/>
                      <a:pt x="1117" y="790"/>
                      <a:pt x="1117" y="733"/>
                    </a:cubicBezTo>
                    <a:cubicBezTo>
                      <a:pt x="1117" y="677"/>
                      <a:pt x="1162" y="631"/>
                      <a:pt x="1219" y="631"/>
                    </a:cubicBezTo>
                    <a:cubicBezTo>
                      <a:pt x="1275" y="631"/>
                      <a:pt x="1321" y="677"/>
                      <a:pt x="1321" y="733"/>
                    </a:cubicBezTo>
                    <a:cubicBezTo>
                      <a:pt x="1321" y="790"/>
                      <a:pt x="1275" y="835"/>
                      <a:pt x="1219" y="835"/>
                    </a:cubicBezTo>
                    <a:close/>
                    <a:moveTo>
                      <a:pt x="1247" y="1268"/>
                    </a:moveTo>
                    <a:cubicBezTo>
                      <a:pt x="1182" y="1336"/>
                      <a:pt x="1070" y="1377"/>
                      <a:pt x="946" y="1377"/>
                    </a:cubicBezTo>
                    <a:cubicBezTo>
                      <a:pt x="822" y="1377"/>
                      <a:pt x="709" y="1336"/>
                      <a:pt x="645" y="1268"/>
                    </a:cubicBezTo>
                    <a:cubicBezTo>
                      <a:pt x="634" y="1256"/>
                      <a:pt x="634" y="1238"/>
                      <a:pt x="646" y="1227"/>
                    </a:cubicBezTo>
                    <a:cubicBezTo>
                      <a:pt x="657" y="1216"/>
                      <a:pt x="676" y="1216"/>
                      <a:pt x="686" y="1228"/>
                    </a:cubicBezTo>
                    <a:cubicBezTo>
                      <a:pt x="740" y="1284"/>
                      <a:pt x="839" y="1319"/>
                      <a:pt x="946" y="1319"/>
                    </a:cubicBezTo>
                    <a:cubicBezTo>
                      <a:pt x="1052" y="1319"/>
                      <a:pt x="1152" y="1284"/>
                      <a:pt x="1205" y="1228"/>
                    </a:cubicBezTo>
                    <a:cubicBezTo>
                      <a:pt x="1216" y="1216"/>
                      <a:pt x="1234" y="1216"/>
                      <a:pt x="1246" y="1227"/>
                    </a:cubicBezTo>
                    <a:cubicBezTo>
                      <a:pt x="1257" y="1238"/>
                      <a:pt x="1258" y="1256"/>
                      <a:pt x="1247" y="1268"/>
                    </a:cubicBezTo>
                    <a:close/>
                    <a:moveTo>
                      <a:pt x="532" y="733"/>
                    </a:moveTo>
                    <a:cubicBezTo>
                      <a:pt x="532" y="677"/>
                      <a:pt x="578" y="631"/>
                      <a:pt x="634" y="631"/>
                    </a:cubicBezTo>
                    <a:cubicBezTo>
                      <a:pt x="690" y="631"/>
                      <a:pt x="736" y="677"/>
                      <a:pt x="736" y="733"/>
                    </a:cubicBezTo>
                    <a:cubicBezTo>
                      <a:pt x="736" y="790"/>
                      <a:pt x="690" y="835"/>
                      <a:pt x="634" y="835"/>
                    </a:cubicBezTo>
                    <a:cubicBezTo>
                      <a:pt x="578" y="835"/>
                      <a:pt x="532" y="790"/>
                      <a:pt x="532" y="733"/>
                    </a:cubicBezTo>
                    <a:close/>
                    <a:moveTo>
                      <a:pt x="1513" y="887"/>
                    </a:moveTo>
                    <a:cubicBezTo>
                      <a:pt x="1513" y="449"/>
                      <a:pt x="1099" y="112"/>
                      <a:pt x="942" y="0"/>
                    </a:cubicBezTo>
                    <a:cubicBezTo>
                      <a:pt x="891" y="128"/>
                      <a:pt x="746" y="384"/>
                      <a:pt x="371" y="531"/>
                    </a:cubicBezTo>
                    <a:cubicBezTo>
                      <a:pt x="148" y="618"/>
                      <a:pt x="0" y="724"/>
                      <a:pt x="0" y="955"/>
                    </a:cubicBezTo>
                    <a:cubicBezTo>
                      <a:pt x="0" y="1051"/>
                      <a:pt x="32" y="1182"/>
                      <a:pt x="78" y="1313"/>
                    </a:cubicBezTo>
                    <a:cubicBezTo>
                      <a:pt x="246" y="1528"/>
                      <a:pt x="506" y="1666"/>
                      <a:pt x="800" y="1666"/>
                    </a:cubicBezTo>
                    <a:cubicBezTo>
                      <a:pt x="1038" y="1666"/>
                      <a:pt x="1254" y="1575"/>
                      <a:pt x="1417" y="1426"/>
                    </a:cubicBezTo>
                    <a:cubicBezTo>
                      <a:pt x="1473" y="1238"/>
                      <a:pt x="1513" y="1020"/>
                      <a:pt x="1513" y="887"/>
                    </a:cubicBezTo>
                    <a:close/>
                  </a:path>
                </a:pathLst>
              </a:custGeom>
              <a:grpFill/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80" name="Freeform: Shape 58"/>
              <p:cNvSpPr/>
              <p:nvPr/>
            </p:nvSpPr>
            <p:spPr>
              <a:xfrm>
                <a:off x="1680479" y="4876560"/>
                <a:ext cx="1304280" cy="126072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3624" h="3503">
                    <a:moveTo>
                      <a:pt x="1475" y="1359"/>
                    </a:moveTo>
                    <a:lnTo>
                      <a:pt x="1475" y="1178"/>
                    </a:lnTo>
                    <a:lnTo>
                      <a:pt x="1190" y="1045"/>
                    </a:lnTo>
                    <a:lnTo>
                      <a:pt x="1476" y="595"/>
                    </a:lnTo>
                    <a:lnTo>
                      <a:pt x="2376" y="1009"/>
                    </a:lnTo>
                    <a:lnTo>
                      <a:pt x="2376" y="1377"/>
                    </a:lnTo>
                    <a:cubicBezTo>
                      <a:pt x="2373" y="1377"/>
                      <a:pt x="2371" y="1377"/>
                      <a:pt x="2369" y="1377"/>
                    </a:cubicBezTo>
                    <a:cubicBezTo>
                      <a:pt x="2183" y="1377"/>
                      <a:pt x="2027" y="1487"/>
                      <a:pt x="1962" y="1655"/>
                    </a:cubicBezTo>
                    <a:cubicBezTo>
                      <a:pt x="1925" y="1607"/>
                      <a:pt x="1877" y="1566"/>
                      <a:pt x="1823" y="1536"/>
                    </a:cubicBezTo>
                    <a:lnTo>
                      <a:pt x="1592" y="1406"/>
                    </a:lnTo>
                    <a:cubicBezTo>
                      <a:pt x="1555" y="1385"/>
                      <a:pt x="1515" y="1369"/>
                      <a:pt x="1475" y="1359"/>
                    </a:cubicBezTo>
                    <a:close/>
                    <a:moveTo>
                      <a:pt x="1242" y="2232"/>
                    </a:moveTo>
                    <a:cubicBezTo>
                      <a:pt x="1277" y="2657"/>
                      <a:pt x="1313" y="3106"/>
                      <a:pt x="1348" y="3503"/>
                    </a:cubicBezTo>
                    <a:lnTo>
                      <a:pt x="0" y="3503"/>
                    </a:lnTo>
                    <a:lnTo>
                      <a:pt x="0" y="2173"/>
                    </a:lnTo>
                    <a:lnTo>
                      <a:pt x="670" y="0"/>
                    </a:lnTo>
                    <a:cubicBezTo>
                      <a:pt x="729" y="37"/>
                      <a:pt x="783" y="80"/>
                      <a:pt x="833" y="129"/>
                    </a:cubicBezTo>
                    <a:cubicBezTo>
                      <a:pt x="959" y="255"/>
                      <a:pt x="1044" y="418"/>
                      <a:pt x="1086" y="603"/>
                    </a:cubicBezTo>
                    <a:cubicBezTo>
                      <a:pt x="1106" y="693"/>
                      <a:pt x="1136" y="993"/>
                      <a:pt x="1171" y="1394"/>
                    </a:cubicBezTo>
                    <a:cubicBezTo>
                      <a:pt x="1095" y="1433"/>
                      <a:pt x="1030" y="1496"/>
                      <a:pt x="985" y="1576"/>
                    </a:cubicBezTo>
                    <a:cubicBezTo>
                      <a:pt x="924" y="1686"/>
                      <a:pt x="908" y="1808"/>
                      <a:pt x="942" y="1921"/>
                    </a:cubicBezTo>
                    <a:cubicBezTo>
                      <a:pt x="975" y="2031"/>
                      <a:pt x="1050" y="2124"/>
                      <a:pt x="1155" y="2183"/>
                    </a:cubicBezTo>
                    <a:close/>
                    <a:moveTo>
                      <a:pt x="2442" y="1382"/>
                    </a:moveTo>
                    <a:lnTo>
                      <a:pt x="2442" y="1009"/>
                    </a:lnTo>
                    <a:lnTo>
                      <a:pt x="3339" y="597"/>
                    </a:lnTo>
                    <a:lnTo>
                      <a:pt x="3624" y="1047"/>
                    </a:lnTo>
                    <a:lnTo>
                      <a:pt x="3339" y="1179"/>
                    </a:lnTo>
                    <a:lnTo>
                      <a:pt x="3339" y="1582"/>
                    </a:lnTo>
                    <a:lnTo>
                      <a:pt x="2820" y="1848"/>
                    </a:lnTo>
                    <a:cubicBezTo>
                      <a:pt x="2827" y="1742"/>
                      <a:pt x="2798" y="1640"/>
                      <a:pt x="2737" y="1557"/>
                    </a:cubicBezTo>
                    <a:cubicBezTo>
                      <a:pt x="2668" y="1463"/>
                      <a:pt x="2565" y="1401"/>
                      <a:pt x="2444" y="1382"/>
                    </a:cubicBezTo>
                    <a:cubicBezTo>
                      <a:pt x="2444" y="1382"/>
                      <a:pt x="2443" y="1382"/>
                      <a:pt x="2442" y="1382"/>
                    </a:cubicBezTo>
                    <a:close/>
                  </a:path>
                </a:pathLst>
              </a:custGeom>
              <a:grpFill/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81" name="Freeform: Shape 59"/>
              <p:cNvSpPr/>
              <p:nvPr/>
            </p:nvSpPr>
            <p:spPr>
              <a:xfrm>
                <a:off x="1169280" y="4876560"/>
                <a:ext cx="484920" cy="126072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1348" h="3503">
                    <a:moveTo>
                      <a:pt x="1348" y="2173"/>
                    </a:moveTo>
                    <a:lnTo>
                      <a:pt x="678" y="0"/>
                    </a:lnTo>
                    <a:cubicBezTo>
                      <a:pt x="620" y="37"/>
                      <a:pt x="565" y="80"/>
                      <a:pt x="516" y="129"/>
                    </a:cubicBezTo>
                    <a:cubicBezTo>
                      <a:pt x="390" y="255"/>
                      <a:pt x="304" y="418"/>
                      <a:pt x="262" y="603"/>
                    </a:cubicBezTo>
                    <a:cubicBezTo>
                      <a:pt x="212" y="828"/>
                      <a:pt x="99" y="2379"/>
                      <a:pt x="0" y="3503"/>
                    </a:cubicBezTo>
                    <a:lnTo>
                      <a:pt x="1348" y="3503"/>
                    </a:lnTo>
                    <a:close/>
                  </a:path>
                </a:pathLst>
              </a:custGeom>
              <a:grpFill/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82" name="Freeform: Shape 60"/>
              <p:cNvSpPr/>
              <p:nvPr/>
            </p:nvSpPr>
            <p:spPr>
              <a:xfrm>
                <a:off x="1436400" y="4835520"/>
                <a:ext cx="461879" cy="777239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1284" h="2160">
                    <a:moveTo>
                      <a:pt x="1094" y="0"/>
                    </a:moveTo>
                    <a:cubicBezTo>
                      <a:pt x="1063" y="128"/>
                      <a:pt x="873" y="226"/>
                      <a:pt x="642" y="226"/>
                    </a:cubicBezTo>
                    <a:cubicBezTo>
                      <a:pt x="411" y="226"/>
                      <a:pt x="221" y="128"/>
                      <a:pt x="190" y="0"/>
                    </a:cubicBezTo>
                    <a:cubicBezTo>
                      <a:pt x="124" y="19"/>
                      <a:pt x="60" y="44"/>
                      <a:pt x="0" y="76"/>
                    </a:cubicBezTo>
                    <a:lnTo>
                      <a:pt x="642" y="2160"/>
                    </a:lnTo>
                    <a:lnTo>
                      <a:pt x="1284" y="76"/>
                    </a:lnTo>
                    <a:cubicBezTo>
                      <a:pt x="1224" y="44"/>
                      <a:pt x="1160" y="19"/>
                      <a:pt x="1094" y="0"/>
                    </a:cubicBezTo>
                    <a:close/>
                  </a:path>
                </a:pathLst>
              </a:custGeom>
              <a:grpFill/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83" name="Freeform: Shape 61"/>
              <p:cNvSpPr/>
              <p:nvPr/>
            </p:nvSpPr>
            <p:spPr>
              <a:xfrm>
                <a:off x="2106720" y="4820400"/>
                <a:ext cx="878400" cy="25668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2441" h="714">
                    <a:moveTo>
                      <a:pt x="1085" y="346"/>
                    </a:moveTo>
                    <a:lnTo>
                      <a:pt x="988" y="391"/>
                    </a:lnTo>
                    <a:lnTo>
                      <a:pt x="703" y="106"/>
                    </a:lnTo>
                    <a:lnTo>
                      <a:pt x="934" y="0"/>
                    </a:lnTo>
                    <a:lnTo>
                      <a:pt x="1085" y="150"/>
                    </a:lnTo>
                    <a:close/>
                    <a:moveTo>
                      <a:pt x="1369" y="141"/>
                    </a:moveTo>
                    <a:lnTo>
                      <a:pt x="1517" y="1"/>
                    </a:lnTo>
                    <a:lnTo>
                      <a:pt x="1759" y="113"/>
                    </a:lnTo>
                    <a:lnTo>
                      <a:pt x="1473" y="400"/>
                    </a:lnTo>
                    <a:lnTo>
                      <a:pt x="1369" y="352"/>
                    </a:lnTo>
                    <a:close/>
                    <a:moveTo>
                      <a:pt x="714" y="519"/>
                    </a:moveTo>
                    <a:lnTo>
                      <a:pt x="296" y="713"/>
                    </a:lnTo>
                    <a:lnTo>
                      <a:pt x="0" y="428"/>
                    </a:lnTo>
                    <a:lnTo>
                      <a:pt x="428" y="232"/>
                    </a:lnTo>
                    <a:close/>
                    <a:moveTo>
                      <a:pt x="2034" y="240"/>
                    </a:moveTo>
                    <a:lnTo>
                      <a:pt x="2441" y="429"/>
                    </a:lnTo>
                    <a:lnTo>
                      <a:pt x="2154" y="714"/>
                    </a:lnTo>
                    <a:lnTo>
                      <a:pt x="1748" y="526"/>
                    </a:lnTo>
                    <a:close/>
                  </a:path>
                </a:pathLst>
              </a:custGeom>
              <a:grpFill/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84" name="Freeform: Shape 62"/>
              <p:cNvSpPr/>
              <p:nvPr/>
            </p:nvSpPr>
            <p:spPr>
              <a:xfrm>
                <a:off x="2372760" y="5384520"/>
                <a:ext cx="310320" cy="39060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863" h="1086">
                    <a:moveTo>
                      <a:pt x="419" y="1086"/>
                    </a:moveTo>
                    <a:cubicBezTo>
                      <a:pt x="396" y="1086"/>
                      <a:pt x="372" y="1084"/>
                      <a:pt x="348" y="1080"/>
                    </a:cubicBezTo>
                    <a:cubicBezTo>
                      <a:pt x="117" y="1044"/>
                      <a:pt x="-31" y="842"/>
                      <a:pt x="5" y="611"/>
                    </a:cubicBezTo>
                    <a:lnTo>
                      <a:pt x="46" y="349"/>
                    </a:lnTo>
                    <a:cubicBezTo>
                      <a:pt x="78" y="144"/>
                      <a:pt x="242" y="0"/>
                      <a:pt x="445" y="0"/>
                    </a:cubicBezTo>
                    <a:cubicBezTo>
                      <a:pt x="468" y="0"/>
                      <a:pt x="491" y="2"/>
                      <a:pt x="515" y="6"/>
                    </a:cubicBezTo>
                    <a:cubicBezTo>
                      <a:pt x="627" y="23"/>
                      <a:pt x="723" y="80"/>
                      <a:pt x="786" y="166"/>
                    </a:cubicBezTo>
                    <a:cubicBezTo>
                      <a:pt x="850" y="254"/>
                      <a:pt x="875" y="363"/>
                      <a:pt x="858" y="475"/>
                    </a:cubicBezTo>
                    <a:lnTo>
                      <a:pt x="817" y="737"/>
                    </a:lnTo>
                    <a:cubicBezTo>
                      <a:pt x="786" y="942"/>
                      <a:pt x="622" y="1086"/>
                      <a:pt x="419" y="1086"/>
                    </a:cubicBezTo>
                    <a:close/>
                  </a:path>
                </a:pathLst>
              </a:custGeom>
              <a:grpFill/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85" name="Freeform: Shape 63"/>
              <p:cNvSpPr/>
              <p:nvPr/>
            </p:nvSpPr>
            <p:spPr>
              <a:xfrm>
                <a:off x="2025719" y="5373720"/>
                <a:ext cx="360000" cy="34416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1001" h="957">
                    <a:moveTo>
                      <a:pt x="651" y="957"/>
                    </a:moveTo>
                    <a:cubicBezTo>
                      <a:pt x="580" y="957"/>
                      <a:pt x="508" y="938"/>
                      <a:pt x="444" y="902"/>
                    </a:cubicBezTo>
                    <a:lnTo>
                      <a:pt x="213" y="772"/>
                    </a:lnTo>
                    <a:cubicBezTo>
                      <a:pt x="116" y="717"/>
                      <a:pt x="46" y="631"/>
                      <a:pt x="16" y="530"/>
                    </a:cubicBezTo>
                    <a:cubicBezTo>
                      <a:pt x="-15" y="426"/>
                      <a:pt x="0" y="313"/>
                      <a:pt x="56" y="212"/>
                    </a:cubicBezTo>
                    <a:cubicBezTo>
                      <a:pt x="131" y="79"/>
                      <a:pt x="263" y="0"/>
                      <a:pt x="409" y="0"/>
                    </a:cubicBezTo>
                    <a:cubicBezTo>
                      <a:pt x="480" y="0"/>
                      <a:pt x="552" y="19"/>
                      <a:pt x="616" y="55"/>
                    </a:cubicBezTo>
                    <a:lnTo>
                      <a:pt x="847" y="185"/>
                    </a:lnTo>
                    <a:cubicBezTo>
                      <a:pt x="905" y="218"/>
                      <a:pt x="955" y="264"/>
                      <a:pt x="992" y="317"/>
                    </a:cubicBezTo>
                    <a:lnTo>
                      <a:pt x="1001" y="330"/>
                    </a:lnTo>
                    <a:lnTo>
                      <a:pt x="997" y="345"/>
                    </a:lnTo>
                    <a:cubicBezTo>
                      <a:pt x="996" y="349"/>
                      <a:pt x="995" y="354"/>
                      <a:pt x="993" y="358"/>
                    </a:cubicBezTo>
                    <a:cubicBezTo>
                      <a:pt x="991" y="366"/>
                      <a:pt x="989" y="373"/>
                      <a:pt x="988" y="381"/>
                    </a:cubicBezTo>
                    <a:lnTo>
                      <a:pt x="947" y="643"/>
                    </a:lnTo>
                    <a:cubicBezTo>
                      <a:pt x="939" y="695"/>
                      <a:pt x="941" y="747"/>
                      <a:pt x="952" y="797"/>
                    </a:cubicBezTo>
                    <a:lnTo>
                      <a:pt x="955" y="814"/>
                    </a:lnTo>
                    <a:lnTo>
                      <a:pt x="943" y="827"/>
                    </a:lnTo>
                    <a:cubicBezTo>
                      <a:pt x="866" y="911"/>
                      <a:pt x="763" y="957"/>
                      <a:pt x="651" y="957"/>
                    </a:cubicBezTo>
                    <a:close/>
                  </a:path>
                </a:pathLst>
              </a:custGeom>
              <a:grpFill/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86" name="Freeform: Shape 64"/>
              <p:cNvSpPr/>
              <p:nvPr/>
            </p:nvSpPr>
            <p:spPr>
              <a:xfrm>
                <a:off x="2564639" y="4655880"/>
                <a:ext cx="452519" cy="45288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1258" h="1259">
                    <a:moveTo>
                      <a:pt x="0" y="1107"/>
                    </a:moveTo>
                    <a:lnTo>
                      <a:pt x="891" y="214"/>
                    </a:lnTo>
                    <a:lnTo>
                      <a:pt x="529" y="215"/>
                    </a:lnTo>
                    <a:lnTo>
                      <a:pt x="528" y="0"/>
                    </a:lnTo>
                    <a:lnTo>
                      <a:pt x="1258" y="0"/>
                    </a:lnTo>
                    <a:lnTo>
                      <a:pt x="1258" y="730"/>
                    </a:lnTo>
                    <a:lnTo>
                      <a:pt x="1043" y="730"/>
                    </a:lnTo>
                    <a:lnTo>
                      <a:pt x="1043" y="366"/>
                    </a:lnTo>
                    <a:lnTo>
                      <a:pt x="152" y="1259"/>
                    </a:lnTo>
                    <a:close/>
                  </a:path>
                </a:pathLst>
              </a:custGeom>
              <a:grpFill/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87" name="Freeform: Shape 65"/>
              <p:cNvSpPr/>
              <p:nvPr/>
            </p:nvSpPr>
            <p:spPr>
              <a:xfrm>
                <a:off x="2085120" y="4655880"/>
                <a:ext cx="452519" cy="45288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1258" h="1259">
                    <a:moveTo>
                      <a:pt x="214" y="366"/>
                    </a:moveTo>
                    <a:lnTo>
                      <a:pt x="214" y="730"/>
                    </a:lnTo>
                    <a:lnTo>
                      <a:pt x="0" y="730"/>
                    </a:lnTo>
                    <a:lnTo>
                      <a:pt x="0" y="0"/>
                    </a:lnTo>
                    <a:lnTo>
                      <a:pt x="729" y="0"/>
                    </a:lnTo>
                    <a:lnTo>
                      <a:pt x="729" y="214"/>
                    </a:lnTo>
                    <a:lnTo>
                      <a:pt x="366" y="214"/>
                    </a:lnTo>
                    <a:lnTo>
                      <a:pt x="1258" y="1107"/>
                    </a:lnTo>
                    <a:lnTo>
                      <a:pt x="1106" y="1259"/>
                    </a:lnTo>
                    <a:close/>
                  </a:path>
                </a:pathLst>
              </a:custGeom>
              <a:grpFill/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88" name="Freeform: Shape 66"/>
              <p:cNvSpPr/>
              <p:nvPr/>
            </p:nvSpPr>
            <p:spPr>
              <a:xfrm>
                <a:off x="2363039" y="4387320"/>
                <a:ext cx="370800" cy="60192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1031" h="1673">
                    <a:moveTo>
                      <a:pt x="408" y="1672"/>
                    </a:moveTo>
                    <a:lnTo>
                      <a:pt x="408" y="411"/>
                    </a:lnTo>
                    <a:lnTo>
                      <a:pt x="151" y="668"/>
                    </a:lnTo>
                    <a:lnTo>
                      <a:pt x="0" y="516"/>
                    </a:lnTo>
                    <a:lnTo>
                      <a:pt x="515" y="0"/>
                    </a:lnTo>
                    <a:lnTo>
                      <a:pt x="1031" y="516"/>
                    </a:lnTo>
                    <a:lnTo>
                      <a:pt x="880" y="668"/>
                    </a:lnTo>
                    <a:lnTo>
                      <a:pt x="623" y="411"/>
                    </a:lnTo>
                    <a:lnTo>
                      <a:pt x="623" y="1673"/>
                    </a:lnTo>
                    <a:close/>
                  </a:path>
                </a:pathLst>
              </a:custGeom>
              <a:grpFill/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Arial Unicode MS" pitchFamily="2"/>
                  <a:cs typeface="Arial Unicode MS" pitchFamily="2"/>
                </a:endParaRPr>
              </a:p>
            </p:txBody>
          </p:sp>
        </p:grpSp>
      </p:grpSp>
      <p:grpSp>
        <p:nvGrpSpPr>
          <p:cNvPr id="89" name="Group 88"/>
          <p:cNvGrpSpPr/>
          <p:nvPr/>
        </p:nvGrpSpPr>
        <p:grpSpPr>
          <a:xfrm>
            <a:off x="472970" y="3852157"/>
            <a:ext cx="2111145" cy="2402729"/>
            <a:chOff x="380880" y="202680"/>
            <a:chExt cx="3276360" cy="3728879"/>
          </a:xfrm>
          <a:solidFill>
            <a:schemeClr val="accent1"/>
          </a:solidFill>
        </p:grpSpPr>
        <p:sp>
          <p:nvSpPr>
            <p:cNvPr id="90" name="Freeform: Shape 1"/>
            <p:cNvSpPr/>
            <p:nvPr/>
          </p:nvSpPr>
          <p:spPr>
            <a:xfrm>
              <a:off x="380880" y="1150560"/>
              <a:ext cx="1031399" cy="275831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66" h="7663">
                  <a:moveTo>
                    <a:pt x="2866" y="2701"/>
                  </a:moveTo>
                  <a:lnTo>
                    <a:pt x="2866" y="4163"/>
                  </a:lnTo>
                  <a:lnTo>
                    <a:pt x="2854" y="4163"/>
                  </a:lnTo>
                  <a:lnTo>
                    <a:pt x="2854" y="6983"/>
                  </a:lnTo>
                  <a:cubicBezTo>
                    <a:pt x="2854" y="7371"/>
                    <a:pt x="2562" y="7663"/>
                    <a:pt x="2174" y="7663"/>
                  </a:cubicBezTo>
                  <a:cubicBezTo>
                    <a:pt x="1787" y="7663"/>
                    <a:pt x="1495" y="7371"/>
                    <a:pt x="1495" y="6983"/>
                  </a:cubicBezTo>
                  <a:lnTo>
                    <a:pt x="1495" y="4163"/>
                  </a:lnTo>
                  <a:lnTo>
                    <a:pt x="1363" y="4163"/>
                  </a:lnTo>
                  <a:lnTo>
                    <a:pt x="1363" y="6983"/>
                  </a:lnTo>
                  <a:cubicBezTo>
                    <a:pt x="1363" y="7371"/>
                    <a:pt x="1071" y="7663"/>
                    <a:pt x="683" y="7663"/>
                  </a:cubicBezTo>
                  <a:cubicBezTo>
                    <a:pt x="295" y="7663"/>
                    <a:pt x="3" y="7371"/>
                    <a:pt x="3" y="6983"/>
                  </a:cubicBezTo>
                  <a:lnTo>
                    <a:pt x="3" y="4163"/>
                  </a:lnTo>
                  <a:lnTo>
                    <a:pt x="1" y="4114"/>
                  </a:lnTo>
                  <a:lnTo>
                    <a:pt x="0" y="416"/>
                  </a:lnTo>
                  <a:lnTo>
                    <a:pt x="5" y="416"/>
                  </a:lnTo>
                  <a:cubicBezTo>
                    <a:pt x="35" y="180"/>
                    <a:pt x="235" y="0"/>
                    <a:pt x="478" y="0"/>
                  </a:cubicBezTo>
                  <a:lnTo>
                    <a:pt x="2387" y="0"/>
                  </a:lnTo>
                  <a:cubicBezTo>
                    <a:pt x="2631" y="0"/>
                    <a:pt x="2831" y="180"/>
                    <a:pt x="2861" y="416"/>
                  </a:cubicBezTo>
                  <a:lnTo>
                    <a:pt x="2865" y="416"/>
                  </a:lnTo>
                  <a:lnTo>
                    <a:pt x="2866" y="465"/>
                  </a:lnTo>
                  <a:lnTo>
                    <a:pt x="2866" y="883"/>
                  </a:lnTo>
                  <a:cubicBezTo>
                    <a:pt x="2782" y="898"/>
                    <a:pt x="2701" y="931"/>
                    <a:pt x="2625" y="980"/>
                  </a:cubicBezTo>
                  <a:cubicBezTo>
                    <a:pt x="2501" y="1060"/>
                    <a:pt x="2411" y="1173"/>
                    <a:pt x="2365" y="1305"/>
                  </a:cubicBezTo>
                  <a:cubicBezTo>
                    <a:pt x="2361" y="1316"/>
                    <a:pt x="2358" y="1327"/>
                    <a:pt x="2355" y="1338"/>
                  </a:cubicBezTo>
                  <a:cubicBezTo>
                    <a:pt x="2198" y="1310"/>
                    <a:pt x="2036" y="1344"/>
                    <a:pt x="1896" y="1435"/>
                  </a:cubicBezTo>
                  <a:cubicBezTo>
                    <a:pt x="1772" y="1516"/>
                    <a:pt x="1682" y="1628"/>
                    <a:pt x="1636" y="1760"/>
                  </a:cubicBezTo>
                  <a:cubicBezTo>
                    <a:pt x="1573" y="1942"/>
                    <a:pt x="1599" y="2143"/>
                    <a:pt x="1709" y="2312"/>
                  </a:cubicBezTo>
                  <a:lnTo>
                    <a:pt x="1890" y="2591"/>
                  </a:lnTo>
                  <a:cubicBezTo>
                    <a:pt x="2084" y="2889"/>
                    <a:pt x="2469" y="2971"/>
                    <a:pt x="2768" y="2778"/>
                  </a:cubicBezTo>
                  <a:cubicBezTo>
                    <a:pt x="2803" y="2755"/>
                    <a:pt x="2836" y="2729"/>
                    <a:pt x="2866" y="2701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1" name="Freeform: Shape 2"/>
            <p:cNvSpPr/>
            <p:nvPr/>
          </p:nvSpPr>
          <p:spPr>
            <a:xfrm>
              <a:off x="433079" y="202680"/>
              <a:ext cx="899279" cy="898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99" h="2498">
                  <a:moveTo>
                    <a:pt x="1853" y="1763"/>
                  </a:moveTo>
                  <a:cubicBezTo>
                    <a:pt x="1853" y="1910"/>
                    <a:pt x="1674" y="2029"/>
                    <a:pt x="1454" y="2029"/>
                  </a:cubicBezTo>
                  <a:cubicBezTo>
                    <a:pt x="1233" y="2029"/>
                    <a:pt x="1055" y="1910"/>
                    <a:pt x="1055" y="1763"/>
                  </a:cubicBezTo>
                  <a:close/>
                  <a:moveTo>
                    <a:pt x="1802" y="1461"/>
                  </a:moveTo>
                  <a:cubicBezTo>
                    <a:pt x="1718" y="1461"/>
                    <a:pt x="1650" y="1393"/>
                    <a:pt x="1650" y="1309"/>
                  </a:cubicBezTo>
                  <a:cubicBezTo>
                    <a:pt x="1650" y="1224"/>
                    <a:pt x="1718" y="1156"/>
                    <a:pt x="1802" y="1156"/>
                  </a:cubicBezTo>
                  <a:cubicBezTo>
                    <a:pt x="1886" y="1156"/>
                    <a:pt x="1955" y="1224"/>
                    <a:pt x="1955" y="1309"/>
                  </a:cubicBezTo>
                  <a:cubicBezTo>
                    <a:pt x="1955" y="1393"/>
                    <a:pt x="1886" y="1461"/>
                    <a:pt x="1802" y="1461"/>
                  </a:cubicBezTo>
                  <a:close/>
                  <a:moveTo>
                    <a:pt x="1048" y="1461"/>
                  </a:moveTo>
                  <a:cubicBezTo>
                    <a:pt x="964" y="1461"/>
                    <a:pt x="896" y="1393"/>
                    <a:pt x="896" y="1309"/>
                  </a:cubicBezTo>
                  <a:cubicBezTo>
                    <a:pt x="896" y="1224"/>
                    <a:pt x="964" y="1156"/>
                    <a:pt x="1048" y="1156"/>
                  </a:cubicBezTo>
                  <a:cubicBezTo>
                    <a:pt x="1132" y="1156"/>
                    <a:pt x="1201" y="1224"/>
                    <a:pt x="1201" y="1309"/>
                  </a:cubicBezTo>
                  <a:cubicBezTo>
                    <a:pt x="1201" y="1393"/>
                    <a:pt x="1132" y="1461"/>
                    <a:pt x="1048" y="1461"/>
                  </a:cubicBezTo>
                  <a:close/>
                  <a:moveTo>
                    <a:pt x="1249" y="0"/>
                  </a:moveTo>
                  <a:cubicBezTo>
                    <a:pt x="561" y="0"/>
                    <a:pt x="0" y="560"/>
                    <a:pt x="0" y="1249"/>
                  </a:cubicBezTo>
                  <a:cubicBezTo>
                    <a:pt x="0" y="1937"/>
                    <a:pt x="560" y="2498"/>
                    <a:pt x="1249" y="2498"/>
                  </a:cubicBezTo>
                  <a:cubicBezTo>
                    <a:pt x="1937" y="2498"/>
                    <a:pt x="2499" y="1937"/>
                    <a:pt x="2499" y="1249"/>
                  </a:cubicBezTo>
                  <a:cubicBezTo>
                    <a:pt x="2499" y="560"/>
                    <a:pt x="1938" y="0"/>
                    <a:pt x="1249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2" name="Freeform: Shape 3"/>
            <p:cNvSpPr/>
            <p:nvPr/>
          </p:nvSpPr>
          <p:spPr>
            <a:xfrm>
              <a:off x="1278360" y="1523160"/>
              <a:ext cx="408240" cy="4431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35" h="1232">
                  <a:moveTo>
                    <a:pt x="916" y="1152"/>
                  </a:moveTo>
                  <a:cubicBezTo>
                    <a:pt x="680" y="1305"/>
                    <a:pt x="402" y="1228"/>
                    <a:pt x="262" y="1013"/>
                  </a:cubicBezTo>
                  <a:cubicBezTo>
                    <a:pt x="190" y="901"/>
                    <a:pt x="81" y="734"/>
                    <a:pt x="81" y="734"/>
                  </a:cubicBezTo>
                  <a:cubicBezTo>
                    <a:pt x="-61" y="515"/>
                    <a:pt x="-16" y="233"/>
                    <a:pt x="220" y="80"/>
                  </a:cubicBezTo>
                  <a:cubicBezTo>
                    <a:pt x="457" y="-73"/>
                    <a:pt x="735" y="4"/>
                    <a:pt x="874" y="219"/>
                  </a:cubicBezTo>
                  <a:cubicBezTo>
                    <a:pt x="947" y="331"/>
                    <a:pt x="1055" y="498"/>
                    <a:pt x="1055" y="498"/>
                  </a:cubicBezTo>
                  <a:cubicBezTo>
                    <a:pt x="1197" y="717"/>
                    <a:pt x="1152" y="999"/>
                    <a:pt x="916" y="1152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3" name="Freeform: Shape 4"/>
            <p:cNvSpPr/>
            <p:nvPr/>
          </p:nvSpPr>
          <p:spPr>
            <a:xfrm>
              <a:off x="1015919" y="1686960"/>
              <a:ext cx="408240" cy="4431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35" h="1232">
                  <a:moveTo>
                    <a:pt x="915" y="1152"/>
                  </a:moveTo>
                  <a:cubicBezTo>
                    <a:pt x="679" y="1305"/>
                    <a:pt x="402" y="1228"/>
                    <a:pt x="262" y="1013"/>
                  </a:cubicBezTo>
                  <a:cubicBezTo>
                    <a:pt x="189" y="901"/>
                    <a:pt x="81" y="734"/>
                    <a:pt x="81" y="734"/>
                  </a:cubicBezTo>
                  <a:cubicBezTo>
                    <a:pt x="-61" y="515"/>
                    <a:pt x="-16" y="234"/>
                    <a:pt x="220" y="81"/>
                  </a:cubicBezTo>
                  <a:cubicBezTo>
                    <a:pt x="456" y="-73"/>
                    <a:pt x="734" y="4"/>
                    <a:pt x="874" y="220"/>
                  </a:cubicBezTo>
                  <a:cubicBezTo>
                    <a:pt x="946" y="332"/>
                    <a:pt x="1055" y="499"/>
                    <a:pt x="1055" y="499"/>
                  </a:cubicBezTo>
                  <a:cubicBezTo>
                    <a:pt x="1197" y="718"/>
                    <a:pt x="1152" y="999"/>
                    <a:pt x="915" y="1152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4" name="Freeform: Shape 5"/>
            <p:cNvSpPr/>
            <p:nvPr/>
          </p:nvSpPr>
          <p:spPr>
            <a:xfrm>
              <a:off x="1478160" y="1847519"/>
              <a:ext cx="2179080" cy="2084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54" h="5790">
                  <a:moveTo>
                    <a:pt x="4130" y="1318"/>
                  </a:moveTo>
                  <a:lnTo>
                    <a:pt x="2838" y="1309"/>
                  </a:lnTo>
                  <a:lnTo>
                    <a:pt x="2832" y="2066"/>
                  </a:lnTo>
                  <a:lnTo>
                    <a:pt x="4125" y="2075"/>
                  </a:lnTo>
                  <a:close/>
                  <a:moveTo>
                    <a:pt x="4316" y="1319"/>
                  </a:moveTo>
                  <a:lnTo>
                    <a:pt x="5572" y="1328"/>
                  </a:lnTo>
                  <a:lnTo>
                    <a:pt x="5389" y="2084"/>
                  </a:lnTo>
                  <a:lnTo>
                    <a:pt x="4311" y="2077"/>
                  </a:lnTo>
                  <a:close/>
                  <a:moveTo>
                    <a:pt x="4118" y="3155"/>
                  </a:moveTo>
                  <a:lnTo>
                    <a:pt x="2825" y="3146"/>
                  </a:lnTo>
                  <a:lnTo>
                    <a:pt x="2831" y="2252"/>
                  </a:lnTo>
                  <a:lnTo>
                    <a:pt x="4124" y="2261"/>
                  </a:lnTo>
                  <a:close/>
                  <a:moveTo>
                    <a:pt x="4304" y="3156"/>
                  </a:moveTo>
                  <a:lnTo>
                    <a:pt x="5127" y="3162"/>
                  </a:lnTo>
                  <a:lnTo>
                    <a:pt x="5344" y="2270"/>
                  </a:lnTo>
                  <a:lnTo>
                    <a:pt x="4310" y="2263"/>
                  </a:lnTo>
                  <a:close/>
                  <a:moveTo>
                    <a:pt x="2652" y="1308"/>
                  </a:moveTo>
                  <a:lnTo>
                    <a:pt x="1449" y="1299"/>
                  </a:lnTo>
                  <a:lnTo>
                    <a:pt x="1655" y="2058"/>
                  </a:lnTo>
                  <a:lnTo>
                    <a:pt x="2646" y="2065"/>
                  </a:lnTo>
                  <a:close/>
                  <a:moveTo>
                    <a:pt x="2639" y="3145"/>
                  </a:moveTo>
                  <a:lnTo>
                    <a:pt x="1947" y="3140"/>
                  </a:lnTo>
                  <a:lnTo>
                    <a:pt x="1705" y="2244"/>
                  </a:lnTo>
                  <a:lnTo>
                    <a:pt x="2645" y="2251"/>
                  </a:lnTo>
                  <a:close/>
                  <a:moveTo>
                    <a:pt x="1346" y="919"/>
                  </a:moveTo>
                  <a:lnTo>
                    <a:pt x="1137" y="145"/>
                  </a:lnTo>
                  <a:cubicBezTo>
                    <a:pt x="1115" y="63"/>
                    <a:pt x="1041" y="6"/>
                    <a:pt x="955" y="5"/>
                  </a:cubicBezTo>
                  <a:lnTo>
                    <a:pt x="192" y="0"/>
                  </a:lnTo>
                  <a:cubicBezTo>
                    <a:pt x="87" y="-1"/>
                    <a:pt x="1" y="83"/>
                    <a:pt x="0" y="188"/>
                  </a:cubicBezTo>
                  <a:cubicBezTo>
                    <a:pt x="0" y="293"/>
                    <a:pt x="84" y="379"/>
                    <a:pt x="189" y="379"/>
                  </a:cubicBezTo>
                  <a:lnTo>
                    <a:pt x="808" y="384"/>
                  </a:lnTo>
                  <a:lnTo>
                    <a:pt x="1911" y="4458"/>
                  </a:lnTo>
                  <a:cubicBezTo>
                    <a:pt x="1933" y="4541"/>
                    <a:pt x="2007" y="4598"/>
                    <a:pt x="2093" y="4598"/>
                  </a:cubicBezTo>
                  <a:lnTo>
                    <a:pt x="5235" y="4621"/>
                  </a:lnTo>
                  <a:cubicBezTo>
                    <a:pt x="5340" y="4621"/>
                    <a:pt x="5426" y="4537"/>
                    <a:pt x="5426" y="4432"/>
                  </a:cubicBezTo>
                  <a:cubicBezTo>
                    <a:pt x="5427" y="4327"/>
                    <a:pt x="5343" y="4242"/>
                    <a:pt x="5238" y="4241"/>
                  </a:cubicBezTo>
                  <a:lnTo>
                    <a:pt x="2239" y="4220"/>
                  </a:lnTo>
                  <a:lnTo>
                    <a:pt x="2050" y="3520"/>
                  </a:lnTo>
                  <a:lnTo>
                    <a:pt x="5425" y="3544"/>
                  </a:lnTo>
                  <a:lnTo>
                    <a:pt x="6054" y="952"/>
                  </a:lnTo>
                  <a:close/>
                  <a:moveTo>
                    <a:pt x="2835" y="5276"/>
                  </a:moveTo>
                  <a:cubicBezTo>
                    <a:pt x="2834" y="5550"/>
                    <a:pt x="2609" y="5771"/>
                    <a:pt x="2334" y="5769"/>
                  </a:cubicBezTo>
                  <a:cubicBezTo>
                    <a:pt x="2059" y="5767"/>
                    <a:pt x="1837" y="5543"/>
                    <a:pt x="1839" y="5269"/>
                  </a:cubicBezTo>
                  <a:cubicBezTo>
                    <a:pt x="1841" y="4994"/>
                    <a:pt x="2066" y="4772"/>
                    <a:pt x="2341" y="4774"/>
                  </a:cubicBezTo>
                  <a:cubicBezTo>
                    <a:pt x="2616" y="4776"/>
                    <a:pt x="2837" y="5001"/>
                    <a:pt x="2835" y="5276"/>
                  </a:cubicBezTo>
                  <a:close/>
                  <a:moveTo>
                    <a:pt x="5756" y="5296"/>
                  </a:moveTo>
                  <a:cubicBezTo>
                    <a:pt x="5755" y="5570"/>
                    <a:pt x="5530" y="5792"/>
                    <a:pt x="5255" y="5790"/>
                  </a:cubicBezTo>
                  <a:cubicBezTo>
                    <a:pt x="4980" y="5788"/>
                    <a:pt x="4758" y="5563"/>
                    <a:pt x="4760" y="5289"/>
                  </a:cubicBezTo>
                  <a:cubicBezTo>
                    <a:pt x="4762" y="5014"/>
                    <a:pt x="4987" y="4793"/>
                    <a:pt x="5262" y="4795"/>
                  </a:cubicBezTo>
                  <a:cubicBezTo>
                    <a:pt x="5537" y="4797"/>
                    <a:pt x="5758" y="5021"/>
                    <a:pt x="5756" y="5296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5" name="Freeform: Shape 6"/>
            <p:cNvSpPr/>
            <p:nvPr/>
          </p:nvSpPr>
          <p:spPr>
            <a:xfrm>
              <a:off x="2021759" y="1774800"/>
              <a:ext cx="585360" cy="327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27" h="912">
                  <a:moveTo>
                    <a:pt x="1621" y="912"/>
                  </a:moveTo>
                  <a:lnTo>
                    <a:pt x="0" y="901"/>
                  </a:lnTo>
                  <a:lnTo>
                    <a:pt x="6" y="0"/>
                  </a:lnTo>
                  <a:lnTo>
                    <a:pt x="1627" y="11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6" name="Freeform: Shape 7"/>
            <p:cNvSpPr/>
            <p:nvPr/>
          </p:nvSpPr>
          <p:spPr>
            <a:xfrm>
              <a:off x="2275919" y="1103400"/>
              <a:ext cx="328320" cy="585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13" h="1626">
                  <a:moveTo>
                    <a:pt x="913" y="6"/>
                  </a:moveTo>
                  <a:lnTo>
                    <a:pt x="901" y="1626"/>
                  </a:lnTo>
                  <a:lnTo>
                    <a:pt x="0" y="162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7" name="Freeform: Shape 8"/>
            <p:cNvSpPr/>
            <p:nvPr/>
          </p:nvSpPr>
          <p:spPr>
            <a:xfrm>
              <a:off x="2676600" y="642960"/>
              <a:ext cx="585360" cy="327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27" h="912">
                  <a:moveTo>
                    <a:pt x="1621" y="912"/>
                  </a:moveTo>
                  <a:lnTo>
                    <a:pt x="0" y="901"/>
                  </a:lnTo>
                  <a:lnTo>
                    <a:pt x="6" y="0"/>
                  </a:lnTo>
                  <a:lnTo>
                    <a:pt x="1627" y="11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8" name="Freeform: Shape 9"/>
            <p:cNvSpPr/>
            <p:nvPr/>
          </p:nvSpPr>
          <p:spPr>
            <a:xfrm>
              <a:off x="2677680" y="247680"/>
              <a:ext cx="328320" cy="321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13" h="895">
                  <a:moveTo>
                    <a:pt x="0" y="883"/>
                  </a:moveTo>
                  <a:lnTo>
                    <a:pt x="12" y="0"/>
                  </a:lnTo>
                  <a:lnTo>
                    <a:pt x="913" y="13"/>
                  </a:lnTo>
                  <a:lnTo>
                    <a:pt x="901" y="895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9" name="Freeform: Shape 10"/>
            <p:cNvSpPr/>
            <p:nvPr/>
          </p:nvSpPr>
          <p:spPr>
            <a:xfrm>
              <a:off x="2676600" y="1638360"/>
              <a:ext cx="586440" cy="47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30" h="1316">
                  <a:moveTo>
                    <a:pt x="1621" y="1316"/>
                  </a:moveTo>
                  <a:lnTo>
                    <a:pt x="0" y="1305"/>
                  </a:lnTo>
                  <a:lnTo>
                    <a:pt x="9" y="0"/>
                  </a:lnTo>
                  <a:lnTo>
                    <a:pt x="1630" y="12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0" name="Freeform: Shape 11"/>
            <p:cNvSpPr/>
            <p:nvPr/>
          </p:nvSpPr>
          <p:spPr>
            <a:xfrm>
              <a:off x="3338639" y="1640880"/>
              <a:ext cx="239040" cy="470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65" h="1309">
                  <a:moveTo>
                    <a:pt x="656" y="1309"/>
                  </a:moveTo>
                  <a:lnTo>
                    <a:pt x="0" y="1304"/>
                  </a:lnTo>
                  <a:lnTo>
                    <a:pt x="9" y="0"/>
                  </a:lnTo>
                  <a:lnTo>
                    <a:pt x="665" y="5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1" name="Freeform: Shape 12"/>
            <p:cNvSpPr/>
            <p:nvPr/>
          </p:nvSpPr>
          <p:spPr>
            <a:xfrm>
              <a:off x="2676600" y="1069559"/>
              <a:ext cx="849959" cy="475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62" h="1321">
                  <a:moveTo>
                    <a:pt x="2353" y="1321"/>
                  </a:moveTo>
                  <a:lnTo>
                    <a:pt x="0" y="1304"/>
                  </a:lnTo>
                  <a:lnTo>
                    <a:pt x="9" y="0"/>
                  </a:lnTo>
                  <a:lnTo>
                    <a:pt x="2362" y="16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grpSp>
        <p:nvGrpSpPr>
          <p:cNvPr id="102" name="Group 101"/>
          <p:cNvGrpSpPr/>
          <p:nvPr/>
        </p:nvGrpSpPr>
        <p:grpSpPr>
          <a:xfrm>
            <a:off x="2846831" y="3881153"/>
            <a:ext cx="1447083" cy="2398290"/>
            <a:chOff x="3383280" y="3840479"/>
            <a:chExt cx="2235600" cy="3705121"/>
          </a:xfrm>
          <a:solidFill>
            <a:schemeClr val="accent1"/>
          </a:solidFill>
        </p:grpSpPr>
        <p:sp>
          <p:nvSpPr>
            <p:cNvPr id="103" name="Freeform: Shape 67"/>
            <p:cNvSpPr/>
            <p:nvPr/>
          </p:nvSpPr>
          <p:spPr>
            <a:xfrm>
              <a:off x="4061880" y="3840479"/>
              <a:ext cx="873720" cy="1128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28" h="3136">
                  <a:moveTo>
                    <a:pt x="2428" y="1216"/>
                  </a:moveTo>
                  <a:cubicBezTo>
                    <a:pt x="2428" y="545"/>
                    <a:pt x="1884" y="0"/>
                    <a:pt x="1214" y="0"/>
                  </a:cubicBezTo>
                  <a:cubicBezTo>
                    <a:pt x="544" y="0"/>
                    <a:pt x="0" y="545"/>
                    <a:pt x="0" y="1216"/>
                  </a:cubicBezTo>
                  <a:cubicBezTo>
                    <a:pt x="0" y="1783"/>
                    <a:pt x="390" y="2260"/>
                    <a:pt x="915" y="2393"/>
                  </a:cubicBezTo>
                  <a:lnTo>
                    <a:pt x="768" y="2648"/>
                  </a:lnTo>
                  <a:cubicBezTo>
                    <a:pt x="745" y="2690"/>
                    <a:pt x="745" y="2742"/>
                    <a:pt x="768" y="2784"/>
                  </a:cubicBezTo>
                  <a:lnTo>
                    <a:pt x="931" y="3069"/>
                  </a:lnTo>
                  <a:cubicBezTo>
                    <a:pt x="955" y="3111"/>
                    <a:pt x="1001" y="3136"/>
                    <a:pt x="1048" y="3136"/>
                  </a:cubicBezTo>
                  <a:lnTo>
                    <a:pt x="1377" y="3136"/>
                  </a:lnTo>
                  <a:cubicBezTo>
                    <a:pt x="1427" y="3136"/>
                    <a:pt x="1471" y="3111"/>
                    <a:pt x="1494" y="3069"/>
                  </a:cubicBezTo>
                  <a:lnTo>
                    <a:pt x="1658" y="2784"/>
                  </a:lnTo>
                  <a:cubicBezTo>
                    <a:pt x="1681" y="2742"/>
                    <a:pt x="1681" y="2690"/>
                    <a:pt x="1658" y="2648"/>
                  </a:cubicBezTo>
                  <a:lnTo>
                    <a:pt x="1511" y="2393"/>
                  </a:lnTo>
                  <a:cubicBezTo>
                    <a:pt x="2041" y="2260"/>
                    <a:pt x="2428" y="1783"/>
                    <a:pt x="2428" y="1216"/>
                  </a:cubicBezTo>
                  <a:close/>
                  <a:moveTo>
                    <a:pt x="1518" y="1204"/>
                  </a:moveTo>
                  <a:cubicBezTo>
                    <a:pt x="1536" y="1260"/>
                    <a:pt x="1590" y="1302"/>
                    <a:pt x="1653" y="1302"/>
                  </a:cubicBezTo>
                  <a:cubicBezTo>
                    <a:pt x="1716" y="1302"/>
                    <a:pt x="1770" y="1260"/>
                    <a:pt x="1789" y="1204"/>
                  </a:cubicBezTo>
                  <a:cubicBezTo>
                    <a:pt x="1793" y="1218"/>
                    <a:pt x="1796" y="1232"/>
                    <a:pt x="1796" y="1248"/>
                  </a:cubicBezTo>
                  <a:cubicBezTo>
                    <a:pt x="1796" y="1328"/>
                    <a:pt x="1732" y="1391"/>
                    <a:pt x="1653" y="1391"/>
                  </a:cubicBezTo>
                  <a:cubicBezTo>
                    <a:pt x="1574" y="1391"/>
                    <a:pt x="1511" y="1328"/>
                    <a:pt x="1511" y="1248"/>
                  </a:cubicBezTo>
                  <a:cubicBezTo>
                    <a:pt x="1511" y="1232"/>
                    <a:pt x="1513" y="1218"/>
                    <a:pt x="1518" y="1204"/>
                  </a:cubicBezTo>
                  <a:close/>
                  <a:moveTo>
                    <a:pt x="908" y="1618"/>
                  </a:moveTo>
                  <a:lnTo>
                    <a:pt x="1520" y="1618"/>
                  </a:lnTo>
                  <a:cubicBezTo>
                    <a:pt x="1546" y="1618"/>
                    <a:pt x="1567" y="1639"/>
                    <a:pt x="1567" y="1664"/>
                  </a:cubicBezTo>
                  <a:lnTo>
                    <a:pt x="1567" y="1674"/>
                  </a:lnTo>
                  <a:lnTo>
                    <a:pt x="1567" y="1699"/>
                  </a:lnTo>
                  <a:lnTo>
                    <a:pt x="1567" y="1900"/>
                  </a:lnTo>
                  <a:cubicBezTo>
                    <a:pt x="1567" y="1931"/>
                    <a:pt x="1541" y="1956"/>
                    <a:pt x="1511" y="1956"/>
                  </a:cubicBezTo>
                  <a:cubicBezTo>
                    <a:pt x="1480" y="1956"/>
                    <a:pt x="1455" y="1931"/>
                    <a:pt x="1455" y="1900"/>
                  </a:cubicBezTo>
                  <a:lnTo>
                    <a:pt x="1455" y="1746"/>
                  </a:lnTo>
                  <a:lnTo>
                    <a:pt x="971" y="1746"/>
                  </a:lnTo>
                  <a:lnTo>
                    <a:pt x="971" y="1900"/>
                  </a:lnTo>
                  <a:cubicBezTo>
                    <a:pt x="971" y="1931"/>
                    <a:pt x="945" y="1956"/>
                    <a:pt x="915" y="1956"/>
                  </a:cubicBezTo>
                  <a:cubicBezTo>
                    <a:pt x="885" y="1956"/>
                    <a:pt x="859" y="1931"/>
                    <a:pt x="859" y="1900"/>
                  </a:cubicBezTo>
                  <a:lnTo>
                    <a:pt x="859" y="1699"/>
                  </a:lnTo>
                  <a:lnTo>
                    <a:pt x="859" y="1674"/>
                  </a:lnTo>
                  <a:lnTo>
                    <a:pt x="859" y="1664"/>
                  </a:lnTo>
                  <a:cubicBezTo>
                    <a:pt x="861" y="1639"/>
                    <a:pt x="882" y="1618"/>
                    <a:pt x="908" y="1618"/>
                  </a:cubicBezTo>
                  <a:close/>
                  <a:moveTo>
                    <a:pt x="595" y="1204"/>
                  </a:moveTo>
                  <a:cubicBezTo>
                    <a:pt x="611" y="1262"/>
                    <a:pt x="667" y="1307"/>
                    <a:pt x="731" y="1307"/>
                  </a:cubicBezTo>
                  <a:cubicBezTo>
                    <a:pt x="794" y="1307"/>
                    <a:pt x="847" y="1265"/>
                    <a:pt x="866" y="1209"/>
                  </a:cubicBezTo>
                  <a:cubicBezTo>
                    <a:pt x="871" y="1220"/>
                    <a:pt x="873" y="1234"/>
                    <a:pt x="873" y="1248"/>
                  </a:cubicBezTo>
                  <a:cubicBezTo>
                    <a:pt x="873" y="1328"/>
                    <a:pt x="810" y="1391"/>
                    <a:pt x="731" y="1391"/>
                  </a:cubicBezTo>
                  <a:cubicBezTo>
                    <a:pt x="651" y="1391"/>
                    <a:pt x="588" y="1328"/>
                    <a:pt x="588" y="1248"/>
                  </a:cubicBezTo>
                  <a:cubicBezTo>
                    <a:pt x="588" y="1232"/>
                    <a:pt x="590" y="1216"/>
                    <a:pt x="595" y="1204"/>
                  </a:cubicBezTo>
                  <a:close/>
                  <a:moveTo>
                    <a:pt x="952" y="2943"/>
                  </a:moveTo>
                  <a:cubicBezTo>
                    <a:pt x="952" y="2943"/>
                    <a:pt x="941" y="2865"/>
                    <a:pt x="936" y="2777"/>
                  </a:cubicBezTo>
                  <a:cubicBezTo>
                    <a:pt x="934" y="2725"/>
                    <a:pt x="931" y="2678"/>
                    <a:pt x="931" y="2650"/>
                  </a:cubicBezTo>
                  <a:lnTo>
                    <a:pt x="931" y="2641"/>
                  </a:lnTo>
                  <a:cubicBezTo>
                    <a:pt x="931" y="2639"/>
                    <a:pt x="929" y="2620"/>
                    <a:pt x="950" y="2601"/>
                  </a:cubicBezTo>
                  <a:cubicBezTo>
                    <a:pt x="992" y="2562"/>
                    <a:pt x="1097" y="2463"/>
                    <a:pt x="1116" y="2442"/>
                  </a:cubicBezTo>
                  <a:cubicBezTo>
                    <a:pt x="1128" y="2431"/>
                    <a:pt x="1139" y="2428"/>
                    <a:pt x="1146" y="2428"/>
                  </a:cubicBezTo>
                  <a:lnTo>
                    <a:pt x="1179" y="2428"/>
                  </a:lnTo>
                  <a:cubicBezTo>
                    <a:pt x="1207" y="2431"/>
                    <a:pt x="1247" y="2433"/>
                    <a:pt x="1291" y="2438"/>
                  </a:cubicBezTo>
                  <a:cubicBezTo>
                    <a:pt x="1377" y="2447"/>
                    <a:pt x="1455" y="2463"/>
                    <a:pt x="1455" y="2463"/>
                  </a:cubicBezTo>
                  <a:lnTo>
                    <a:pt x="1310" y="2601"/>
                  </a:lnTo>
                  <a:cubicBezTo>
                    <a:pt x="1310" y="2601"/>
                    <a:pt x="1242" y="2592"/>
                    <a:pt x="1137" y="2597"/>
                  </a:cubicBezTo>
                  <a:cubicBezTo>
                    <a:pt x="1079" y="2599"/>
                    <a:pt x="1020" y="2606"/>
                    <a:pt x="980" y="2611"/>
                  </a:cubicBezTo>
                  <a:cubicBezTo>
                    <a:pt x="973" y="2611"/>
                    <a:pt x="952" y="2615"/>
                    <a:pt x="941" y="2632"/>
                  </a:cubicBezTo>
                  <a:cubicBezTo>
                    <a:pt x="934" y="2639"/>
                    <a:pt x="931" y="2643"/>
                    <a:pt x="931" y="2650"/>
                  </a:cubicBezTo>
                  <a:cubicBezTo>
                    <a:pt x="941" y="2611"/>
                    <a:pt x="1102" y="2632"/>
                    <a:pt x="1102" y="2632"/>
                  </a:cubicBezTo>
                  <a:cubicBezTo>
                    <a:pt x="1093" y="2735"/>
                    <a:pt x="1100" y="2805"/>
                    <a:pt x="1100" y="2805"/>
                  </a:cubicBezTo>
                  <a:close/>
                  <a:moveTo>
                    <a:pt x="1483" y="2828"/>
                  </a:moveTo>
                  <a:cubicBezTo>
                    <a:pt x="1462" y="2847"/>
                    <a:pt x="1359" y="2947"/>
                    <a:pt x="1317" y="2987"/>
                  </a:cubicBezTo>
                  <a:cubicBezTo>
                    <a:pt x="1298" y="3006"/>
                    <a:pt x="1277" y="3003"/>
                    <a:pt x="1275" y="3003"/>
                  </a:cubicBezTo>
                  <a:lnTo>
                    <a:pt x="1265" y="3003"/>
                  </a:lnTo>
                  <a:lnTo>
                    <a:pt x="1263" y="3003"/>
                  </a:lnTo>
                  <a:cubicBezTo>
                    <a:pt x="1254" y="3003"/>
                    <a:pt x="1186" y="2999"/>
                    <a:pt x="1137" y="2992"/>
                  </a:cubicBezTo>
                  <a:cubicBezTo>
                    <a:pt x="1051" y="2982"/>
                    <a:pt x="973" y="2966"/>
                    <a:pt x="973" y="2966"/>
                  </a:cubicBezTo>
                  <a:lnTo>
                    <a:pt x="1118" y="2828"/>
                  </a:lnTo>
                  <a:cubicBezTo>
                    <a:pt x="1118" y="2828"/>
                    <a:pt x="1188" y="2837"/>
                    <a:pt x="1291" y="2833"/>
                  </a:cubicBezTo>
                  <a:cubicBezTo>
                    <a:pt x="1291" y="2833"/>
                    <a:pt x="1303" y="2989"/>
                    <a:pt x="1265" y="3001"/>
                  </a:cubicBezTo>
                  <a:cubicBezTo>
                    <a:pt x="1272" y="2999"/>
                    <a:pt x="1277" y="2996"/>
                    <a:pt x="1284" y="2992"/>
                  </a:cubicBezTo>
                  <a:cubicBezTo>
                    <a:pt x="1300" y="2980"/>
                    <a:pt x="1305" y="2961"/>
                    <a:pt x="1305" y="2954"/>
                  </a:cubicBezTo>
                  <a:cubicBezTo>
                    <a:pt x="1312" y="2914"/>
                    <a:pt x="1321" y="2856"/>
                    <a:pt x="1326" y="2798"/>
                  </a:cubicBezTo>
                  <a:cubicBezTo>
                    <a:pt x="1335" y="2695"/>
                    <a:pt x="1328" y="2625"/>
                    <a:pt x="1328" y="2625"/>
                  </a:cubicBezTo>
                  <a:lnTo>
                    <a:pt x="1473" y="2487"/>
                  </a:lnTo>
                  <a:cubicBezTo>
                    <a:pt x="1473" y="2487"/>
                    <a:pt x="1485" y="2564"/>
                    <a:pt x="1490" y="2650"/>
                  </a:cubicBezTo>
                  <a:cubicBezTo>
                    <a:pt x="1494" y="2707"/>
                    <a:pt x="1494" y="2758"/>
                    <a:pt x="1494" y="2786"/>
                  </a:cubicBezTo>
                  <a:cubicBezTo>
                    <a:pt x="1499" y="2791"/>
                    <a:pt x="1501" y="2809"/>
                    <a:pt x="1483" y="2828"/>
                  </a:cubicBezTo>
                  <a:close/>
                  <a:moveTo>
                    <a:pt x="1483" y="2342"/>
                  </a:moveTo>
                  <a:cubicBezTo>
                    <a:pt x="1457" y="2312"/>
                    <a:pt x="1420" y="2293"/>
                    <a:pt x="1380" y="2293"/>
                  </a:cubicBezTo>
                  <a:lnTo>
                    <a:pt x="1051" y="2293"/>
                  </a:lnTo>
                  <a:cubicBezTo>
                    <a:pt x="1011" y="2293"/>
                    <a:pt x="973" y="2312"/>
                    <a:pt x="948" y="2342"/>
                  </a:cubicBezTo>
                  <a:cubicBezTo>
                    <a:pt x="595" y="2260"/>
                    <a:pt x="305" y="2015"/>
                    <a:pt x="156" y="1692"/>
                  </a:cubicBezTo>
                  <a:cubicBezTo>
                    <a:pt x="411" y="1931"/>
                    <a:pt x="745" y="2085"/>
                    <a:pt x="1114" y="2108"/>
                  </a:cubicBezTo>
                  <a:lnTo>
                    <a:pt x="1114" y="1956"/>
                  </a:lnTo>
                  <a:cubicBezTo>
                    <a:pt x="1114" y="1924"/>
                    <a:pt x="1139" y="1898"/>
                    <a:pt x="1172" y="1898"/>
                  </a:cubicBezTo>
                  <a:lnTo>
                    <a:pt x="1256" y="1898"/>
                  </a:lnTo>
                  <a:cubicBezTo>
                    <a:pt x="1289" y="1898"/>
                    <a:pt x="1314" y="1924"/>
                    <a:pt x="1314" y="1956"/>
                  </a:cubicBezTo>
                  <a:lnTo>
                    <a:pt x="1314" y="2108"/>
                  </a:lnTo>
                  <a:cubicBezTo>
                    <a:pt x="1683" y="2085"/>
                    <a:pt x="2017" y="1931"/>
                    <a:pt x="2272" y="1692"/>
                  </a:cubicBezTo>
                  <a:cubicBezTo>
                    <a:pt x="2125" y="2017"/>
                    <a:pt x="1835" y="2260"/>
                    <a:pt x="1483" y="2342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4" name="Freeform: Shape 68"/>
            <p:cNvSpPr/>
            <p:nvPr/>
          </p:nvSpPr>
          <p:spPr>
            <a:xfrm>
              <a:off x="3383280" y="4638240"/>
              <a:ext cx="2235600" cy="2907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11" h="8077">
                  <a:moveTo>
                    <a:pt x="6211" y="2404"/>
                  </a:moveTo>
                  <a:lnTo>
                    <a:pt x="5672" y="1897"/>
                  </a:lnTo>
                  <a:lnTo>
                    <a:pt x="6076" y="1533"/>
                  </a:lnTo>
                  <a:lnTo>
                    <a:pt x="5665" y="1283"/>
                  </a:lnTo>
                  <a:lnTo>
                    <a:pt x="5328" y="1276"/>
                  </a:lnTo>
                  <a:lnTo>
                    <a:pt x="5630" y="794"/>
                  </a:lnTo>
                  <a:lnTo>
                    <a:pt x="4777" y="706"/>
                  </a:lnTo>
                  <a:lnTo>
                    <a:pt x="5079" y="243"/>
                  </a:lnTo>
                  <a:lnTo>
                    <a:pt x="4502" y="367"/>
                  </a:lnTo>
                  <a:lnTo>
                    <a:pt x="4502" y="2"/>
                  </a:lnTo>
                  <a:lnTo>
                    <a:pt x="3850" y="259"/>
                  </a:lnTo>
                  <a:lnTo>
                    <a:pt x="3465" y="911"/>
                  </a:lnTo>
                  <a:lnTo>
                    <a:pt x="3740" y="911"/>
                  </a:lnTo>
                  <a:cubicBezTo>
                    <a:pt x="3897" y="911"/>
                    <a:pt x="4025" y="1037"/>
                    <a:pt x="4025" y="1196"/>
                  </a:cubicBezTo>
                  <a:lnTo>
                    <a:pt x="4025" y="1575"/>
                  </a:lnTo>
                  <a:cubicBezTo>
                    <a:pt x="4025" y="1731"/>
                    <a:pt x="3899" y="1860"/>
                    <a:pt x="3740" y="1860"/>
                  </a:cubicBezTo>
                  <a:lnTo>
                    <a:pt x="3458" y="1860"/>
                  </a:lnTo>
                  <a:lnTo>
                    <a:pt x="3458" y="2175"/>
                  </a:lnTo>
                  <a:cubicBezTo>
                    <a:pt x="3458" y="2274"/>
                    <a:pt x="3406" y="2362"/>
                    <a:pt x="3329" y="2411"/>
                  </a:cubicBezTo>
                  <a:lnTo>
                    <a:pt x="3553" y="2573"/>
                  </a:lnTo>
                  <a:lnTo>
                    <a:pt x="3957" y="2573"/>
                  </a:lnTo>
                  <a:lnTo>
                    <a:pt x="3957" y="2725"/>
                  </a:lnTo>
                  <a:lnTo>
                    <a:pt x="3525" y="2725"/>
                  </a:lnTo>
                  <a:lnTo>
                    <a:pt x="3132" y="2883"/>
                  </a:lnTo>
                  <a:cubicBezTo>
                    <a:pt x="3113" y="2890"/>
                    <a:pt x="3090" y="2890"/>
                    <a:pt x="3071" y="2883"/>
                  </a:cubicBezTo>
                  <a:lnTo>
                    <a:pt x="2676" y="2725"/>
                  </a:lnTo>
                  <a:lnTo>
                    <a:pt x="2244" y="2725"/>
                  </a:lnTo>
                  <a:lnTo>
                    <a:pt x="2244" y="2573"/>
                  </a:lnTo>
                  <a:lnTo>
                    <a:pt x="2648" y="2573"/>
                  </a:lnTo>
                  <a:lnTo>
                    <a:pt x="2807" y="2458"/>
                  </a:lnTo>
                  <a:lnTo>
                    <a:pt x="2464" y="2458"/>
                  </a:lnTo>
                  <a:cubicBezTo>
                    <a:pt x="2307" y="2458"/>
                    <a:pt x="2179" y="2332"/>
                    <a:pt x="2179" y="2173"/>
                  </a:cubicBezTo>
                  <a:lnTo>
                    <a:pt x="2179" y="1794"/>
                  </a:lnTo>
                  <a:cubicBezTo>
                    <a:pt x="2179" y="1638"/>
                    <a:pt x="2305" y="1509"/>
                    <a:pt x="2464" y="1509"/>
                  </a:cubicBezTo>
                  <a:lnTo>
                    <a:pt x="2746" y="1509"/>
                  </a:lnTo>
                  <a:lnTo>
                    <a:pt x="2746" y="1194"/>
                  </a:lnTo>
                  <a:cubicBezTo>
                    <a:pt x="2746" y="1126"/>
                    <a:pt x="2770" y="1065"/>
                    <a:pt x="2809" y="1016"/>
                  </a:cubicBezTo>
                  <a:lnTo>
                    <a:pt x="2361" y="257"/>
                  </a:lnTo>
                  <a:lnTo>
                    <a:pt x="1709" y="0"/>
                  </a:lnTo>
                  <a:lnTo>
                    <a:pt x="1709" y="364"/>
                  </a:lnTo>
                  <a:lnTo>
                    <a:pt x="1133" y="240"/>
                  </a:lnTo>
                  <a:lnTo>
                    <a:pt x="1434" y="703"/>
                  </a:lnTo>
                  <a:lnTo>
                    <a:pt x="581" y="792"/>
                  </a:lnTo>
                  <a:lnTo>
                    <a:pt x="883" y="1273"/>
                  </a:lnTo>
                  <a:lnTo>
                    <a:pt x="546" y="1280"/>
                  </a:lnTo>
                  <a:lnTo>
                    <a:pt x="135" y="1530"/>
                  </a:lnTo>
                  <a:lnTo>
                    <a:pt x="539" y="1895"/>
                  </a:lnTo>
                  <a:lnTo>
                    <a:pt x="0" y="2402"/>
                  </a:lnTo>
                  <a:lnTo>
                    <a:pt x="628" y="2442"/>
                  </a:lnTo>
                  <a:lnTo>
                    <a:pt x="444" y="3003"/>
                  </a:lnTo>
                  <a:lnTo>
                    <a:pt x="1013" y="2760"/>
                  </a:lnTo>
                  <a:lnTo>
                    <a:pt x="1347" y="3084"/>
                  </a:lnTo>
                  <a:lnTo>
                    <a:pt x="1679" y="2587"/>
                  </a:lnTo>
                  <a:cubicBezTo>
                    <a:pt x="1544" y="3358"/>
                    <a:pt x="1083" y="6037"/>
                    <a:pt x="1055" y="7245"/>
                  </a:cubicBezTo>
                  <a:lnTo>
                    <a:pt x="1695" y="7397"/>
                  </a:lnTo>
                  <a:lnTo>
                    <a:pt x="1695" y="7425"/>
                  </a:lnTo>
                  <a:cubicBezTo>
                    <a:pt x="1695" y="7785"/>
                    <a:pt x="1959" y="8077"/>
                    <a:pt x="2347" y="8077"/>
                  </a:cubicBezTo>
                  <a:cubicBezTo>
                    <a:pt x="2606" y="8077"/>
                    <a:pt x="2809" y="7944"/>
                    <a:pt x="2917" y="7750"/>
                  </a:cubicBezTo>
                  <a:lnTo>
                    <a:pt x="3094" y="8077"/>
                  </a:lnTo>
                  <a:lnTo>
                    <a:pt x="3297" y="7713"/>
                  </a:lnTo>
                  <a:cubicBezTo>
                    <a:pt x="3397" y="7928"/>
                    <a:pt x="3609" y="8077"/>
                    <a:pt x="3885" y="8077"/>
                  </a:cubicBezTo>
                  <a:cubicBezTo>
                    <a:pt x="4273" y="8077"/>
                    <a:pt x="4537" y="7780"/>
                    <a:pt x="4537" y="7425"/>
                  </a:cubicBezTo>
                  <a:lnTo>
                    <a:pt x="4537" y="7395"/>
                  </a:lnTo>
                  <a:lnTo>
                    <a:pt x="5167" y="7243"/>
                  </a:lnTo>
                  <a:cubicBezTo>
                    <a:pt x="5137" y="6035"/>
                    <a:pt x="4679" y="3355"/>
                    <a:pt x="4544" y="2584"/>
                  </a:cubicBezTo>
                  <a:lnTo>
                    <a:pt x="4875" y="3082"/>
                  </a:lnTo>
                  <a:lnTo>
                    <a:pt x="5209" y="2757"/>
                  </a:lnTo>
                  <a:lnTo>
                    <a:pt x="5779" y="3000"/>
                  </a:lnTo>
                  <a:lnTo>
                    <a:pt x="5595" y="2439"/>
                  </a:lnTo>
                  <a:close/>
                  <a:moveTo>
                    <a:pt x="2176" y="2596"/>
                  </a:moveTo>
                  <a:lnTo>
                    <a:pt x="2176" y="2703"/>
                  </a:lnTo>
                  <a:lnTo>
                    <a:pt x="2176" y="2806"/>
                  </a:lnTo>
                  <a:cubicBezTo>
                    <a:pt x="2176" y="2827"/>
                    <a:pt x="2160" y="2844"/>
                    <a:pt x="2139" y="2844"/>
                  </a:cubicBezTo>
                  <a:lnTo>
                    <a:pt x="2090" y="2844"/>
                  </a:lnTo>
                  <a:cubicBezTo>
                    <a:pt x="2069" y="2844"/>
                    <a:pt x="2053" y="2827"/>
                    <a:pt x="2053" y="2806"/>
                  </a:cubicBezTo>
                  <a:lnTo>
                    <a:pt x="2053" y="2743"/>
                  </a:lnTo>
                  <a:lnTo>
                    <a:pt x="2006" y="2743"/>
                  </a:lnTo>
                  <a:cubicBezTo>
                    <a:pt x="1985" y="2743"/>
                    <a:pt x="1966" y="2727"/>
                    <a:pt x="1966" y="2703"/>
                  </a:cubicBezTo>
                  <a:lnTo>
                    <a:pt x="1966" y="2596"/>
                  </a:lnTo>
                  <a:cubicBezTo>
                    <a:pt x="1966" y="2575"/>
                    <a:pt x="1983" y="2556"/>
                    <a:pt x="2006" y="2556"/>
                  </a:cubicBezTo>
                  <a:lnTo>
                    <a:pt x="2053" y="2556"/>
                  </a:lnTo>
                  <a:lnTo>
                    <a:pt x="2053" y="2507"/>
                  </a:lnTo>
                  <a:cubicBezTo>
                    <a:pt x="2053" y="2486"/>
                    <a:pt x="2069" y="2470"/>
                    <a:pt x="2090" y="2470"/>
                  </a:cubicBezTo>
                  <a:lnTo>
                    <a:pt x="2139" y="2470"/>
                  </a:lnTo>
                  <a:cubicBezTo>
                    <a:pt x="2160" y="2470"/>
                    <a:pt x="2176" y="2486"/>
                    <a:pt x="2176" y="2507"/>
                  </a:cubicBezTo>
                  <a:close/>
                  <a:moveTo>
                    <a:pt x="3479" y="7241"/>
                  </a:moveTo>
                  <a:lnTo>
                    <a:pt x="3085" y="7956"/>
                  </a:lnTo>
                  <a:lnTo>
                    <a:pt x="2940" y="7685"/>
                  </a:lnTo>
                  <a:lnTo>
                    <a:pt x="2704" y="7243"/>
                  </a:lnTo>
                  <a:lnTo>
                    <a:pt x="2618" y="2799"/>
                  </a:lnTo>
                  <a:lnTo>
                    <a:pt x="3055" y="2989"/>
                  </a:lnTo>
                  <a:lnTo>
                    <a:pt x="3080" y="7348"/>
                  </a:lnTo>
                  <a:lnTo>
                    <a:pt x="3101" y="7428"/>
                  </a:lnTo>
                  <a:lnTo>
                    <a:pt x="3122" y="7348"/>
                  </a:lnTo>
                  <a:lnTo>
                    <a:pt x="3147" y="2989"/>
                  </a:lnTo>
                  <a:lnTo>
                    <a:pt x="3584" y="2799"/>
                  </a:lnTo>
                  <a:close/>
                  <a:moveTo>
                    <a:pt x="4233" y="2703"/>
                  </a:moveTo>
                  <a:cubicBezTo>
                    <a:pt x="4233" y="2725"/>
                    <a:pt x="4217" y="2743"/>
                    <a:pt x="4193" y="2743"/>
                  </a:cubicBezTo>
                  <a:lnTo>
                    <a:pt x="4147" y="2743"/>
                  </a:lnTo>
                  <a:lnTo>
                    <a:pt x="4147" y="2806"/>
                  </a:lnTo>
                  <a:cubicBezTo>
                    <a:pt x="4147" y="2827"/>
                    <a:pt x="4130" y="2844"/>
                    <a:pt x="4109" y="2844"/>
                  </a:cubicBezTo>
                  <a:lnTo>
                    <a:pt x="4060" y="2844"/>
                  </a:lnTo>
                  <a:cubicBezTo>
                    <a:pt x="4039" y="2844"/>
                    <a:pt x="4023" y="2827"/>
                    <a:pt x="4023" y="2806"/>
                  </a:cubicBezTo>
                  <a:lnTo>
                    <a:pt x="4023" y="2703"/>
                  </a:lnTo>
                  <a:lnTo>
                    <a:pt x="4023" y="2596"/>
                  </a:lnTo>
                  <a:lnTo>
                    <a:pt x="4023" y="2507"/>
                  </a:lnTo>
                  <a:cubicBezTo>
                    <a:pt x="4023" y="2486"/>
                    <a:pt x="4039" y="2470"/>
                    <a:pt x="4060" y="2470"/>
                  </a:cubicBezTo>
                  <a:lnTo>
                    <a:pt x="4109" y="2470"/>
                  </a:lnTo>
                  <a:cubicBezTo>
                    <a:pt x="4130" y="2470"/>
                    <a:pt x="4147" y="2486"/>
                    <a:pt x="4147" y="2507"/>
                  </a:cubicBezTo>
                  <a:lnTo>
                    <a:pt x="4147" y="2556"/>
                  </a:lnTo>
                  <a:lnTo>
                    <a:pt x="4193" y="2556"/>
                  </a:lnTo>
                  <a:cubicBezTo>
                    <a:pt x="4214" y="2556"/>
                    <a:pt x="4233" y="2573"/>
                    <a:pt x="4233" y="2596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grpSp>
        <p:nvGrpSpPr>
          <p:cNvPr id="105" name="Group 104"/>
          <p:cNvGrpSpPr/>
          <p:nvPr/>
        </p:nvGrpSpPr>
        <p:grpSpPr>
          <a:xfrm>
            <a:off x="4286784" y="3815937"/>
            <a:ext cx="1997458" cy="2438949"/>
            <a:chOff x="274320" y="192600"/>
            <a:chExt cx="3211920" cy="3921839"/>
          </a:xfrm>
          <a:solidFill>
            <a:schemeClr val="accent1"/>
          </a:solidFill>
        </p:grpSpPr>
        <p:sp>
          <p:nvSpPr>
            <p:cNvPr id="106" name="Freeform: Shape 1"/>
            <p:cNvSpPr/>
            <p:nvPr/>
          </p:nvSpPr>
          <p:spPr>
            <a:xfrm>
              <a:off x="274320" y="192600"/>
              <a:ext cx="1572119" cy="1100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68" h="3059">
                  <a:moveTo>
                    <a:pt x="138" y="0"/>
                  </a:moveTo>
                  <a:lnTo>
                    <a:pt x="4230" y="0"/>
                  </a:lnTo>
                  <a:cubicBezTo>
                    <a:pt x="4306" y="0"/>
                    <a:pt x="4368" y="61"/>
                    <a:pt x="4368" y="137"/>
                  </a:cubicBezTo>
                  <a:lnTo>
                    <a:pt x="4368" y="3059"/>
                  </a:lnTo>
                  <a:lnTo>
                    <a:pt x="0" y="3059"/>
                  </a:lnTo>
                  <a:lnTo>
                    <a:pt x="0" y="137"/>
                  </a:lnTo>
                  <a:cubicBezTo>
                    <a:pt x="0" y="61"/>
                    <a:pt x="62" y="0"/>
                    <a:pt x="138" y="0"/>
                  </a:cubicBezTo>
                  <a:close/>
                  <a:moveTo>
                    <a:pt x="3798" y="2281"/>
                  </a:moveTo>
                  <a:cubicBezTo>
                    <a:pt x="3941" y="2281"/>
                    <a:pt x="4057" y="2397"/>
                    <a:pt x="4057" y="2540"/>
                  </a:cubicBezTo>
                  <a:cubicBezTo>
                    <a:pt x="4057" y="2682"/>
                    <a:pt x="3941" y="2798"/>
                    <a:pt x="3798" y="2798"/>
                  </a:cubicBezTo>
                  <a:cubicBezTo>
                    <a:pt x="3656" y="2798"/>
                    <a:pt x="3540" y="2682"/>
                    <a:pt x="3540" y="2540"/>
                  </a:cubicBezTo>
                  <a:cubicBezTo>
                    <a:pt x="3540" y="2397"/>
                    <a:pt x="3656" y="2281"/>
                    <a:pt x="3798" y="2281"/>
                  </a:cubicBezTo>
                  <a:close/>
                  <a:moveTo>
                    <a:pt x="3038" y="2306"/>
                  </a:moveTo>
                  <a:lnTo>
                    <a:pt x="3121" y="2306"/>
                  </a:lnTo>
                  <a:lnTo>
                    <a:pt x="3204" y="2306"/>
                  </a:lnTo>
                  <a:lnTo>
                    <a:pt x="3287" y="2306"/>
                  </a:lnTo>
                  <a:lnTo>
                    <a:pt x="3370" y="2306"/>
                  </a:lnTo>
                  <a:lnTo>
                    <a:pt x="3370" y="2417"/>
                  </a:lnTo>
                  <a:lnTo>
                    <a:pt x="3287" y="2417"/>
                  </a:lnTo>
                  <a:lnTo>
                    <a:pt x="3204" y="2417"/>
                  </a:lnTo>
                  <a:lnTo>
                    <a:pt x="3121" y="2417"/>
                  </a:lnTo>
                  <a:lnTo>
                    <a:pt x="3038" y="2417"/>
                  </a:lnTo>
                  <a:close/>
                  <a:moveTo>
                    <a:pt x="2831" y="2306"/>
                  </a:moveTo>
                  <a:lnTo>
                    <a:pt x="2914" y="2306"/>
                  </a:lnTo>
                  <a:lnTo>
                    <a:pt x="2997" y="2306"/>
                  </a:lnTo>
                  <a:lnTo>
                    <a:pt x="2997" y="2417"/>
                  </a:lnTo>
                  <a:lnTo>
                    <a:pt x="2914" y="2417"/>
                  </a:lnTo>
                  <a:lnTo>
                    <a:pt x="2831" y="2417"/>
                  </a:lnTo>
                  <a:close/>
                  <a:moveTo>
                    <a:pt x="2789" y="2417"/>
                  </a:moveTo>
                  <a:lnTo>
                    <a:pt x="2706" y="2417"/>
                  </a:lnTo>
                  <a:lnTo>
                    <a:pt x="2706" y="2306"/>
                  </a:lnTo>
                  <a:lnTo>
                    <a:pt x="2789" y="2306"/>
                  </a:lnTo>
                  <a:close/>
                  <a:moveTo>
                    <a:pt x="2499" y="2417"/>
                  </a:moveTo>
                  <a:lnTo>
                    <a:pt x="2416" y="2417"/>
                  </a:lnTo>
                  <a:lnTo>
                    <a:pt x="2333" y="2417"/>
                  </a:lnTo>
                  <a:lnTo>
                    <a:pt x="2333" y="2306"/>
                  </a:lnTo>
                  <a:lnTo>
                    <a:pt x="2416" y="2306"/>
                  </a:lnTo>
                  <a:lnTo>
                    <a:pt x="2499" y="2306"/>
                  </a:lnTo>
                  <a:lnTo>
                    <a:pt x="2582" y="2306"/>
                  </a:lnTo>
                  <a:lnTo>
                    <a:pt x="2665" y="2306"/>
                  </a:lnTo>
                  <a:lnTo>
                    <a:pt x="2665" y="2417"/>
                  </a:lnTo>
                  <a:lnTo>
                    <a:pt x="2582" y="2417"/>
                  </a:lnTo>
                  <a:close/>
                  <a:moveTo>
                    <a:pt x="2126" y="2306"/>
                  </a:moveTo>
                  <a:lnTo>
                    <a:pt x="2209" y="2306"/>
                  </a:lnTo>
                  <a:lnTo>
                    <a:pt x="2292" y="2306"/>
                  </a:lnTo>
                  <a:lnTo>
                    <a:pt x="2292" y="2417"/>
                  </a:lnTo>
                  <a:lnTo>
                    <a:pt x="2209" y="2417"/>
                  </a:lnTo>
                  <a:lnTo>
                    <a:pt x="2126" y="2417"/>
                  </a:lnTo>
                  <a:lnTo>
                    <a:pt x="2043" y="2417"/>
                  </a:lnTo>
                  <a:lnTo>
                    <a:pt x="1960" y="2417"/>
                  </a:lnTo>
                  <a:lnTo>
                    <a:pt x="1960" y="2306"/>
                  </a:lnTo>
                  <a:lnTo>
                    <a:pt x="2043" y="2306"/>
                  </a:lnTo>
                  <a:close/>
                  <a:moveTo>
                    <a:pt x="3287" y="2484"/>
                  </a:moveTo>
                  <a:lnTo>
                    <a:pt x="3370" y="2484"/>
                  </a:lnTo>
                  <a:lnTo>
                    <a:pt x="3370" y="2595"/>
                  </a:lnTo>
                  <a:lnTo>
                    <a:pt x="3287" y="2595"/>
                  </a:lnTo>
                  <a:lnTo>
                    <a:pt x="3204" y="2595"/>
                  </a:lnTo>
                  <a:lnTo>
                    <a:pt x="3121" y="2595"/>
                  </a:lnTo>
                  <a:lnTo>
                    <a:pt x="3121" y="2484"/>
                  </a:lnTo>
                  <a:lnTo>
                    <a:pt x="3204" y="2484"/>
                  </a:lnTo>
                  <a:close/>
                  <a:moveTo>
                    <a:pt x="3080" y="2484"/>
                  </a:moveTo>
                  <a:lnTo>
                    <a:pt x="3080" y="2595"/>
                  </a:lnTo>
                  <a:lnTo>
                    <a:pt x="2997" y="2595"/>
                  </a:lnTo>
                  <a:lnTo>
                    <a:pt x="2914" y="2595"/>
                  </a:lnTo>
                  <a:lnTo>
                    <a:pt x="2914" y="2484"/>
                  </a:lnTo>
                  <a:lnTo>
                    <a:pt x="2997" y="2484"/>
                  </a:lnTo>
                  <a:close/>
                  <a:moveTo>
                    <a:pt x="2789" y="2484"/>
                  </a:moveTo>
                  <a:lnTo>
                    <a:pt x="2872" y="2484"/>
                  </a:lnTo>
                  <a:lnTo>
                    <a:pt x="2872" y="2595"/>
                  </a:lnTo>
                  <a:lnTo>
                    <a:pt x="2789" y="2595"/>
                  </a:lnTo>
                  <a:lnTo>
                    <a:pt x="2706" y="2595"/>
                  </a:lnTo>
                  <a:lnTo>
                    <a:pt x="2623" y="2595"/>
                  </a:lnTo>
                  <a:lnTo>
                    <a:pt x="2623" y="2484"/>
                  </a:lnTo>
                  <a:lnTo>
                    <a:pt x="2706" y="2484"/>
                  </a:lnTo>
                  <a:close/>
                  <a:moveTo>
                    <a:pt x="2416" y="2484"/>
                  </a:moveTo>
                  <a:lnTo>
                    <a:pt x="2499" y="2484"/>
                  </a:lnTo>
                  <a:lnTo>
                    <a:pt x="2582" y="2484"/>
                  </a:lnTo>
                  <a:lnTo>
                    <a:pt x="2582" y="2595"/>
                  </a:lnTo>
                  <a:lnTo>
                    <a:pt x="2499" y="2595"/>
                  </a:lnTo>
                  <a:lnTo>
                    <a:pt x="2416" y="2595"/>
                  </a:lnTo>
                  <a:lnTo>
                    <a:pt x="2333" y="2595"/>
                  </a:lnTo>
                  <a:lnTo>
                    <a:pt x="2250" y="2595"/>
                  </a:lnTo>
                  <a:lnTo>
                    <a:pt x="2250" y="2484"/>
                  </a:lnTo>
                  <a:lnTo>
                    <a:pt x="2333" y="2484"/>
                  </a:lnTo>
                  <a:close/>
                  <a:moveTo>
                    <a:pt x="2126" y="2484"/>
                  </a:moveTo>
                  <a:lnTo>
                    <a:pt x="2209" y="2484"/>
                  </a:lnTo>
                  <a:lnTo>
                    <a:pt x="2209" y="2595"/>
                  </a:lnTo>
                  <a:lnTo>
                    <a:pt x="2126" y="2595"/>
                  </a:lnTo>
                  <a:lnTo>
                    <a:pt x="2043" y="2595"/>
                  </a:lnTo>
                  <a:lnTo>
                    <a:pt x="1960" y="2595"/>
                  </a:lnTo>
                  <a:lnTo>
                    <a:pt x="1960" y="2484"/>
                  </a:lnTo>
                  <a:lnTo>
                    <a:pt x="2043" y="2484"/>
                  </a:lnTo>
                  <a:close/>
                  <a:moveTo>
                    <a:pt x="3370" y="2662"/>
                  </a:moveTo>
                  <a:lnTo>
                    <a:pt x="3370" y="2773"/>
                  </a:lnTo>
                  <a:lnTo>
                    <a:pt x="3287" y="2773"/>
                  </a:lnTo>
                  <a:lnTo>
                    <a:pt x="3204" y="2773"/>
                  </a:lnTo>
                  <a:lnTo>
                    <a:pt x="3204" y="2662"/>
                  </a:lnTo>
                  <a:lnTo>
                    <a:pt x="3287" y="2662"/>
                  </a:lnTo>
                  <a:close/>
                  <a:moveTo>
                    <a:pt x="1516" y="2417"/>
                  </a:moveTo>
                  <a:lnTo>
                    <a:pt x="1433" y="2417"/>
                  </a:lnTo>
                  <a:lnTo>
                    <a:pt x="1433" y="2306"/>
                  </a:lnTo>
                  <a:lnTo>
                    <a:pt x="1516" y="2306"/>
                  </a:lnTo>
                  <a:lnTo>
                    <a:pt x="1599" y="2306"/>
                  </a:lnTo>
                  <a:lnTo>
                    <a:pt x="1682" y="2306"/>
                  </a:lnTo>
                  <a:lnTo>
                    <a:pt x="1682" y="2417"/>
                  </a:lnTo>
                  <a:lnTo>
                    <a:pt x="1599" y="2417"/>
                  </a:lnTo>
                  <a:close/>
                  <a:moveTo>
                    <a:pt x="1226" y="2417"/>
                  </a:moveTo>
                  <a:lnTo>
                    <a:pt x="1143" y="2417"/>
                  </a:lnTo>
                  <a:lnTo>
                    <a:pt x="1060" y="2417"/>
                  </a:lnTo>
                  <a:lnTo>
                    <a:pt x="977" y="2417"/>
                  </a:lnTo>
                  <a:lnTo>
                    <a:pt x="894" y="2417"/>
                  </a:lnTo>
                  <a:lnTo>
                    <a:pt x="811" y="2417"/>
                  </a:lnTo>
                  <a:lnTo>
                    <a:pt x="811" y="2306"/>
                  </a:lnTo>
                  <a:lnTo>
                    <a:pt x="894" y="2306"/>
                  </a:lnTo>
                  <a:lnTo>
                    <a:pt x="977" y="2306"/>
                  </a:lnTo>
                  <a:lnTo>
                    <a:pt x="1060" y="2306"/>
                  </a:lnTo>
                  <a:lnTo>
                    <a:pt x="1143" y="2306"/>
                  </a:lnTo>
                  <a:lnTo>
                    <a:pt x="1226" y="2306"/>
                  </a:lnTo>
                  <a:lnTo>
                    <a:pt x="1309" y="2306"/>
                  </a:lnTo>
                  <a:lnTo>
                    <a:pt x="1391" y="2306"/>
                  </a:lnTo>
                  <a:lnTo>
                    <a:pt x="1391" y="2417"/>
                  </a:lnTo>
                  <a:lnTo>
                    <a:pt x="1309" y="2417"/>
                  </a:lnTo>
                  <a:close/>
                  <a:moveTo>
                    <a:pt x="437" y="2306"/>
                  </a:moveTo>
                  <a:lnTo>
                    <a:pt x="521" y="2306"/>
                  </a:lnTo>
                  <a:lnTo>
                    <a:pt x="603" y="2306"/>
                  </a:lnTo>
                  <a:lnTo>
                    <a:pt x="686" y="2306"/>
                  </a:lnTo>
                  <a:lnTo>
                    <a:pt x="769" y="2306"/>
                  </a:lnTo>
                  <a:lnTo>
                    <a:pt x="769" y="2417"/>
                  </a:lnTo>
                  <a:lnTo>
                    <a:pt x="686" y="2417"/>
                  </a:lnTo>
                  <a:lnTo>
                    <a:pt x="603" y="2417"/>
                  </a:lnTo>
                  <a:lnTo>
                    <a:pt x="521" y="2417"/>
                  </a:lnTo>
                  <a:lnTo>
                    <a:pt x="437" y="2417"/>
                  </a:lnTo>
                  <a:lnTo>
                    <a:pt x="355" y="2417"/>
                  </a:lnTo>
                  <a:lnTo>
                    <a:pt x="355" y="2306"/>
                  </a:lnTo>
                  <a:close/>
                  <a:moveTo>
                    <a:pt x="1184" y="2484"/>
                  </a:moveTo>
                  <a:lnTo>
                    <a:pt x="1267" y="2484"/>
                  </a:lnTo>
                  <a:lnTo>
                    <a:pt x="1350" y="2484"/>
                  </a:lnTo>
                  <a:lnTo>
                    <a:pt x="1433" y="2484"/>
                  </a:lnTo>
                  <a:lnTo>
                    <a:pt x="1516" y="2484"/>
                  </a:lnTo>
                  <a:lnTo>
                    <a:pt x="1599" y="2484"/>
                  </a:lnTo>
                  <a:lnTo>
                    <a:pt x="1682" y="2484"/>
                  </a:lnTo>
                  <a:lnTo>
                    <a:pt x="1682" y="2595"/>
                  </a:lnTo>
                  <a:lnTo>
                    <a:pt x="1599" y="2595"/>
                  </a:lnTo>
                  <a:lnTo>
                    <a:pt x="1516" y="2595"/>
                  </a:lnTo>
                  <a:lnTo>
                    <a:pt x="1433" y="2595"/>
                  </a:lnTo>
                  <a:lnTo>
                    <a:pt x="1350" y="2595"/>
                  </a:lnTo>
                  <a:lnTo>
                    <a:pt x="1267" y="2595"/>
                  </a:lnTo>
                  <a:lnTo>
                    <a:pt x="1184" y="2595"/>
                  </a:lnTo>
                  <a:close/>
                  <a:moveTo>
                    <a:pt x="894" y="2595"/>
                  </a:moveTo>
                  <a:lnTo>
                    <a:pt x="894" y="2484"/>
                  </a:lnTo>
                  <a:lnTo>
                    <a:pt x="977" y="2484"/>
                  </a:lnTo>
                  <a:lnTo>
                    <a:pt x="1060" y="2484"/>
                  </a:lnTo>
                  <a:lnTo>
                    <a:pt x="1143" y="2484"/>
                  </a:lnTo>
                  <a:lnTo>
                    <a:pt x="1143" y="2595"/>
                  </a:lnTo>
                  <a:lnTo>
                    <a:pt x="1060" y="2595"/>
                  </a:lnTo>
                  <a:lnTo>
                    <a:pt x="977" y="2595"/>
                  </a:lnTo>
                  <a:close/>
                  <a:moveTo>
                    <a:pt x="852" y="2595"/>
                  </a:moveTo>
                  <a:lnTo>
                    <a:pt x="769" y="2595"/>
                  </a:lnTo>
                  <a:lnTo>
                    <a:pt x="686" y="2595"/>
                  </a:lnTo>
                  <a:lnTo>
                    <a:pt x="603" y="2595"/>
                  </a:lnTo>
                  <a:lnTo>
                    <a:pt x="520" y="2595"/>
                  </a:lnTo>
                  <a:lnTo>
                    <a:pt x="520" y="2484"/>
                  </a:lnTo>
                  <a:lnTo>
                    <a:pt x="603" y="2484"/>
                  </a:lnTo>
                  <a:lnTo>
                    <a:pt x="686" y="2484"/>
                  </a:lnTo>
                  <a:lnTo>
                    <a:pt x="769" y="2484"/>
                  </a:lnTo>
                  <a:lnTo>
                    <a:pt x="852" y="2484"/>
                  </a:lnTo>
                  <a:close/>
                  <a:moveTo>
                    <a:pt x="1433" y="2662"/>
                  </a:moveTo>
                  <a:lnTo>
                    <a:pt x="1516" y="2662"/>
                  </a:lnTo>
                  <a:lnTo>
                    <a:pt x="1599" y="2662"/>
                  </a:lnTo>
                  <a:lnTo>
                    <a:pt x="1682" y="2662"/>
                  </a:lnTo>
                  <a:lnTo>
                    <a:pt x="1682" y="2773"/>
                  </a:lnTo>
                  <a:lnTo>
                    <a:pt x="1599" y="2773"/>
                  </a:lnTo>
                  <a:lnTo>
                    <a:pt x="1516" y="2773"/>
                  </a:lnTo>
                  <a:lnTo>
                    <a:pt x="1433" y="2773"/>
                  </a:lnTo>
                  <a:lnTo>
                    <a:pt x="1350" y="2773"/>
                  </a:lnTo>
                  <a:lnTo>
                    <a:pt x="1267" y="2773"/>
                  </a:lnTo>
                  <a:lnTo>
                    <a:pt x="1267" y="2662"/>
                  </a:lnTo>
                  <a:lnTo>
                    <a:pt x="1350" y="2662"/>
                  </a:lnTo>
                  <a:close/>
                  <a:moveTo>
                    <a:pt x="1226" y="2662"/>
                  </a:moveTo>
                  <a:lnTo>
                    <a:pt x="1226" y="2773"/>
                  </a:lnTo>
                  <a:lnTo>
                    <a:pt x="1143" y="2773"/>
                  </a:lnTo>
                  <a:lnTo>
                    <a:pt x="1060" y="2773"/>
                  </a:lnTo>
                  <a:lnTo>
                    <a:pt x="1060" y="2662"/>
                  </a:lnTo>
                  <a:lnTo>
                    <a:pt x="1143" y="2662"/>
                  </a:lnTo>
                  <a:close/>
                  <a:moveTo>
                    <a:pt x="603" y="2662"/>
                  </a:moveTo>
                  <a:lnTo>
                    <a:pt x="686" y="2662"/>
                  </a:lnTo>
                  <a:lnTo>
                    <a:pt x="769" y="2662"/>
                  </a:lnTo>
                  <a:lnTo>
                    <a:pt x="852" y="2662"/>
                  </a:lnTo>
                  <a:lnTo>
                    <a:pt x="935" y="2662"/>
                  </a:lnTo>
                  <a:lnTo>
                    <a:pt x="1018" y="2662"/>
                  </a:lnTo>
                  <a:lnTo>
                    <a:pt x="1018" y="2773"/>
                  </a:lnTo>
                  <a:lnTo>
                    <a:pt x="935" y="2773"/>
                  </a:lnTo>
                  <a:lnTo>
                    <a:pt x="852" y="2773"/>
                  </a:lnTo>
                  <a:lnTo>
                    <a:pt x="769" y="2773"/>
                  </a:lnTo>
                  <a:lnTo>
                    <a:pt x="686" y="2773"/>
                  </a:lnTo>
                  <a:lnTo>
                    <a:pt x="603" y="2773"/>
                  </a:lnTo>
                  <a:lnTo>
                    <a:pt x="520" y="2773"/>
                  </a:lnTo>
                  <a:lnTo>
                    <a:pt x="437" y="2773"/>
                  </a:lnTo>
                  <a:lnTo>
                    <a:pt x="437" y="2662"/>
                  </a:lnTo>
                  <a:lnTo>
                    <a:pt x="520" y="2662"/>
                  </a:lnTo>
                  <a:close/>
                  <a:moveTo>
                    <a:pt x="1608" y="1875"/>
                  </a:moveTo>
                  <a:lnTo>
                    <a:pt x="1256" y="1701"/>
                  </a:lnTo>
                  <a:lnTo>
                    <a:pt x="679" y="1874"/>
                  </a:lnTo>
                  <a:lnTo>
                    <a:pt x="312" y="1577"/>
                  </a:lnTo>
                  <a:lnTo>
                    <a:pt x="369" y="1506"/>
                  </a:lnTo>
                  <a:lnTo>
                    <a:pt x="699" y="1773"/>
                  </a:lnTo>
                  <a:lnTo>
                    <a:pt x="1264" y="1603"/>
                  </a:lnTo>
                  <a:lnTo>
                    <a:pt x="1608" y="1772"/>
                  </a:lnTo>
                  <a:lnTo>
                    <a:pt x="2158" y="1489"/>
                  </a:lnTo>
                  <a:lnTo>
                    <a:pt x="2493" y="1678"/>
                  </a:lnTo>
                  <a:lnTo>
                    <a:pt x="2718" y="1495"/>
                  </a:lnTo>
                  <a:lnTo>
                    <a:pt x="3163" y="1495"/>
                  </a:lnTo>
                  <a:lnTo>
                    <a:pt x="3375" y="1634"/>
                  </a:lnTo>
                  <a:lnTo>
                    <a:pt x="3857" y="381"/>
                  </a:lnTo>
                  <a:lnTo>
                    <a:pt x="3943" y="414"/>
                  </a:lnTo>
                  <a:lnTo>
                    <a:pt x="3420" y="1773"/>
                  </a:lnTo>
                  <a:lnTo>
                    <a:pt x="3136" y="1587"/>
                  </a:lnTo>
                  <a:lnTo>
                    <a:pt x="2751" y="1587"/>
                  </a:lnTo>
                  <a:lnTo>
                    <a:pt x="2502" y="1788"/>
                  </a:lnTo>
                  <a:lnTo>
                    <a:pt x="2156" y="1593"/>
                  </a:lnTo>
                  <a:close/>
                  <a:moveTo>
                    <a:pt x="3712" y="2450"/>
                  </a:moveTo>
                  <a:cubicBezTo>
                    <a:pt x="3692" y="2450"/>
                    <a:pt x="3676" y="2466"/>
                    <a:pt x="3676" y="2486"/>
                  </a:cubicBezTo>
                  <a:cubicBezTo>
                    <a:pt x="3676" y="2505"/>
                    <a:pt x="3692" y="2521"/>
                    <a:pt x="3712" y="2521"/>
                  </a:cubicBezTo>
                  <a:cubicBezTo>
                    <a:pt x="3731" y="2521"/>
                    <a:pt x="3747" y="2505"/>
                    <a:pt x="3747" y="2486"/>
                  </a:cubicBezTo>
                  <a:cubicBezTo>
                    <a:pt x="3747" y="2466"/>
                    <a:pt x="3731" y="2450"/>
                    <a:pt x="3712" y="2450"/>
                  </a:cubicBezTo>
                  <a:close/>
                  <a:moveTo>
                    <a:pt x="3885" y="2450"/>
                  </a:moveTo>
                  <a:cubicBezTo>
                    <a:pt x="3865" y="2450"/>
                    <a:pt x="3849" y="2466"/>
                    <a:pt x="3849" y="2486"/>
                  </a:cubicBezTo>
                  <a:cubicBezTo>
                    <a:pt x="3849" y="2505"/>
                    <a:pt x="3865" y="2521"/>
                    <a:pt x="3885" y="2521"/>
                  </a:cubicBezTo>
                  <a:cubicBezTo>
                    <a:pt x="3905" y="2521"/>
                    <a:pt x="3921" y="2505"/>
                    <a:pt x="3921" y="2486"/>
                  </a:cubicBezTo>
                  <a:cubicBezTo>
                    <a:pt x="3921" y="2466"/>
                    <a:pt x="3905" y="2450"/>
                    <a:pt x="3885" y="2450"/>
                  </a:cubicBezTo>
                  <a:close/>
                  <a:moveTo>
                    <a:pt x="3658" y="2615"/>
                  </a:moveTo>
                  <a:cubicBezTo>
                    <a:pt x="3679" y="2665"/>
                    <a:pt x="3733" y="2701"/>
                    <a:pt x="3798" y="2701"/>
                  </a:cubicBezTo>
                  <a:cubicBezTo>
                    <a:pt x="3862" y="2701"/>
                    <a:pt x="3917" y="2665"/>
                    <a:pt x="3938" y="2615"/>
                  </a:cubicBezTo>
                  <a:cubicBezTo>
                    <a:pt x="3939" y="2615"/>
                    <a:pt x="3948" y="2592"/>
                    <a:pt x="3921" y="2592"/>
                  </a:cubicBezTo>
                  <a:lnTo>
                    <a:pt x="3676" y="2592"/>
                  </a:lnTo>
                  <a:cubicBezTo>
                    <a:pt x="3649" y="2592"/>
                    <a:pt x="3658" y="2615"/>
                    <a:pt x="3658" y="2615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7" name="Freeform: Shape 2"/>
            <p:cNvSpPr/>
            <p:nvPr/>
          </p:nvSpPr>
          <p:spPr>
            <a:xfrm>
              <a:off x="3042000" y="1978200"/>
              <a:ext cx="5040" cy="9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27">
                  <a:moveTo>
                    <a:pt x="15" y="20"/>
                  </a:moveTo>
                  <a:lnTo>
                    <a:pt x="0" y="0"/>
                  </a:lnTo>
                  <a:lnTo>
                    <a:pt x="0" y="27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8" name="Freeform: Shape 3"/>
            <p:cNvSpPr/>
            <p:nvPr/>
          </p:nvSpPr>
          <p:spPr>
            <a:xfrm>
              <a:off x="2075039" y="2665800"/>
              <a:ext cx="860399" cy="144863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91" h="4025">
                  <a:moveTo>
                    <a:pt x="1195" y="0"/>
                  </a:moveTo>
                  <a:lnTo>
                    <a:pt x="2391" y="403"/>
                  </a:lnTo>
                  <a:lnTo>
                    <a:pt x="2391" y="3449"/>
                  </a:lnTo>
                  <a:cubicBezTo>
                    <a:pt x="2391" y="3761"/>
                    <a:pt x="2158" y="4025"/>
                    <a:pt x="1814" y="4025"/>
                  </a:cubicBezTo>
                  <a:cubicBezTo>
                    <a:pt x="1471" y="4025"/>
                    <a:pt x="1238" y="3767"/>
                    <a:pt x="1238" y="3449"/>
                  </a:cubicBezTo>
                  <a:lnTo>
                    <a:pt x="1238" y="387"/>
                  </a:lnTo>
                  <a:lnTo>
                    <a:pt x="1153" y="387"/>
                  </a:lnTo>
                  <a:lnTo>
                    <a:pt x="1153" y="3449"/>
                  </a:lnTo>
                  <a:cubicBezTo>
                    <a:pt x="1153" y="3761"/>
                    <a:pt x="919" y="4025"/>
                    <a:pt x="576" y="4025"/>
                  </a:cubicBezTo>
                  <a:cubicBezTo>
                    <a:pt x="232" y="4025"/>
                    <a:pt x="0" y="3767"/>
                    <a:pt x="0" y="3449"/>
                  </a:cubicBezTo>
                  <a:lnTo>
                    <a:pt x="0" y="403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9" name="Freeform: Shape 4"/>
            <p:cNvSpPr/>
            <p:nvPr/>
          </p:nvSpPr>
          <p:spPr>
            <a:xfrm>
              <a:off x="2082240" y="393840"/>
              <a:ext cx="845639" cy="8445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50" h="2347">
                  <a:moveTo>
                    <a:pt x="398" y="1021"/>
                  </a:moveTo>
                  <a:cubicBezTo>
                    <a:pt x="464" y="1065"/>
                    <a:pt x="553" y="1047"/>
                    <a:pt x="596" y="981"/>
                  </a:cubicBezTo>
                  <a:cubicBezTo>
                    <a:pt x="619" y="946"/>
                    <a:pt x="625" y="906"/>
                    <a:pt x="616" y="869"/>
                  </a:cubicBezTo>
                  <a:lnTo>
                    <a:pt x="358" y="823"/>
                  </a:lnTo>
                  <a:lnTo>
                    <a:pt x="357" y="823"/>
                  </a:lnTo>
                  <a:cubicBezTo>
                    <a:pt x="314" y="889"/>
                    <a:pt x="332" y="978"/>
                    <a:pt x="398" y="1021"/>
                  </a:cubicBezTo>
                  <a:close/>
                  <a:moveTo>
                    <a:pt x="455" y="1581"/>
                  </a:moveTo>
                  <a:cubicBezTo>
                    <a:pt x="458" y="1584"/>
                    <a:pt x="512" y="1632"/>
                    <a:pt x="632" y="1672"/>
                  </a:cubicBezTo>
                  <a:cubicBezTo>
                    <a:pt x="670" y="1685"/>
                    <a:pt x="715" y="1697"/>
                    <a:pt x="768" y="1706"/>
                  </a:cubicBezTo>
                  <a:cubicBezTo>
                    <a:pt x="981" y="1744"/>
                    <a:pt x="1085" y="1699"/>
                    <a:pt x="1096" y="1694"/>
                  </a:cubicBezTo>
                  <a:cubicBezTo>
                    <a:pt x="1120" y="1683"/>
                    <a:pt x="1130" y="1654"/>
                    <a:pt x="1119" y="1630"/>
                  </a:cubicBezTo>
                  <a:cubicBezTo>
                    <a:pt x="1108" y="1605"/>
                    <a:pt x="1079" y="1595"/>
                    <a:pt x="1055" y="1605"/>
                  </a:cubicBezTo>
                  <a:cubicBezTo>
                    <a:pt x="1054" y="1606"/>
                    <a:pt x="967" y="1642"/>
                    <a:pt x="785" y="1610"/>
                  </a:cubicBezTo>
                  <a:cubicBezTo>
                    <a:pt x="602" y="1577"/>
                    <a:pt x="522" y="1510"/>
                    <a:pt x="520" y="1508"/>
                  </a:cubicBezTo>
                  <a:cubicBezTo>
                    <a:pt x="500" y="1491"/>
                    <a:pt x="469" y="1492"/>
                    <a:pt x="451" y="1512"/>
                  </a:cubicBezTo>
                  <a:cubicBezTo>
                    <a:pt x="433" y="1532"/>
                    <a:pt x="435" y="1563"/>
                    <a:pt x="455" y="1581"/>
                  </a:cubicBezTo>
                  <a:close/>
                  <a:moveTo>
                    <a:pt x="1308" y="1108"/>
                  </a:moveTo>
                  <a:cubicBezTo>
                    <a:pt x="1331" y="1074"/>
                    <a:pt x="1337" y="1033"/>
                    <a:pt x="1328" y="996"/>
                  </a:cubicBezTo>
                  <a:lnTo>
                    <a:pt x="1070" y="950"/>
                  </a:lnTo>
                  <a:lnTo>
                    <a:pt x="1069" y="951"/>
                  </a:lnTo>
                  <a:cubicBezTo>
                    <a:pt x="1026" y="1017"/>
                    <a:pt x="1044" y="1105"/>
                    <a:pt x="1110" y="1149"/>
                  </a:cubicBezTo>
                  <a:cubicBezTo>
                    <a:pt x="1176" y="1192"/>
                    <a:pt x="1265" y="1174"/>
                    <a:pt x="1308" y="1108"/>
                  </a:cubicBezTo>
                  <a:close/>
                  <a:moveTo>
                    <a:pt x="1175" y="0"/>
                  </a:moveTo>
                  <a:cubicBezTo>
                    <a:pt x="1824" y="0"/>
                    <a:pt x="2350" y="525"/>
                    <a:pt x="2350" y="1173"/>
                  </a:cubicBezTo>
                  <a:cubicBezTo>
                    <a:pt x="2350" y="1821"/>
                    <a:pt x="1824" y="2347"/>
                    <a:pt x="1175" y="2347"/>
                  </a:cubicBezTo>
                  <a:cubicBezTo>
                    <a:pt x="526" y="2347"/>
                    <a:pt x="0" y="1821"/>
                    <a:pt x="0" y="1173"/>
                  </a:cubicBezTo>
                  <a:cubicBezTo>
                    <a:pt x="0" y="525"/>
                    <a:pt x="526" y="0"/>
                    <a:pt x="1175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0" name="Freeform: Shape 5"/>
            <p:cNvSpPr/>
            <p:nvPr/>
          </p:nvSpPr>
          <p:spPr>
            <a:xfrm>
              <a:off x="1304280" y="1331640"/>
              <a:ext cx="2181960" cy="1473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62" h="4094">
                  <a:moveTo>
                    <a:pt x="5009" y="1856"/>
                  </a:moveTo>
                  <a:lnTo>
                    <a:pt x="4719" y="1469"/>
                  </a:lnTo>
                  <a:lnTo>
                    <a:pt x="4719" y="1999"/>
                  </a:lnTo>
                  <a:close/>
                  <a:moveTo>
                    <a:pt x="505" y="1360"/>
                  </a:moveTo>
                  <a:lnTo>
                    <a:pt x="1366" y="1230"/>
                  </a:lnTo>
                  <a:lnTo>
                    <a:pt x="2108" y="283"/>
                  </a:lnTo>
                  <a:cubicBezTo>
                    <a:pt x="2241" y="112"/>
                    <a:pt x="2450" y="0"/>
                    <a:pt x="2686" y="0"/>
                  </a:cubicBezTo>
                  <a:lnTo>
                    <a:pt x="3137" y="1672"/>
                  </a:lnTo>
                  <a:cubicBezTo>
                    <a:pt x="3187" y="1455"/>
                    <a:pt x="3236" y="628"/>
                    <a:pt x="3282" y="397"/>
                  </a:cubicBezTo>
                  <a:cubicBezTo>
                    <a:pt x="3282" y="397"/>
                    <a:pt x="2958" y="76"/>
                    <a:pt x="2956" y="1"/>
                  </a:cubicBezTo>
                  <a:cubicBezTo>
                    <a:pt x="3126" y="110"/>
                    <a:pt x="3389" y="110"/>
                    <a:pt x="3389" y="110"/>
                  </a:cubicBezTo>
                  <a:cubicBezTo>
                    <a:pt x="3389" y="110"/>
                    <a:pt x="3622" y="103"/>
                    <a:pt x="3821" y="0"/>
                  </a:cubicBezTo>
                  <a:cubicBezTo>
                    <a:pt x="3821" y="81"/>
                    <a:pt x="3495" y="397"/>
                    <a:pt x="3495" y="397"/>
                  </a:cubicBezTo>
                  <a:cubicBezTo>
                    <a:pt x="3541" y="631"/>
                    <a:pt x="3591" y="1460"/>
                    <a:pt x="3641" y="1678"/>
                  </a:cubicBezTo>
                  <a:lnTo>
                    <a:pt x="4329" y="0"/>
                  </a:lnTo>
                  <a:cubicBezTo>
                    <a:pt x="4532" y="0"/>
                    <a:pt x="4738" y="73"/>
                    <a:pt x="4868" y="248"/>
                  </a:cubicBezTo>
                  <a:lnTo>
                    <a:pt x="5837" y="1532"/>
                  </a:lnTo>
                  <a:lnTo>
                    <a:pt x="5882" y="1592"/>
                  </a:lnTo>
                  <a:lnTo>
                    <a:pt x="5973" y="1712"/>
                  </a:lnTo>
                  <a:cubicBezTo>
                    <a:pt x="6059" y="1827"/>
                    <a:pt x="6083" y="1969"/>
                    <a:pt x="6043" y="2097"/>
                  </a:cubicBezTo>
                  <a:cubicBezTo>
                    <a:pt x="6042" y="2102"/>
                    <a:pt x="6040" y="2107"/>
                    <a:pt x="6038" y="2112"/>
                  </a:cubicBezTo>
                  <a:cubicBezTo>
                    <a:pt x="5997" y="2226"/>
                    <a:pt x="5922" y="2327"/>
                    <a:pt x="5819" y="2401"/>
                  </a:cubicBezTo>
                  <a:lnTo>
                    <a:pt x="5754" y="2442"/>
                  </a:lnTo>
                  <a:cubicBezTo>
                    <a:pt x="5746" y="2446"/>
                    <a:pt x="4722" y="2951"/>
                    <a:pt x="4722" y="2951"/>
                  </a:cubicBezTo>
                  <a:lnTo>
                    <a:pt x="4305" y="2131"/>
                  </a:lnTo>
                  <a:lnTo>
                    <a:pt x="4238" y="2165"/>
                  </a:lnTo>
                  <a:lnTo>
                    <a:pt x="4718" y="3109"/>
                  </a:lnTo>
                  <a:lnTo>
                    <a:pt x="4718" y="4094"/>
                  </a:lnTo>
                  <a:lnTo>
                    <a:pt x="3337" y="3610"/>
                  </a:lnTo>
                  <a:lnTo>
                    <a:pt x="1956" y="4094"/>
                  </a:lnTo>
                  <a:lnTo>
                    <a:pt x="1956" y="1866"/>
                  </a:lnTo>
                  <a:cubicBezTo>
                    <a:pt x="1948" y="1876"/>
                    <a:pt x="1941" y="1884"/>
                    <a:pt x="1936" y="1891"/>
                  </a:cubicBezTo>
                  <a:cubicBezTo>
                    <a:pt x="1866" y="1981"/>
                    <a:pt x="1768" y="2038"/>
                    <a:pt x="1663" y="2054"/>
                  </a:cubicBezTo>
                  <a:cubicBezTo>
                    <a:pt x="1663" y="2056"/>
                    <a:pt x="399" y="2210"/>
                    <a:pt x="263" y="2226"/>
                  </a:cubicBezTo>
                  <a:cubicBezTo>
                    <a:pt x="32" y="2254"/>
                    <a:pt x="31" y="2284"/>
                    <a:pt x="0" y="2031"/>
                  </a:cubicBezTo>
                  <a:cubicBezTo>
                    <a:pt x="-3" y="2012"/>
                    <a:pt x="211" y="1797"/>
                    <a:pt x="211" y="1797"/>
                  </a:cubicBezTo>
                  <a:cubicBezTo>
                    <a:pt x="211" y="1797"/>
                    <a:pt x="325" y="1382"/>
                    <a:pt x="505" y="136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1" name="Freeform: Shape 6"/>
            <p:cNvSpPr/>
            <p:nvPr/>
          </p:nvSpPr>
          <p:spPr>
            <a:xfrm>
              <a:off x="612360" y="1448280"/>
              <a:ext cx="897119" cy="8319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93" h="2312">
                  <a:moveTo>
                    <a:pt x="1618" y="2291"/>
                  </a:moveTo>
                  <a:lnTo>
                    <a:pt x="18" y="1297"/>
                  </a:lnTo>
                  <a:cubicBezTo>
                    <a:pt x="0" y="1286"/>
                    <a:pt x="-5" y="1263"/>
                    <a:pt x="6" y="1246"/>
                  </a:cubicBezTo>
                  <a:lnTo>
                    <a:pt x="776" y="18"/>
                  </a:lnTo>
                  <a:cubicBezTo>
                    <a:pt x="786" y="1"/>
                    <a:pt x="809" y="-5"/>
                    <a:pt x="827" y="6"/>
                  </a:cubicBezTo>
                  <a:lnTo>
                    <a:pt x="2427" y="999"/>
                  </a:lnTo>
                  <a:cubicBezTo>
                    <a:pt x="2492" y="1040"/>
                    <a:pt x="2513" y="1127"/>
                    <a:pt x="2472" y="1192"/>
                  </a:cubicBezTo>
                  <a:lnTo>
                    <a:pt x="1811" y="2246"/>
                  </a:lnTo>
                  <a:cubicBezTo>
                    <a:pt x="1770" y="2311"/>
                    <a:pt x="1683" y="2332"/>
                    <a:pt x="1618" y="2291"/>
                  </a:cubicBezTo>
                  <a:close/>
                  <a:moveTo>
                    <a:pt x="1592" y="2208"/>
                  </a:moveTo>
                  <a:lnTo>
                    <a:pt x="72" y="1264"/>
                  </a:lnTo>
                  <a:lnTo>
                    <a:pt x="821" y="70"/>
                  </a:lnTo>
                  <a:lnTo>
                    <a:pt x="1410" y="435"/>
                  </a:lnTo>
                  <a:lnTo>
                    <a:pt x="2341" y="1013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2" name="Freeform: Shape 7"/>
            <p:cNvSpPr/>
            <p:nvPr/>
          </p:nvSpPr>
          <p:spPr>
            <a:xfrm>
              <a:off x="274320" y="1329480"/>
              <a:ext cx="1572119" cy="816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68" h="2270">
                  <a:moveTo>
                    <a:pt x="2458" y="2270"/>
                  </a:moveTo>
                  <a:lnTo>
                    <a:pt x="1355" y="1585"/>
                  </a:lnTo>
                  <a:lnTo>
                    <a:pt x="0" y="0"/>
                  </a:lnTo>
                  <a:lnTo>
                    <a:pt x="4368" y="0"/>
                  </a:lnTo>
                  <a:lnTo>
                    <a:pt x="3002" y="1403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grpSp>
        <p:nvGrpSpPr>
          <p:cNvPr id="113" name="Group 112"/>
          <p:cNvGrpSpPr/>
          <p:nvPr/>
        </p:nvGrpSpPr>
        <p:grpSpPr>
          <a:xfrm>
            <a:off x="6407990" y="3815936"/>
            <a:ext cx="1992186" cy="2438949"/>
            <a:chOff x="3837960" y="285120"/>
            <a:chExt cx="3202560" cy="3920759"/>
          </a:xfrm>
          <a:solidFill>
            <a:schemeClr val="accent1"/>
          </a:solidFill>
        </p:grpSpPr>
        <p:sp>
          <p:nvSpPr>
            <p:cNvPr id="114" name="Freeform: Shape 8"/>
            <p:cNvSpPr/>
            <p:nvPr/>
          </p:nvSpPr>
          <p:spPr>
            <a:xfrm>
              <a:off x="3837960" y="285120"/>
              <a:ext cx="1567439" cy="1100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55" h="3059">
                  <a:moveTo>
                    <a:pt x="2852" y="1404"/>
                  </a:moveTo>
                  <a:cubicBezTo>
                    <a:pt x="2851" y="1477"/>
                    <a:pt x="2849" y="1591"/>
                    <a:pt x="2840" y="1720"/>
                  </a:cubicBezTo>
                  <a:cubicBezTo>
                    <a:pt x="2826" y="1938"/>
                    <a:pt x="2798" y="2132"/>
                    <a:pt x="2798" y="2132"/>
                  </a:cubicBezTo>
                  <a:lnTo>
                    <a:pt x="2436" y="1786"/>
                  </a:lnTo>
                  <a:cubicBezTo>
                    <a:pt x="2436" y="1786"/>
                    <a:pt x="2449" y="1613"/>
                    <a:pt x="2427" y="1355"/>
                  </a:cubicBezTo>
                  <a:cubicBezTo>
                    <a:pt x="2427" y="1355"/>
                    <a:pt x="2827" y="1307"/>
                    <a:pt x="2852" y="1403"/>
                  </a:cubicBezTo>
                  <a:cubicBezTo>
                    <a:pt x="2848" y="1386"/>
                    <a:pt x="2841" y="1374"/>
                    <a:pt x="2827" y="1355"/>
                  </a:cubicBezTo>
                  <a:cubicBezTo>
                    <a:pt x="2797" y="1317"/>
                    <a:pt x="2749" y="1307"/>
                    <a:pt x="2729" y="1305"/>
                  </a:cubicBezTo>
                  <a:cubicBezTo>
                    <a:pt x="2631" y="1292"/>
                    <a:pt x="2486" y="1276"/>
                    <a:pt x="2340" y="1272"/>
                  </a:cubicBezTo>
                  <a:cubicBezTo>
                    <a:pt x="2081" y="1264"/>
                    <a:pt x="1910" y="1285"/>
                    <a:pt x="1910" y="1285"/>
                  </a:cubicBezTo>
                  <a:lnTo>
                    <a:pt x="1547" y="939"/>
                  </a:lnTo>
                  <a:cubicBezTo>
                    <a:pt x="1547" y="939"/>
                    <a:pt x="1737" y="903"/>
                    <a:pt x="1954" y="877"/>
                  </a:cubicBezTo>
                  <a:cubicBezTo>
                    <a:pt x="2096" y="861"/>
                    <a:pt x="2221" y="852"/>
                    <a:pt x="2291" y="848"/>
                  </a:cubicBezTo>
                  <a:cubicBezTo>
                    <a:pt x="2296" y="848"/>
                    <a:pt x="2346" y="841"/>
                    <a:pt x="2393" y="886"/>
                  </a:cubicBezTo>
                  <a:cubicBezTo>
                    <a:pt x="2445" y="935"/>
                    <a:pt x="2704" y="1182"/>
                    <a:pt x="2809" y="1281"/>
                  </a:cubicBezTo>
                  <a:cubicBezTo>
                    <a:pt x="2856" y="1326"/>
                    <a:pt x="2852" y="1377"/>
                    <a:pt x="2852" y="1381"/>
                  </a:cubicBezTo>
                  <a:cubicBezTo>
                    <a:pt x="2852" y="1388"/>
                    <a:pt x="2852" y="1396"/>
                    <a:pt x="2852" y="1404"/>
                  </a:cubicBezTo>
                  <a:close/>
                  <a:moveTo>
                    <a:pt x="137" y="0"/>
                  </a:moveTo>
                  <a:lnTo>
                    <a:pt x="4218" y="0"/>
                  </a:lnTo>
                  <a:cubicBezTo>
                    <a:pt x="4294" y="0"/>
                    <a:pt x="4355" y="62"/>
                    <a:pt x="4355" y="138"/>
                  </a:cubicBezTo>
                  <a:lnTo>
                    <a:pt x="4355" y="3059"/>
                  </a:lnTo>
                  <a:lnTo>
                    <a:pt x="0" y="3059"/>
                  </a:lnTo>
                  <a:lnTo>
                    <a:pt x="0" y="138"/>
                  </a:lnTo>
                  <a:cubicBezTo>
                    <a:pt x="0" y="62"/>
                    <a:pt x="61" y="0"/>
                    <a:pt x="137" y="0"/>
                  </a:cubicBezTo>
                  <a:close/>
                  <a:moveTo>
                    <a:pt x="2017" y="2279"/>
                  </a:moveTo>
                  <a:cubicBezTo>
                    <a:pt x="1923" y="2252"/>
                    <a:pt x="1950" y="1857"/>
                    <a:pt x="1950" y="1857"/>
                  </a:cubicBezTo>
                  <a:cubicBezTo>
                    <a:pt x="2209" y="1866"/>
                    <a:pt x="2381" y="1844"/>
                    <a:pt x="2381" y="1844"/>
                  </a:cubicBezTo>
                  <a:lnTo>
                    <a:pt x="2743" y="2190"/>
                  </a:lnTo>
                  <a:cubicBezTo>
                    <a:pt x="2743" y="2190"/>
                    <a:pt x="2551" y="2227"/>
                    <a:pt x="2334" y="2252"/>
                  </a:cubicBezTo>
                  <a:cubicBezTo>
                    <a:pt x="2212" y="2266"/>
                    <a:pt x="2046" y="2278"/>
                    <a:pt x="2023" y="2280"/>
                  </a:cubicBezTo>
                  <a:cubicBezTo>
                    <a:pt x="2021" y="2280"/>
                    <a:pt x="2018" y="2279"/>
                    <a:pt x="2017" y="2279"/>
                  </a:cubicBezTo>
                  <a:close/>
                  <a:moveTo>
                    <a:pt x="1998" y="2281"/>
                  </a:moveTo>
                  <a:cubicBezTo>
                    <a:pt x="2005" y="2281"/>
                    <a:pt x="2012" y="2280"/>
                    <a:pt x="2020" y="2280"/>
                  </a:cubicBezTo>
                  <a:cubicBezTo>
                    <a:pt x="2002" y="2276"/>
                    <a:pt x="1989" y="2270"/>
                    <a:pt x="1970" y="2257"/>
                  </a:cubicBezTo>
                  <a:cubicBezTo>
                    <a:pt x="1931" y="2229"/>
                    <a:pt x="1919" y="2181"/>
                    <a:pt x="1915" y="2162"/>
                  </a:cubicBezTo>
                  <a:cubicBezTo>
                    <a:pt x="1897" y="2064"/>
                    <a:pt x="1874" y="1920"/>
                    <a:pt x="1863" y="1774"/>
                  </a:cubicBezTo>
                  <a:cubicBezTo>
                    <a:pt x="1842" y="1515"/>
                    <a:pt x="1855" y="1343"/>
                    <a:pt x="1855" y="1343"/>
                  </a:cubicBezTo>
                  <a:lnTo>
                    <a:pt x="1492" y="997"/>
                  </a:lnTo>
                  <a:cubicBezTo>
                    <a:pt x="1492" y="997"/>
                    <a:pt x="1465" y="1189"/>
                    <a:pt x="1451" y="1408"/>
                  </a:cubicBezTo>
                  <a:cubicBezTo>
                    <a:pt x="1441" y="1550"/>
                    <a:pt x="1438" y="1676"/>
                    <a:pt x="1438" y="1746"/>
                  </a:cubicBezTo>
                  <a:cubicBezTo>
                    <a:pt x="1438" y="1750"/>
                    <a:pt x="1434" y="1801"/>
                    <a:pt x="1481" y="1846"/>
                  </a:cubicBezTo>
                  <a:cubicBezTo>
                    <a:pt x="1533" y="1895"/>
                    <a:pt x="1792" y="2143"/>
                    <a:pt x="1896" y="2242"/>
                  </a:cubicBezTo>
                  <a:cubicBezTo>
                    <a:pt x="1943" y="2287"/>
                    <a:pt x="1993" y="2281"/>
                    <a:pt x="1998" y="2281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5" name="Freeform: Shape 9"/>
            <p:cNvSpPr/>
            <p:nvPr/>
          </p:nvSpPr>
          <p:spPr>
            <a:xfrm>
              <a:off x="6597720" y="2070360"/>
              <a:ext cx="4680" cy="9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" h="27">
                  <a:moveTo>
                    <a:pt x="14" y="20"/>
                  </a:moveTo>
                  <a:lnTo>
                    <a:pt x="0" y="0"/>
                  </a:lnTo>
                  <a:lnTo>
                    <a:pt x="0" y="27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6" name="Freeform: Shape 10"/>
            <p:cNvSpPr/>
            <p:nvPr/>
          </p:nvSpPr>
          <p:spPr>
            <a:xfrm>
              <a:off x="5633279" y="2757960"/>
              <a:ext cx="857880" cy="144791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84" h="4023">
                  <a:moveTo>
                    <a:pt x="1192" y="0"/>
                  </a:moveTo>
                  <a:lnTo>
                    <a:pt x="2384" y="403"/>
                  </a:lnTo>
                  <a:lnTo>
                    <a:pt x="2384" y="3447"/>
                  </a:lnTo>
                  <a:cubicBezTo>
                    <a:pt x="2384" y="3760"/>
                    <a:pt x="2152" y="4023"/>
                    <a:pt x="1809" y="4023"/>
                  </a:cubicBezTo>
                  <a:cubicBezTo>
                    <a:pt x="1467" y="4023"/>
                    <a:pt x="1234" y="3765"/>
                    <a:pt x="1234" y="3447"/>
                  </a:cubicBezTo>
                  <a:lnTo>
                    <a:pt x="1234" y="386"/>
                  </a:lnTo>
                  <a:lnTo>
                    <a:pt x="1150" y="386"/>
                  </a:lnTo>
                  <a:lnTo>
                    <a:pt x="1150" y="3447"/>
                  </a:lnTo>
                  <a:cubicBezTo>
                    <a:pt x="1150" y="3760"/>
                    <a:pt x="917" y="4023"/>
                    <a:pt x="575" y="4023"/>
                  </a:cubicBezTo>
                  <a:cubicBezTo>
                    <a:pt x="232" y="4023"/>
                    <a:pt x="0" y="3765"/>
                    <a:pt x="0" y="3447"/>
                  </a:cubicBezTo>
                  <a:lnTo>
                    <a:pt x="0" y="403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7" name="Freeform: Shape 11"/>
            <p:cNvSpPr/>
            <p:nvPr/>
          </p:nvSpPr>
          <p:spPr>
            <a:xfrm>
              <a:off x="5640840" y="486360"/>
              <a:ext cx="842759" cy="8441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42" h="2346">
                  <a:moveTo>
                    <a:pt x="396" y="1021"/>
                  </a:moveTo>
                  <a:cubicBezTo>
                    <a:pt x="462" y="1065"/>
                    <a:pt x="550" y="1047"/>
                    <a:pt x="594" y="981"/>
                  </a:cubicBezTo>
                  <a:cubicBezTo>
                    <a:pt x="616" y="946"/>
                    <a:pt x="622" y="906"/>
                    <a:pt x="613" y="869"/>
                  </a:cubicBezTo>
                  <a:lnTo>
                    <a:pt x="356" y="823"/>
                  </a:lnTo>
                  <a:cubicBezTo>
                    <a:pt x="356" y="823"/>
                    <a:pt x="355" y="823"/>
                    <a:pt x="355" y="824"/>
                  </a:cubicBezTo>
                  <a:cubicBezTo>
                    <a:pt x="312" y="889"/>
                    <a:pt x="330" y="978"/>
                    <a:pt x="396" y="1021"/>
                  </a:cubicBezTo>
                  <a:close/>
                  <a:moveTo>
                    <a:pt x="453" y="1581"/>
                  </a:moveTo>
                  <a:cubicBezTo>
                    <a:pt x="456" y="1584"/>
                    <a:pt x="510" y="1632"/>
                    <a:pt x="629" y="1672"/>
                  </a:cubicBezTo>
                  <a:cubicBezTo>
                    <a:pt x="667" y="1684"/>
                    <a:pt x="713" y="1696"/>
                    <a:pt x="765" y="1706"/>
                  </a:cubicBezTo>
                  <a:cubicBezTo>
                    <a:pt x="977" y="1744"/>
                    <a:pt x="1081" y="1699"/>
                    <a:pt x="1092" y="1694"/>
                  </a:cubicBezTo>
                  <a:cubicBezTo>
                    <a:pt x="1116" y="1683"/>
                    <a:pt x="1126" y="1654"/>
                    <a:pt x="1115" y="1630"/>
                  </a:cubicBezTo>
                  <a:cubicBezTo>
                    <a:pt x="1104" y="1605"/>
                    <a:pt x="1075" y="1594"/>
                    <a:pt x="1051" y="1605"/>
                  </a:cubicBezTo>
                  <a:cubicBezTo>
                    <a:pt x="1050" y="1605"/>
                    <a:pt x="964" y="1642"/>
                    <a:pt x="782" y="1609"/>
                  </a:cubicBezTo>
                  <a:cubicBezTo>
                    <a:pt x="599" y="1577"/>
                    <a:pt x="519" y="1510"/>
                    <a:pt x="518" y="1508"/>
                  </a:cubicBezTo>
                  <a:cubicBezTo>
                    <a:pt x="498" y="1490"/>
                    <a:pt x="467" y="1492"/>
                    <a:pt x="449" y="1512"/>
                  </a:cubicBezTo>
                  <a:cubicBezTo>
                    <a:pt x="431" y="1532"/>
                    <a:pt x="433" y="1563"/>
                    <a:pt x="453" y="1581"/>
                  </a:cubicBezTo>
                  <a:close/>
                  <a:moveTo>
                    <a:pt x="1304" y="1108"/>
                  </a:moveTo>
                  <a:cubicBezTo>
                    <a:pt x="1326" y="1073"/>
                    <a:pt x="1332" y="1033"/>
                    <a:pt x="1323" y="996"/>
                  </a:cubicBezTo>
                  <a:lnTo>
                    <a:pt x="1066" y="950"/>
                  </a:lnTo>
                  <a:lnTo>
                    <a:pt x="1065" y="951"/>
                  </a:lnTo>
                  <a:cubicBezTo>
                    <a:pt x="1022" y="1017"/>
                    <a:pt x="1040" y="1105"/>
                    <a:pt x="1106" y="1149"/>
                  </a:cubicBezTo>
                  <a:cubicBezTo>
                    <a:pt x="1172" y="1192"/>
                    <a:pt x="1260" y="1174"/>
                    <a:pt x="1304" y="1108"/>
                  </a:cubicBezTo>
                  <a:close/>
                  <a:moveTo>
                    <a:pt x="1171" y="0"/>
                  </a:moveTo>
                  <a:cubicBezTo>
                    <a:pt x="1818" y="0"/>
                    <a:pt x="2342" y="525"/>
                    <a:pt x="2342" y="1173"/>
                  </a:cubicBezTo>
                  <a:cubicBezTo>
                    <a:pt x="2342" y="1821"/>
                    <a:pt x="1818" y="2346"/>
                    <a:pt x="1171" y="2346"/>
                  </a:cubicBezTo>
                  <a:cubicBezTo>
                    <a:pt x="524" y="2346"/>
                    <a:pt x="0" y="1821"/>
                    <a:pt x="0" y="1173"/>
                  </a:cubicBezTo>
                  <a:cubicBezTo>
                    <a:pt x="0" y="525"/>
                    <a:pt x="524" y="0"/>
                    <a:pt x="1171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8" name="Freeform: Shape 12"/>
            <p:cNvSpPr/>
            <p:nvPr/>
          </p:nvSpPr>
          <p:spPr>
            <a:xfrm>
              <a:off x="4861080" y="1424159"/>
              <a:ext cx="2179440" cy="147311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55" h="4093">
                  <a:moveTo>
                    <a:pt x="5005" y="1855"/>
                  </a:moveTo>
                  <a:lnTo>
                    <a:pt x="4714" y="1468"/>
                  </a:lnTo>
                  <a:lnTo>
                    <a:pt x="4714" y="1998"/>
                  </a:lnTo>
                  <a:close/>
                  <a:moveTo>
                    <a:pt x="457" y="1393"/>
                  </a:moveTo>
                  <a:lnTo>
                    <a:pt x="1373" y="1229"/>
                  </a:lnTo>
                  <a:lnTo>
                    <a:pt x="2112" y="283"/>
                  </a:lnTo>
                  <a:cubicBezTo>
                    <a:pt x="2245" y="112"/>
                    <a:pt x="2454" y="0"/>
                    <a:pt x="2689" y="0"/>
                  </a:cubicBezTo>
                  <a:lnTo>
                    <a:pt x="3139" y="1671"/>
                  </a:lnTo>
                  <a:cubicBezTo>
                    <a:pt x="3188" y="1455"/>
                    <a:pt x="3237" y="628"/>
                    <a:pt x="3283" y="397"/>
                  </a:cubicBezTo>
                  <a:cubicBezTo>
                    <a:pt x="3283" y="397"/>
                    <a:pt x="2960" y="76"/>
                    <a:pt x="2958" y="1"/>
                  </a:cubicBezTo>
                  <a:cubicBezTo>
                    <a:pt x="3128" y="109"/>
                    <a:pt x="3389" y="109"/>
                    <a:pt x="3389" y="109"/>
                  </a:cubicBezTo>
                  <a:cubicBezTo>
                    <a:pt x="3389" y="109"/>
                    <a:pt x="3622" y="102"/>
                    <a:pt x="3820" y="0"/>
                  </a:cubicBezTo>
                  <a:cubicBezTo>
                    <a:pt x="3820" y="81"/>
                    <a:pt x="3496" y="397"/>
                    <a:pt x="3496" y="397"/>
                  </a:cubicBezTo>
                  <a:cubicBezTo>
                    <a:pt x="3542" y="630"/>
                    <a:pt x="3591" y="1459"/>
                    <a:pt x="3641" y="1678"/>
                  </a:cubicBezTo>
                  <a:lnTo>
                    <a:pt x="4327" y="0"/>
                  </a:lnTo>
                  <a:cubicBezTo>
                    <a:pt x="4529" y="0"/>
                    <a:pt x="4734" y="73"/>
                    <a:pt x="4864" y="248"/>
                  </a:cubicBezTo>
                  <a:lnTo>
                    <a:pt x="5831" y="1531"/>
                  </a:lnTo>
                  <a:lnTo>
                    <a:pt x="5876" y="1591"/>
                  </a:lnTo>
                  <a:lnTo>
                    <a:pt x="5966" y="1712"/>
                  </a:lnTo>
                  <a:cubicBezTo>
                    <a:pt x="6052" y="1826"/>
                    <a:pt x="6076" y="1968"/>
                    <a:pt x="6036" y="2096"/>
                  </a:cubicBezTo>
                  <a:cubicBezTo>
                    <a:pt x="6035" y="2101"/>
                    <a:pt x="6033" y="2106"/>
                    <a:pt x="6031" y="2111"/>
                  </a:cubicBezTo>
                  <a:cubicBezTo>
                    <a:pt x="5990" y="2225"/>
                    <a:pt x="5915" y="2326"/>
                    <a:pt x="5813" y="2400"/>
                  </a:cubicBezTo>
                  <a:lnTo>
                    <a:pt x="5748" y="2441"/>
                  </a:lnTo>
                  <a:cubicBezTo>
                    <a:pt x="5740" y="2445"/>
                    <a:pt x="4718" y="2950"/>
                    <a:pt x="4718" y="2950"/>
                  </a:cubicBezTo>
                  <a:lnTo>
                    <a:pt x="4303" y="2130"/>
                  </a:lnTo>
                  <a:lnTo>
                    <a:pt x="4236" y="2164"/>
                  </a:lnTo>
                  <a:lnTo>
                    <a:pt x="4714" y="3108"/>
                  </a:lnTo>
                  <a:lnTo>
                    <a:pt x="4714" y="4093"/>
                  </a:lnTo>
                  <a:lnTo>
                    <a:pt x="3338" y="3609"/>
                  </a:lnTo>
                  <a:lnTo>
                    <a:pt x="1960" y="4093"/>
                  </a:lnTo>
                  <a:lnTo>
                    <a:pt x="1960" y="1865"/>
                  </a:lnTo>
                  <a:cubicBezTo>
                    <a:pt x="1953" y="1875"/>
                    <a:pt x="1946" y="1884"/>
                    <a:pt x="1941" y="1890"/>
                  </a:cubicBezTo>
                  <a:cubicBezTo>
                    <a:pt x="1871" y="1980"/>
                    <a:pt x="1773" y="2037"/>
                    <a:pt x="1668" y="2054"/>
                  </a:cubicBezTo>
                  <a:cubicBezTo>
                    <a:pt x="1668" y="2055"/>
                    <a:pt x="408" y="2209"/>
                    <a:pt x="272" y="2225"/>
                  </a:cubicBezTo>
                  <a:cubicBezTo>
                    <a:pt x="42" y="2253"/>
                    <a:pt x="31" y="2383"/>
                    <a:pt x="0" y="2130"/>
                  </a:cubicBezTo>
                  <a:cubicBezTo>
                    <a:pt x="-2" y="2111"/>
                    <a:pt x="197" y="1865"/>
                    <a:pt x="197" y="1865"/>
                  </a:cubicBezTo>
                  <a:cubicBezTo>
                    <a:pt x="197" y="1865"/>
                    <a:pt x="278" y="1415"/>
                    <a:pt x="457" y="1393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9" name="Freeform: Shape 13"/>
            <p:cNvSpPr/>
            <p:nvPr/>
          </p:nvSpPr>
          <p:spPr>
            <a:xfrm>
              <a:off x="4174920" y="1540800"/>
              <a:ext cx="894240" cy="8319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85" h="2312">
                  <a:moveTo>
                    <a:pt x="1613" y="2291"/>
                  </a:moveTo>
                  <a:lnTo>
                    <a:pt x="17" y="1297"/>
                  </a:lnTo>
                  <a:cubicBezTo>
                    <a:pt x="0" y="1286"/>
                    <a:pt x="-5" y="1263"/>
                    <a:pt x="6" y="1246"/>
                  </a:cubicBezTo>
                  <a:lnTo>
                    <a:pt x="773" y="18"/>
                  </a:lnTo>
                  <a:cubicBezTo>
                    <a:pt x="784" y="0"/>
                    <a:pt x="807" y="-5"/>
                    <a:pt x="824" y="6"/>
                  </a:cubicBezTo>
                  <a:lnTo>
                    <a:pt x="2420" y="999"/>
                  </a:lnTo>
                  <a:cubicBezTo>
                    <a:pt x="2485" y="1040"/>
                    <a:pt x="2505" y="1127"/>
                    <a:pt x="2464" y="1192"/>
                  </a:cubicBezTo>
                  <a:lnTo>
                    <a:pt x="1805" y="2246"/>
                  </a:lnTo>
                  <a:cubicBezTo>
                    <a:pt x="1765" y="2311"/>
                    <a:pt x="1678" y="2332"/>
                    <a:pt x="1613" y="2291"/>
                  </a:cubicBezTo>
                  <a:close/>
                  <a:moveTo>
                    <a:pt x="1587" y="2208"/>
                  </a:moveTo>
                  <a:lnTo>
                    <a:pt x="72" y="1264"/>
                  </a:lnTo>
                  <a:lnTo>
                    <a:pt x="818" y="69"/>
                  </a:lnTo>
                  <a:lnTo>
                    <a:pt x="1405" y="435"/>
                  </a:lnTo>
                  <a:lnTo>
                    <a:pt x="2334" y="1013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0" name="Freeform: Shape 14"/>
            <p:cNvSpPr/>
            <p:nvPr/>
          </p:nvSpPr>
          <p:spPr>
            <a:xfrm>
              <a:off x="3837960" y="1422000"/>
              <a:ext cx="1567439" cy="816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55" h="2269">
                  <a:moveTo>
                    <a:pt x="2451" y="2269"/>
                  </a:moveTo>
                  <a:lnTo>
                    <a:pt x="1351" y="1584"/>
                  </a:lnTo>
                  <a:lnTo>
                    <a:pt x="0" y="0"/>
                  </a:lnTo>
                  <a:lnTo>
                    <a:pt x="4355" y="0"/>
                  </a:lnTo>
                  <a:lnTo>
                    <a:pt x="2993" y="1402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grpSp>
        <p:nvGrpSpPr>
          <p:cNvPr id="121" name="Group 120"/>
          <p:cNvGrpSpPr/>
          <p:nvPr/>
        </p:nvGrpSpPr>
        <p:grpSpPr>
          <a:xfrm>
            <a:off x="8568167" y="3737387"/>
            <a:ext cx="1857882" cy="2517499"/>
            <a:chOff x="7038720" y="268200"/>
            <a:chExt cx="3040920" cy="4120560"/>
          </a:xfrm>
          <a:solidFill>
            <a:schemeClr val="accent1"/>
          </a:solidFill>
        </p:grpSpPr>
        <p:sp>
          <p:nvSpPr>
            <p:cNvPr id="122" name="Freeform: Shape 15"/>
            <p:cNvSpPr/>
            <p:nvPr/>
          </p:nvSpPr>
          <p:spPr>
            <a:xfrm>
              <a:off x="7038720" y="268200"/>
              <a:ext cx="1559880" cy="1093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34" h="3039">
                  <a:moveTo>
                    <a:pt x="3592" y="2194"/>
                  </a:moveTo>
                  <a:lnTo>
                    <a:pt x="3592" y="2046"/>
                  </a:lnTo>
                  <a:lnTo>
                    <a:pt x="2825" y="2046"/>
                  </a:lnTo>
                  <a:lnTo>
                    <a:pt x="2825" y="2194"/>
                  </a:lnTo>
                  <a:lnTo>
                    <a:pt x="2825" y="2343"/>
                  </a:lnTo>
                  <a:lnTo>
                    <a:pt x="3592" y="2343"/>
                  </a:lnTo>
                  <a:close/>
                  <a:moveTo>
                    <a:pt x="3592" y="1748"/>
                  </a:moveTo>
                  <a:lnTo>
                    <a:pt x="3592" y="1897"/>
                  </a:lnTo>
                  <a:lnTo>
                    <a:pt x="2825" y="1897"/>
                  </a:lnTo>
                  <a:lnTo>
                    <a:pt x="2825" y="1748"/>
                  </a:lnTo>
                  <a:lnTo>
                    <a:pt x="2825" y="1599"/>
                  </a:lnTo>
                  <a:lnTo>
                    <a:pt x="3592" y="1599"/>
                  </a:lnTo>
                  <a:close/>
                  <a:moveTo>
                    <a:pt x="3592" y="1302"/>
                  </a:moveTo>
                  <a:lnTo>
                    <a:pt x="3592" y="1153"/>
                  </a:lnTo>
                  <a:lnTo>
                    <a:pt x="2825" y="1153"/>
                  </a:lnTo>
                  <a:lnTo>
                    <a:pt x="2825" y="1302"/>
                  </a:lnTo>
                  <a:lnTo>
                    <a:pt x="2825" y="1451"/>
                  </a:lnTo>
                  <a:lnTo>
                    <a:pt x="3592" y="1451"/>
                  </a:lnTo>
                  <a:close/>
                  <a:moveTo>
                    <a:pt x="3592" y="856"/>
                  </a:moveTo>
                  <a:lnTo>
                    <a:pt x="3592" y="707"/>
                  </a:lnTo>
                  <a:lnTo>
                    <a:pt x="2825" y="707"/>
                  </a:lnTo>
                  <a:lnTo>
                    <a:pt x="2825" y="856"/>
                  </a:lnTo>
                  <a:lnTo>
                    <a:pt x="2825" y="1004"/>
                  </a:lnTo>
                  <a:lnTo>
                    <a:pt x="3592" y="1004"/>
                  </a:lnTo>
                  <a:close/>
                  <a:moveTo>
                    <a:pt x="2756" y="2194"/>
                  </a:moveTo>
                  <a:lnTo>
                    <a:pt x="2756" y="2046"/>
                  </a:lnTo>
                  <a:lnTo>
                    <a:pt x="1989" y="2046"/>
                  </a:lnTo>
                  <a:lnTo>
                    <a:pt x="1989" y="2194"/>
                  </a:lnTo>
                  <a:lnTo>
                    <a:pt x="1989" y="2343"/>
                  </a:lnTo>
                  <a:lnTo>
                    <a:pt x="2756" y="2343"/>
                  </a:lnTo>
                  <a:close/>
                  <a:moveTo>
                    <a:pt x="2756" y="1748"/>
                  </a:moveTo>
                  <a:lnTo>
                    <a:pt x="2756" y="1897"/>
                  </a:lnTo>
                  <a:lnTo>
                    <a:pt x="1989" y="1897"/>
                  </a:lnTo>
                  <a:lnTo>
                    <a:pt x="1989" y="1748"/>
                  </a:lnTo>
                  <a:lnTo>
                    <a:pt x="1989" y="1599"/>
                  </a:lnTo>
                  <a:lnTo>
                    <a:pt x="2756" y="1599"/>
                  </a:lnTo>
                  <a:close/>
                  <a:moveTo>
                    <a:pt x="2756" y="1302"/>
                  </a:moveTo>
                  <a:lnTo>
                    <a:pt x="2756" y="1153"/>
                  </a:lnTo>
                  <a:lnTo>
                    <a:pt x="1989" y="1153"/>
                  </a:lnTo>
                  <a:lnTo>
                    <a:pt x="1989" y="1302"/>
                  </a:lnTo>
                  <a:lnTo>
                    <a:pt x="1989" y="1451"/>
                  </a:lnTo>
                  <a:lnTo>
                    <a:pt x="2756" y="1451"/>
                  </a:lnTo>
                  <a:close/>
                  <a:moveTo>
                    <a:pt x="2756" y="856"/>
                  </a:moveTo>
                  <a:lnTo>
                    <a:pt x="2756" y="707"/>
                  </a:lnTo>
                  <a:lnTo>
                    <a:pt x="1989" y="707"/>
                  </a:lnTo>
                  <a:lnTo>
                    <a:pt x="1989" y="856"/>
                  </a:lnTo>
                  <a:lnTo>
                    <a:pt x="1989" y="1004"/>
                  </a:lnTo>
                  <a:lnTo>
                    <a:pt x="2756" y="1004"/>
                  </a:lnTo>
                  <a:close/>
                  <a:moveTo>
                    <a:pt x="1917" y="2194"/>
                  </a:moveTo>
                  <a:lnTo>
                    <a:pt x="1917" y="2343"/>
                  </a:lnTo>
                  <a:lnTo>
                    <a:pt x="1150" y="2343"/>
                  </a:lnTo>
                  <a:lnTo>
                    <a:pt x="1150" y="2194"/>
                  </a:lnTo>
                  <a:lnTo>
                    <a:pt x="1150" y="2046"/>
                  </a:lnTo>
                  <a:lnTo>
                    <a:pt x="1917" y="2046"/>
                  </a:lnTo>
                  <a:close/>
                  <a:moveTo>
                    <a:pt x="1917" y="1748"/>
                  </a:moveTo>
                  <a:lnTo>
                    <a:pt x="1917" y="1599"/>
                  </a:lnTo>
                  <a:lnTo>
                    <a:pt x="1150" y="1599"/>
                  </a:lnTo>
                  <a:lnTo>
                    <a:pt x="1150" y="1748"/>
                  </a:lnTo>
                  <a:lnTo>
                    <a:pt x="1150" y="1897"/>
                  </a:lnTo>
                  <a:lnTo>
                    <a:pt x="1917" y="1897"/>
                  </a:lnTo>
                  <a:close/>
                  <a:moveTo>
                    <a:pt x="1917" y="1302"/>
                  </a:moveTo>
                  <a:lnTo>
                    <a:pt x="1917" y="1451"/>
                  </a:lnTo>
                  <a:lnTo>
                    <a:pt x="1150" y="1451"/>
                  </a:lnTo>
                  <a:lnTo>
                    <a:pt x="1150" y="1302"/>
                  </a:lnTo>
                  <a:lnTo>
                    <a:pt x="1150" y="1153"/>
                  </a:lnTo>
                  <a:lnTo>
                    <a:pt x="1917" y="1153"/>
                  </a:lnTo>
                  <a:close/>
                  <a:moveTo>
                    <a:pt x="1917" y="856"/>
                  </a:moveTo>
                  <a:lnTo>
                    <a:pt x="1917" y="707"/>
                  </a:lnTo>
                  <a:lnTo>
                    <a:pt x="1150" y="707"/>
                  </a:lnTo>
                  <a:lnTo>
                    <a:pt x="1150" y="856"/>
                  </a:lnTo>
                  <a:lnTo>
                    <a:pt x="1150" y="1004"/>
                  </a:lnTo>
                  <a:lnTo>
                    <a:pt x="1917" y="1004"/>
                  </a:lnTo>
                  <a:close/>
                  <a:moveTo>
                    <a:pt x="1081" y="2194"/>
                  </a:moveTo>
                  <a:lnTo>
                    <a:pt x="1081" y="2343"/>
                  </a:lnTo>
                  <a:lnTo>
                    <a:pt x="675" y="2343"/>
                  </a:lnTo>
                  <a:lnTo>
                    <a:pt x="675" y="2194"/>
                  </a:lnTo>
                  <a:lnTo>
                    <a:pt x="675" y="2046"/>
                  </a:lnTo>
                  <a:lnTo>
                    <a:pt x="1081" y="2046"/>
                  </a:lnTo>
                  <a:close/>
                  <a:moveTo>
                    <a:pt x="1081" y="1748"/>
                  </a:moveTo>
                  <a:lnTo>
                    <a:pt x="1081" y="1599"/>
                  </a:lnTo>
                  <a:lnTo>
                    <a:pt x="675" y="1599"/>
                  </a:lnTo>
                  <a:lnTo>
                    <a:pt x="675" y="1748"/>
                  </a:lnTo>
                  <a:lnTo>
                    <a:pt x="675" y="1897"/>
                  </a:lnTo>
                  <a:lnTo>
                    <a:pt x="1081" y="1897"/>
                  </a:lnTo>
                  <a:close/>
                  <a:moveTo>
                    <a:pt x="1081" y="1302"/>
                  </a:moveTo>
                  <a:lnTo>
                    <a:pt x="1081" y="1451"/>
                  </a:lnTo>
                  <a:lnTo>
                    <a:pt x="675" y="1451"/>
                  </a:lnTo>
                  <a:lnTo>
                    <a:pt x="675" y="1302"/>
                  </a:lnTo>
                  <a:lnTo>
                    <a:pt x="675" y="1153"/>
                  </a:lnTo>
                  <a:lnTo>
                    <a:pt x="1081" y="1153"/>
                  </a:lnTo>
                  <a:close/>
                  <a:moveTo>
                    <a:pt x="1081" y="856"/>
                  </a:moveTo>
                  <a:lnTo>
                    <a:pt x="1081" y="707"/>
                  </a:lnTo>
                  <a:lnTo>
                    <a:pt x="675" y="707"/>
                  </a:lnTo>
                  <a:lnTo>
                    <a:pt x="675" y="856"/>
                  </a:lnTo>
                  <a:lnTo>
                    <a:pt x="675" y="1004"/>
                  </a:lnTo>
                  <a:lnTo>
                    <a:pt x="1081" y="1004"/>
                  </a:lnTo>
                  <a:close/>
                  <a:moveTo>
                    <a:pt x="4129" y="0"/>
                  </a:moveTo>
                  <a:lnTo>
                    <a:pt x="206" y="0"/>
                  </a:lnTo>
                  <a:cubicBezTo>
                    <a:pt x="93" y="0"/>
                    <a:pt x="0" y="93"/>
                    <a:pt x="0" y="206"/>
                  </a:cubicBezTo>
                  <a:lnTo>
                    <a:pt x="0" y="3039"/>
                  </a:lnTo>
                  <a:lnTo>
                    <a:pt x="4334" y="3039"/>
                  </a:lnTo>
                  <a:lnTo>
                    <a:pt x="4334" y="206"/>
                  </a:lnTo>
                  <a:cubicBezTo>
                    <a:pt x="4334" y="93"/>
                    <a:pt x="4243" y="0"/>
                    <a:pt x="4129" y="0"/>
                  </a:cubicBezTo>
                  <a:close/>
                  <a:moveTo>
                    <a:pt x="675" y="1153"/>
                  </a:moveTo>
                  <a:lnTo>
                    <a:pt x="1081" y="1153"/>
                  </a:lnTo>
                  <a:lnTo>
                    <a:pt x="1081" y="1004"/>
                  </a:lnTo>
                  <a:lnTo>
                    <a:pt x="675" y="1004"/>
                  </a:lnTo>
                  <a:close/>
                  <a:moveTo>
                    <a:pt x="675" y="2046"/>
                  </a:moveTo>
                  <a:lnTo>
                    <a:pt x="1081" y="2046"/>
                  </a:lnTo>
                  <a:lnTo>
                    <a:pt x="1081" y="1897"/>
                  </a:lnTo>
                  <a:lnTo>
                    <a:pt x="675" y="1897"/>
                  </a:lnTo>
                  <a:close/>
                  <a:moveTo>
                    <a:pt x="675" y="2669"/>
                  </a:moveTo>
                  <a:lnTo>
                    <a:pt x="1081" y="2669"/>
                  </a:lnTo>
                  <a:lnTo>
                    <a:pt x="1081" y="2520"/>
                  </a:lnTo>
                  <a:lnTo>
                    <a:pt x="675" y="2520"/>
                  </a:lnTo>
                  <a:close/>
                  <a:moveTo>
                    <a:pt x="675" y="679"/>
                  </a:moveTo>
                  <a:lnTo>
                    <a:pt x="1081" y="679"/>
                  </a:lnTo>
                  <a:lnTo>
                    <a:pt x="1081" y="530"/>
                  </a:lnTo>
                  <a:lnTo>
                    <a:pt x="675" y="530"/>
                  </a:lnTo>
                  <a:close/>
                  <a:moveTo>
                    <a:pt x="675" y="1599"/>
                  </a:moveTo>
                  <a:lnTo>
                    <a:pt x="1081" y="1599"/>
                  </a:lnTo>
                  <a:lnTo>
                    <a:pt x="1081" y="1451"/>
                  </a:lnTo>
                  <a:lnTo>
                    <a:pt x="675" y="1451"/>
                  </a:lnTo>
                  <a:close/>
                  <a:moveTo>
                    <a:pt x="675" y="2492"/>
                  </a:moveTo>
                  <a:lnTo>
                    <a:pt x="1081" y="2492"/>
                  </a:lnTo>
                  <a:lnTo>
                    <a:pt x="1081" y="2343"/>
                  </a:lnTo>
                  <a:lnTo>
                    <a:pt x="675" y="2343"/>
                  </a:lnTo>
                  <a:close/>
                  <a:moveTo>
                    <a:pt x="1150" y="1153"/>
                  </a:moveTo>
                  <a:lnTo>
                    <a:pt x="1917" y="1153"/>
                  </a:lnTo>
                  <a:lnTo>
                    <a:pt x="1917" y="1004"/>
                  </a:lnTo>
                  <a:lnTo>
                    <a:pt x="1150" y="1004"/>
                  </a:lnTo>
                  <a:close/>
                  <a:moveTo>
                    <a:pt x="1150" y="2046"/>
                  </a:moveTo>
                  <a:lnTo>
                    <a:pt x="1917" y="2046"/>
                  </a:lnTo>
                  <a:lnTo>
                    <a:pt x="1917" y="1897"/>
                  </a:lnTo>
                  <a:lnTo>
                    <a:pt x="1150" y="1897"/>
                  </a:lnTo>
                  <a:close/>
                  <a:moveTo>
                    <a:pt x="1150" y="2669"/>
                  </a:moveTo>
                  <a:lnTo>
                    <a:pt x="1917" y="2669"/>
                  </a:lnTo>
                  <a:lnTo>
                    <a:pt x="1917" y="2520"/>
                  </a:lnTo>
                  <a:lnTo>
                    <a:pt x="1150" y="2520"/>
                  </a:lnTo>
                  <a:close/>
                  <a:moveTo>
                    <a:pt x="1150" y="679"/>
                  </a:moveTo>
                  <a:lnTo>
                    <a:pt x="1917" y="679"/>
                  </a:lnTo>
                  <a:lnTo>
                    <a:pt x="1917" y="530"/>
                  </a:lnTo>
                  <a:lnTo>
                    <a:pt x="1150" y="530"/>
                  </a:lnTo>
                  <a:close/>
                  <a:moveTo>
                    <a:pt x="1150" y="1599"/>
                  </a:moveTo>
                  <a:lnTo>
                    <a:pt x="1917" y="1599"/>
                  </a:lnTo>
                  <a:lnTo>
                    <a:pt x="1917" y="1451"/>
                  </a:lnTo>
                  <a:lnTo>
                    <a:pt x="1150" y="1451"/>
                  </a:lnTo>
                  <a:close/>
                  <a:moveTo>
                    <a:pt x="1150" y="2492"/>
                  </a:moveTo>
                  <a:lnTo>
                    <a:pt x="1917" y="2492"/>
                  </a:lnTo>
                  <a:lnTo>
                    <a:pt x="1917" y="2343"/>
                  </a:lnTo>
                  <a:lnTo>
                    <a:pt x="1150" y="2343"/>
                  </a:lnTo>
                  <a:close/>
                  <a:moveTo>
                    <a:pt x="1989" y="1153"/>
                  </a:moveTo>
                  <a:lnTo>
                    <a:pt x="2756" y="1153"/>
                  </a:lnTo>
                  <a:lnTo>
                    <a:pt x="2756" y="1004"/>
                  </a:lnTo>
                  <a:lnTo>
                    <a:pt x="1989" y="1004"/>
                  </a:lnTo>
                  <a:close/>
                  <a:moveTo>
                    <a:pt x="1989" y="679"/>
                  </a:moveTo>
                  <a:lnTo>
                    <a:pt x="2756" y="679"/>
                  </a:lnTo>
                  <a:lnTo>
                    <a:pt x="2756" y="530"/>
                  </a:lnTo>
                  <a:lnTo>
                    <a:pt x="1989" y="530"/>
                  </a:lnTo>
                  <a:close/>
                  <a:moveTo>
                    <a:pt x="1989" y="1599"/>
                  </a:moveTo>
                  <a:lnTo>
                    <a:pt x="2756" y="1599"/>
                  </a:lnTo>
                  <a:lnTo>
                    <a:pt x="2756" y="1451"/>
                  </a:lnTo>
                  <a:lnTo>
                    <a:pt x="1989" y="1451"/>
                  </a:lnTo>
                  <a:close/>
                  <a:moveTo>
                    <a:pt x="1989" y="2492"/>
                  </a:moveTo>
                  <a:lnTo>
                    <a:pt x="2756" y="2492"/>
                  </a:lnTo>
                  <a:lnTo>
                    <a:pt x="2756" y="2343"/>
                  </a:lnTo>
                  <a:lnTo>
                    <a:pt x="1989" y="2343"/>
                  </a:lnTo>
                  <a:close/>
                  <a:moveTo>
                    <a:pt x="1989" y="2046"/>
                  </a:moveTo>
                  <a:lnTo>
                    <a:pt x="2756" y="2046"/>
                  </a:lnTo>
                  <a:lnTo>
                    <a:pt x="2756" y="1897"/>
                  </a:lnTo>
                  <a:lnTo>
                    <a:pt x="1989" y="1897"/>
                  </a:lnTo>
                  <a:close/>
                  <a:moveTo>
                    <a:pt x="1989" y="2669"/>
                  </a:moveTo>
                  <a:lnTo>
                    <a:pt x="2756" y="2669"/>
                  </a:lnTo>
                  <a:lnTo>
                    <a:pt x="2756" y="2520"/>
                  </a:lnTo>
                  <a:lnTo>
                    <a:pt x="1989" y="2520"/>
                  </a:lnTo>
                  <a:close/>
                  <a:moveTo>
                    <a:pt x="1116" y="558"/>
                  </a:moveTo>
                  <a:lnTo>
                    <a:pt x="1116" y="2640"/>
                  </a:lnTo>
                  <a:close/>
                  <a:moveTo>
                    <a:pt x="1953" y="559"/>
                  </a:moveTo>
                  <a:lnTo>
                    <a:pt x="1953" y="2641"/>
                  </a:lnTo>
                  <a:close/>
                  <a:moveTo>
                    <a:pt x="2825" y="1153"/>
                  </a:moveTo>
                  <a:lnTo>
                    <a:pt x="3592" y="1153"/>
                  </a:lnTo>
                  <a:lnTo>
                    <a:pt x="3592" y="1004"/>
                  </a:lnTo>
                  <a:lnTo>
                    <a:pt x="2825" y="1004"/>
                  </a:lnTo>
                  <a:close/>
                  <a:moveTo>
                    <a:pt x="2825" y="679"/>
                  </a:moveTo>
                  <a:lnTo>
                    <a:pt x="3592" y="679"/>
                  </a:lnTo>
                  <a:lnTo>
                    <a:pt x="3592" y="530"/>
                  </a:lnTo>
                  <a:lnTo>
                    <a:pt x="2825" y="530"/>
                  </a:lnTo>
                  <a:close/>
                  <a:moveTo>
                    <a:pt x="2825" y="1599"/>
                  </a:moveTo>
                  <a:lnTo>
                    <a:pt x="3592" y="1599"/>
                  </a:lnTo>
                  <a:lnTo>
                    <a:pt x="3592" y="1451"/>
                  </a:lnTo>
                  <a:lnTo>
                    <a:pt x="2825" y="1451"/>
                  </a:lnTo>
                  <a:close/>
                  <a:moveTo>
                    <a:pt x="2825" y="2492"/>
                  </a:moveTo>
                  <a:lnTo>
                    <a:pt x="3592" y="2492"/>
                  </a:lnTo>
                  <a:lnTo>
                    <a:pt x="3592" y="2343"/>
                  </a:lnTo>
                  <a:lnTo>
                    <a:pt x="2825" y="2343"/>
                  </a:lnTo>
                  <a:close/>
                  <a:moveTo>
                    <a:pt x="2825" y="2046"/>
                  </a:moveTo>
                  <a:lnTo>
                    <a:pt x="3592" y="2046"/>
                  </a:lnTo>
                  <a:lnTo>
                    <a:pt x="3592" y="1897"/>
                  </a:lnTo>
                  <a:lnTo>
                    <a:pt x="2825" y="1897"/>
                  </a:lnTo>
                  <a:close/>
                  <a:moveTo>
                    <a:pt x="2825" y="2669"/>
                  </a:moveTo>
                  <a:lnTo>
                    <a:pt x="3592" y="2669"/>
                  </a:lnTo>
                  <a:lnTo>
                    <a:pt x="3592" y="2520"/>
                  </a:lnTo>
                  <a:lnTo>
                    <a:pt x="2825" y="2520"/>
                  </a:lnTo>
                  <a:close/>
                  <a:moveTo>
                    <a:pt x="2790" y="558"/>
                  </a:moveTo>
                  <a:lnTo>
                    <a:pt x="2790" y="2640"/>
                  </a:lnTo>
                  <a:close/>
                  <a:moveTo>
                    <a:pt x="663" y="315"/>
                  </a:moveTo>
                  <a:lnTo>
                    <a:pt x="1973" y="315"/>
                  </a:lnTo>
                  <a:lnTo>
                    <a:pt x="1973" y="148"/>
                  </a:lnTo>
                  <a:lnTo>
                    <a:pt x="663" y="148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3" name="Freeform: Shape 16"/>
            <p:cNvSpPr/>
            <p:nvPr/>
          </p:nvSpPr>
          <p:spPr>
            <a:xfrm>
              <a:off x="7670880" y="1668960"/>
              <a:ext cx="722159" cy="51803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007" h="1440">
                  <a:moveTo>
                    <a:pt x="49" y="524"/>
                  </a:moveTo>
                  <a:lnTo>
                    <a:pt x="1171" y="1440"/>
                  </a:lnTo>
                  <a:cubicBezTo>
                    <a:pt x="1204" y="1352"/>
                    <a:pt x="1259" y="1272"/>
                    <a:pt x="1339" y="1210"/>
                  </a:cubicBezTo>
                  <a:cubicBezTo>
                    <a:pt x="1389" y="1171"/>
                    <a:pt x="1447" y="1141"/>
                    <a:pt x="1509" y="1119"/>
                  </a:cubicBezTo>
                  <a:lnTo>
                    <a:pt x="1829" y="1011"/>
                  </a:lnTo>
                  <a:cubicBezTo>
                    <a:pt x="1889" y="991"/>
                    <a:pt x="1949" y="982"/>
                    <a:pt x="2007" y="981"/>
                  </a:cubicBezTo>
                  <a:lnTo>
                    <a:pt x="858" y="43"/>
                  </a:lnTo>
                  <a:cubicBezTo>
                    <a:pt x="799" y="-5"/>
                    <a:pt x="718" y="-14"/>
                    <a:pt x="650" y="20"/>
                  </a:cubicBezTo>
                  <a:lnTo>
                    <a:pt x="74" y="303"/>
                  </a:lnTo>
                  <a:cubicBezTo>
                    <a:pt x="-13" y="346"/>
                    <a:pt x="-26" y="463"/>
                    <a:pt x="49" y="524"/>
                  </a:cubicBezTo>
                  <a:close/>
                  <a:moveTo>
                    <a:pt x="772" y="143"/>
                  </a:moveTo>
                  <a:lnTo>
                    <a:pt x="162" y="441"/>
                  </a:lnTo>
                  <a:lnTo>
                    <a:pt x="1116" y="1217"/>
                  </a:lnTo>
                  <a:lnTo>
                    <a:pt x="1696" y="90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4" name="Freeform: Shape 17"/>
            <p:cNvSpPr/>
            <p:nvPr/>
          </p:nvSpPr>
          <p:spPr>
            <a:xfrm>
              <a:off x="8745480" y="3093120"/>
              <a:ext cx="417960" cy="1295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62" h="3600">
                  <a:moveTo>
                    <a:pt x="738" y="7"/>
                  </a:moveTo>
                  <a:cubicBezTo>
                    <a:pt x="841" y="7"/>
                    <a:pt x="956" y="4"/>
                    <a:pt x="1153" y="0"/>
                  </a:cubicBezTo>
                  <a:cubicBezTo>
                    <a:pt x="1157" y="1262"/>
                    <a:pt x="1161" y="2825"/>
                    <a:pt x="1162" y="2993"/>
                  </a:cubicBezTo>
                  <a:cubicBezTo>
                    <a:pt x="1162" y="3322"/>
                    <a:pt x="942" y="3599"/>
                    <a:pt x="581" y="3600"/>
                  </a:cubicBezTo>
                  <a:cubicBezTo>
                    <a:pt x="220" y="3601"/>
                    <a:pt x="9" y="3331"/>
                    <a:pt x="8" y="2996"/>
                  </a:cubicBezTo>
                  <a:lnTo>
                    <a:pt x="0" y="205"/>
                  </a:lnTo>
                  <a:cubicBezTo>
                    <a:pt x="138" y="140"/>
                    <a:pt x="456" y="7"/>
                    <a:pt x="738" y="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5" name="Freeform: Shape 18"/>
            <p:cNvSpPr/>
            <p:nvPr/>
          </p:nvSpPr>
          <p:spPr>
            <a:xfrm>
              <a:off x="8835840" y="1600200"/>
              <a:ext cx="774000" cy="1055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151" h="2934">
                  <a:moveTo>
                    <a:pt x="1908" y="2802"/>
                  </a:moveTo>
                  <a:cubicBezTo>
                    <a:pt x="1787" y="2901"/>
                    <a:pt x="1633" y="2945"/>
                    <a:pt x="1451" y="2932"/>
                  </a:cubicBezTo>
                  <a:cubicBezTo>
                    <a:pt x="1239" y="2549"/>
                    <a:pt x="145" y="576"/>
                    <a:pt x="18" y="356"/>
                  </a:cubicBezTo>
                  <a:cubicBezTo>
                    <a:pt x="-9" y="308"/>
                    <a:pt x="-2" y="252"/>
                    <a:pt x="19" y="201"/>
                  </a:cubicBezTo>
                  <a:lnTo>
                    <a:pt x="239" y="321"/>
                  </a:lnTo>
                  <a:lnTo>
                    <a:pt x="289" y="349"/>
                  </a:lnTo>
                  <a:lnTo>
                    <a:pt x="324" y="320"/>
                  </a:lnTo>
                  <a:lnTo>
                    <a:pt x="519" y="655"/>
                  </a:lnTo>
                  <a:lnTo>
                    <a:pt x="730" y="360"/>
                  </a:lnTo>
                  <a:lnTo>
                    <a:pt x="773" y="411"/>
                  </a:lnTo>
                  <a:lnTo>
                    <a:pt x="813" y="458"/>
                  </a:lnTo>
                  <a:lnTo>
                    <a:pt x="870" y="433"/>
                  </a:lnTo>
                  <a:lnTo>
                    <a:pt x="1689" y="64"/>
                  </a:lnTo>
                  <a:lnTo>
                    <a:pt x="1832" y="0"/>
                  </a:lnTo>
                  <a:cubicBezTo>
                    <a:pt x="2010" y="42"/>
                    <a:pt x="2144" y="199"/>
                    <a:pt x="2150" y="389"/>
                  </a:cubicBezTo>
                  <a:lnTo>
                    <a:pt x="2151" y="389"/>
                  </a:lnTo>
                  <a:lnTo>
                    <a:pt x="2149" y="2427"/>
                  </a:lnTo>
                  <a:cubicBezTo>
                    <a:pt x="2104" y="2559"/>
                    <a:pt x="2029" y="2702"/>
                    <a:pt x="1908" y="2802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6" name="Freeform: Shape 19"/>
            <p:cNvSpPr/>
            <p:nvPr/>
          </p:nvSpPr>
          <p:spPr>
            <a:xfrm>
              <a:off x="8743679" y="1684440"/>
              <a:ext cx="672840" cy="1426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70" h="3964">
                  <a:moveTo>
                    <a:pt x="1" y="2321"/>
                  </a:moveTo>
                  <a:lnTo>
                    <a:pt x="3" y="152"/>
                  </a:lnTo>
                  <a:lnTo>
                    <a:pt x="3" y="153"/>
                  </a:lnTo>
                  <a:cubicBezTo>
                    <a:pt x="5" y="98"/>
                    <a:pt x="17" y="47"/>
                    <a:pt x="38" y="0"/>
                  </a:cubicBezTo>
                  <a:cubicBezTo>
                    <a:pt x="28" y="76"/>
                    <a:pt x="38" y="155"/>
                    <a:pt x="82" y="232"/>
                  </a:cubicBezTo>
                  <a:cubicBezTo>
                    <a:pt x="211" y="457"/>
                    <a:pt x="1407" y="2613"/>
                    <a:pt x="1536" y="2845"/>
                  </a:cubicBezTo>
                  <a:cubicBezTo>
                    <a:pt x="1555" y="2946"/>
                    <a:pt x="1616" y="3136"/>
                    <a:pt x="1769" y="3516"/>
                  </a:cubicBezTo>
                  <a:cubicBezTo>
                    <a:pt x="1803" y="3599"/>
                    <a:pt x="1837" y="3682"/>
                    <a:pt x="1870" y="3760"/>
                  </a:cubicBezTo>
                  <a:cubicBezTo>
                    <a:pt x="1456" y="3771"/>
                    <a:pt x="951" y="3783"/>
                    <a:pt x="743" y="3783"/>
                  </a:cubicBezTo>
                  <a:cubicBezTo>
                    <a:pt x="396" y="3783"/>
                    <a:pt x="95" y="3919"/>
                    <a:pt x="5" y="3964"/>
                  </a:cubicBezTo>
                  <a:lnTo>
                    <a:pt x="1" y="2610"/>
                  </a:lnTo>
                  <a:lnTo>
                    <a:pt x="0" y="2321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7" name="Freeform: Shape 20"/>
            <p:cNvSpPr/>
            <p:nvPr/>
          </p:nvSpPr>
          <p:spPr>
            <a:xfrm>
              <a:off x="8708040" y="693719"/>
              <a:ext cx="813240" cy="812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60" h="2258">
                  <a:moveTo>
                    <a:pt x="225" y="1345"/>
                  </a:moveTo>
                  <a:cubicBezTo>
                    <a:pt x="225" y="1264"/>
                    <a:pt x="291" y="1198"/>
                    <a:pt x="373" y="1198"/>
                  </a:cubicBezTo>
                  <a:cubicBezTo>
                    <a:pt x="455" y="1198"/>
                    <a:pt x="521" y="1264"/>
                    <a:pt x="521" y="1345"/>
                  </a:cubicBezTo>
                  <a:cubicBezTo>
                    <a:pt x="521" y="1427"/>
                    <a:pt x="455" y="1493"/>
                    <a:pt x="373" y="1493"/>
                  </a:cubicBezTo>
                  <a:cubicBezTo>
                    <a:pt x="291" y="1493"/>
                    <a:pt x="225" y="1427"/>
                    <a:pt x="225" y="1345"/>
                  </a:cubicBezTo>
                  <a:close/>
                  <a:moveTo>
                    <a:pt x="461" y="1817"/>
                  </a:moveTo>
                  <a:lnTo>
                    <a:pt x="1120" y="1831"/>
                  </a:lnTo>
                  <a:cubicBezTo>
                    <a:pt x="1117" y="1955"/>
                    <a:pt x="967" y="2053"/>
                    <a:pt x="785" y="2049"/>
                  </a:cubicBezTo>
                  <a:cubicBezTo>
                    <a:pt x="603" y="2045"/>
                    <a:pt x="458" y="1941"/>
                    <a:pt x="461" y="1817"/>
                  </a:cubicBezTo>
                  <a:close/>
                  <a:moveTo>
                    <a:pt x="1120" y="1493"/>
                  </a:moveTo>
                  <a:cubicBezTo>
                    <a:pt x="1038" y="1493"/>
                    <a:pt x="972" y="1427"/>
                    <a:pt x="972" y="1345"/>
                  </a:cubicBezTo>
                  <a:cubicBezTo>
                    <a:pt x="972" y="1264"/>
                    <a:pt x="1038" y="1198"/>
                    <a:pt x="1120" y="1198"/>
                  </a:cubicBezTo>
                  <a:cubicBezTo>
                    <a:pt x="1201" y="1198"/>
                    <a:pt x="1267" y="1264"/>
                    <a:pt x="1267" y="1345"/>
                  </a:cubicBezTo>
                  <a:cubicBezTo>
                    <a:pt x="1267" y="1427"/>
                    <a:pt x="1201" y="1493"/>
                    <a:pt x="1120" y="1493"/>
                  </a:cubicBezTo>
                  <a:close/>
                  <a:moveTo>
                    <a:pt x="0" y="1128"/>
                  </a:moveTo>
                  <a:cubicBezTo>
                    <a:pt x="0" y="1752"/>
                    <a:pt x="505" y="2258"/>
                    <a:pt x="1129" y="2258"/>
                  </a:cubicBezTo>
                  <a:cubicBezTo>
                    <a:pt x="1753" y="2259"/>
                    <a:pt x="2259" y="1754"/>
                    <a:pt x="2260" y="1130"/>
                  </a:cubicBezTo>
                  <a:cubicBezTo>
                    <a:pt x="2260" y="507"/>
                    <a:pt x="1755" y="1"/>
                    <a:pt x="1131" y="0"/>
                  </a:cubicBezTo>
                  <a:cubicBezTo>
                    <a:pt x="507" y="0"/>
                    <a:pt x="1" y="505"/>
                    <a:pt x="0" y="1128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8" name="Freeform: Shape 21"/>
            <p:cNvSpPr/>
            <p:nvPr/>
          </p:nvSpPr>
          <p:spPr>
            <a:xfrm>
              <a:off x="9053640" y="1550880"/>
              <a:ext cx="377640" cy="177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50" h="494">
                  <a:moveTo>
                    <a:pt x="230" y="494"/>
                  </a:moveTo>
                  <a:lnTo>
                    <a:pt x="0" y="222"/>
                  </a:lnTo>
                  <a:lnTo>
                    <a:pt x="783" y="0"/>
                  </a:lnTo>
                  <a:lnTo>
                    <a:pt x="1050" y="126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9" name="Freeform: Shape 22"/>
            <p:cNvSpPr/>
            <p:nvPr/>
          </p:nvSpPr>
          <p:spPr>
            <a:xfrm>
              <a:off x="8838000" y="1582919"/>
              <a:ext cx="141480" cy="110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4" h="308">
                  <a:moveTo>
                    <a:pt x="263" y="308"/>
                  </a:moveTo>
                  <a:lnTo>
                    <a:pt x="0" y="164"/>
                  </a:lnTo>
                  <a:lnTo>
                    <a:pt x="160" y="0"/>
                  </a:lnTo>
                  <a:lnTo>
                    <a:pt x="394" y="105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0" name="Freeform: Shape 23"/>
            <p:cNvSpPr/>
            <p:nvPr/>
          </p:nvSpPr>
          <p:spPr>
            <a:xfrm>
              <a:off x="8102520" y="2044800"/>
              <a:ext cx="462600" cy="385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86" h="1071">
                  <a:moveTo>
                    <a:pt x="1258" y="329"/>
                  </a:moveTo>
                  <a:cubicBezTo>
                    <a:pt x="1167" y="58"/>
                    <a:pt x="897" y="-56"/>
                    <a:pt x="650" y="27"/>
                  </a:cubicBezTo>
                  <a:cubicBezTo>
                    <a:pt x="522" y="71"/>
                    <a:pt x="330" y="135"/>
                    <a:pt x="330" y="135"/>
                  </a:cubicBezTo>
                  <a:cubicBezTo>
                    <a:pt x="79" y="220"/>
                    <a:pt x="-63" y="472"/>
                    <a:pt x="28" y="743"/>
                  </a:cubicBezTo>
                  <a:cubicBezTo>
                    <a:pt x="120" y="1014"/>
                    <a:pt x="390" y="1128"/>
                    <a:pt x="637" y="1045"/>
                  </a:cubicBezTo>
                  <a:cubicBezTo>
                    <a:pt x="765" y="1001"/>
                    <a:pt x="957" y="937"/>
                    <a:pt x="957" y="937"/>
                  </a:cubicBezTo>
                  <a:cubicBezTo>
                    <a:pt x="1208" y="852"/>
                    <a:pt x="1350" y="600"/>
                    <a:pt x="1258" y="329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1" name="Freeform: Shape 24"/>
            <p:cNvSpPr/>
            <p:nvPr/>
          </p:nvSpPr>
          <p:spPr>
            <a:xfrm>
              <a:off x="9676440" y="2423160"/>
              <a:ext cx="403200" cy="455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21" h="1267">
                  <a:moveTo>
                    <a:pt x="856" y="57"/>
                  </a:moveTo>
                  <a:cubicBezTo>
                    <a:pt x="602" y="-74"/>
                    <a:pt x="329" y="32"/>
                    <a:pt x="211" y="264"/>
                  </a:cubicBezTo>
                  <a:cubicBezTo>
                    <a:pt x="150" y="385"/>
                    <a:pt x="57" y="565"/>
                    <a:pt x="57" y="565"/>
                  </a:cubicBezTo>
                  <a:cubicBezTo>
                    <a:pt x="-64" y="800"/>
                    <a:pt x="11" y="1080"/>
                    <a:pt x="265" y="1210"/>
                  </a:cubicBezTo>
                  <a:cubicBezTo>
                    <a:pt x="519" y="1341"/>
                    <a:pt x="791" y="1235"/>
                    <a:pt x="910" y="1003"/>
                  </a:cubicBezTo>
                  <a:cubicBezTo>
                    <a:pt x="972" y="882"/>
                    <a:pt x="1064" y="702"/>
                    <a:pt x="1064" y="702"/>
                  </a:cubicBezTo>
                  <a:cubicBezTo>
                    <a:pt x="1185" y="467"/>
                    <a:pt x="1111" y="187"/>
                    <a:pt x="856" y="5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2" name="Freeform: Shape 25"/>
            <p:cNvSpPr/>
            <p:nvPr/>
          </p:nvSpPr>
          <p:spPr>
            <a:xfrm>
              <a:off x="9421560" y="2825280"/>
              <a:ext cx="468360" cy="322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02" h="897">
                  <a:moveTo>
                    <a:pt x="317" y="401"/>
                  </a:moveTo>
                  <a:lnTo>
                    <a:pt x="494" y="313"/>
                  </a:lnTo>
                  <a:lnTo>
                    <a:pt x="413" y="151"/>
                  </a:lnTo>
                  <a:cubicBezTo>
                    <a:pt x="530" y="111"/>
                    <a:pt x="652" y="61"/>
                    <a:pt x="760" y="0"/>
                  </a:cubicBezTo>
                  <a:cubicBezTo>
                    <a:pt x="809" y="60"/>
                    <a:pt x="870" y="110"/>
                    <a:pt x="944" y="148"/>
                  </a:cubicBezTo>
                  <a:cubicBezTo>
                    <a:pt x="1026" y="190"/>
                    <a:pt x="1111" y="211"/>
                    <a:pt x="1199" y="211"/>
                  </a:cubicBezTo>
                  <a:cubicBezTo>
                    <a:pt x="1234" y="211"/>
                    <a:pt x="1268" y="206"/>
                    <a:pt x="1302" y="200"/>
                  </a:cubicBezTo>
                  <a:cubicBezTo>
                    <a:pt x="1293" y="253"/>
                    <a:pt x="1277" y="297"/>
                    <a:pt x="1252" y="329"/>
                  </a:cubicBezTo>
                  <a:cubicBezTo>
                    <a:pt x="1041" y="602"/>
                    <a:pt x="456" y="829"/>
                    <a:pt x="268" y="897"/>
                  </a:cubicBezTo>
                  <a:cubicBezTo>
                    <a:pt x="246" y="847"/>
                    <a:pt x="224" y="796"/>
                    <a:pt x="202" y="745"/>
                  </a:cubicBezTo>
                  <a:cubicBezTo>
                    <a:pt x="201" y="743"/>
                    <a:pt x="201" y="741"/>
                    <a:pt x="200" y="740"/>
                  </a:cubicBezTo>
                  <a:cubicBezTo>
                    <a:pt x="179" y="690"/>
                    <a:pt x="158" y="641"/>
                    <a:pt x="137" y="592"/>
                  </a:cubicBezTo>
                  <a:cubicBezTo>
                    <a:pt x="89" y="478"/>
                    <a:pt x="43" y="365"/>
                    <a:pt x="0" y="260"/>
                  </a:cubicBezTo>
                  <a:cubicBezTo>
                    <a:pt x="55" y="249"/>
                    <a:pt x="132" y="232"/>
                    <a:pt x="221" y="208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3" name="Freeform: Shape 26"/>
            <p:cNvSpPr/>
            <p:nvPr/>
          </p:nvSpPr>
          <p:spPr>
            <a:xfrm>
              <a:off x="9345960" y="2401200"/>
              <a:ext cx="411480" cy="488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44" h="1359">
                  <a:moveTo>
                    <a:pt x="579" y="682"/>
                  </a:moveTo>
                  <a:cubicBezTo>
                    <a:pt x="781" y="516"/>
                    <a:pt x="883" y="252"/>
                    <a:pt x="924" y="0"/>
                  </a:cubicBezTo>
                  <a:cubicBezTo>
                    <a:pt x="956" y="26"/>
                    <a:pt x="987" y="52"/>
                    <a:pt x="1019" y="78"/>
                  </a:cubicBezTo>
                  <a:cubicBezTo>
                    <a:pt x="1042" y="97"/>
                    <a:pt x="1135" y="151"/>
                    <a:pt x="1144" y="181"/>
                  </a:cubicBezTo>
                  <a:cubicBezTo>
                    <a:pt x="1150" y="203"/>
                    <a:pt x="1080" y="283"/>
                    <a:pt x="1062" y="317"/>
                  </a:cubicBezTo>
                  <a:cubicBezTo>
                    <a:pt x="1036" y="367"/>
                    <a:pt x="1011" y="416"/>
                    <a:pt x="986" y="466"/>
                  </a:cubicBezTo>
                  <a:cubicBezTo>
                    <a:pt x="918" y="597"/>
                    <a:pt x="848" y="724"/>
                    <a:pt x="856" y="878"/>
                  </a:cubicBezTo>
                  <a:cubicBezTo>
                    <a:pt x="858" y="929"/>
                    <a:pt x="868" y="979"/>
                    <a:pt x="885" y="1027"/>
                  </a:cubicBezTo>
                  <a:cubicBezTo>
                    <a:pt x="891" y="1045"/>
                    <a:pt x="919" y="1084"/>
                    <a:pt x="918" y="1099"/>
                  </a:cubicBezTo>
                  <a:cubicBezTo>
                    <a:pt x="916" y="1122"/>
                    <a:pt x="875" y="1136"/>
                    <a:pt x="848" y="1149"/>
                  </a:cubicBezTo>
                  <a:cubicBezTo>
                    <a:pt x="798" y="1173"/>
                    <a:pt x="746" y="1195"/>
                    <a:pt x="694" y="1215"/>
                  </a:cubicBezTo>
                  <a:cubicBezTo>
                    <a:pt x="674" y="1223"/>
                    <a:pt x="622" y="1251"/>
                    <a:pt x="599" y="1249"/>
                  </a:cubicBezTo>
                  <a:cubicBezTo>
                    <a:pt x="570" y="1245"/>
                    <a:pt x="597" y="1256"/>
                    <a:pt x="578" y="1237"/>
                  </a:cubicBezTo>
                  <a:cubicBezTo>
                    <a:pt x="556" y="1216"/>
                    <a:pt x="557" y="1166"/>
                    <a:pt x="533" y="1147"/>
                  </a:cubicBezTo>
                  <a:cubicBezTo>
                    <a:pt x="516" y="1134"/>
                    <a:pt x="528" y="1139"/>
                    <a:pt x="499" y="1149"/>
                  </a:cubicBezTo>
                  <a:cubicBezTo>
                    <a:pt x="448" y="1167"/>
                    <a:pt x="399" y="1199"/>
                    <a:pt x="350" y="1223"/>
                  </a:cubicBezTo>
                  <a:cubicBezTo>
                    <a:pt x="365" y="1252"/>
                    <a:pt x="379" y="1281"/>
                    <a:pt x="393" y="1310"/>
                  </a:cubicBezTo>
                  <a:cubicBezTo>
                    <a:pt x="357" y="1320"/>
                    <a:pt x="321" y="1329"/>
                    <a:pt x="284" y="1337"/>
                  </a:cubicBezTo>
                  <a:cubicBezTo>
                    <a:pt x="264" y="1342"/>
                    <a:pt x="210" y="1365"/>
                    <a:pt x="188" y="1358"/>
                  </a:cubicBezTo>
                  <a:cubicBezTo>
                    <a:pt x="152" y="1346"/>
                    <a:pt x="115" y="1193"/>
                    <a:pt x="100" y="1150"/>
                  </a:cubicBezTo>
                  <a:cubicBezTo>
                    <a:pt x="63" y="1049"/>
                    <a:pt x="23" y="947"/>
                    <a:pt x="0" y="841"/>
                  </a:cubicBezTo>
                  <a:cubicBezTo>
                    <a:pt x="207" y="861"/>
                    <a:pt x="416" y="816"/>
                    <a:pt x="579" y="682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4" name="Freeform: Shape 27"/>
            <p:cNvSpPr/>
            <p:nvPr/>
          </p:nvSpPr>
          <p:spPr>
            <a:xfrm>
              <a:off x="9222840" y="3086640"/>
              <a:ext cx="408600" cy="1302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36" h="3618">
                  <a:moveTo>
                    <a:pt x="0" y="3024"/>
                  </a:moveTo>
                  <a:cubicBezTo>
                    <a:pt x="1" y="3353"/>
                    <a:pt x="209" y="3619"/>
                    <a:pt x="564" y="3618"/>
                  </a:cubicBezTo>
                  <a:cubicBezTo>
                    <a:pt x="919" y="3617"/>
                    <a:pt x="1137" y="3344"/>
                    <a:pt x="1136" y="3020"/>
                  </a:cubicBezTo>
                  <a:cubicBezTo>
                    <a:pt x="1135" y="2855"/>
                    <a:pt x="1136" y="195"/>
                    <a:pt x="1136" y="195"/>
                  </a:cubicBezTo>
                  <a:cubicBezTo>
                    <a:pt x="957" y="272"/>
                    <a:pt x="818" y="318"/>
                    <a:pt x="804" y="323"/>
                  </a:cubicBezTo>
                  <a:lnTo>
                    <a:pt x="745" y="342"/>
                  </a:lnTo>
                  <a:lnTo>
                    <a:pt x="719" y="285"/>
                  </a:lnTo>
                  <a:cubicBezTo>
                    <a:pt x="719" y="283"/>
                    <a:pt x="667" y="165"/>
                    <a:pt x="596" y="0"/>
                  </a:cubicBezTo>
                  <a:cubicBezTo>
                    <a:pt x="373" y="6"/>
                    <a:pt x="223" y="13"/>
                    <a:pt x="0" y="18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5" name="Freeform: Shape 28"/>
            <p:cNvSpPr/>
            <p:nvPr/>
          </p:nvSpPr>
          <p:spPr>
            <a:xfrm>
              <a:off x="7038720" y="1398240"/>
              <a:ext cx="1559880" cy="65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34" h="1818">
                  <a:moveTo>
                    <a:pt x="0" y="0"/>
                  </a:moveTo>
                  <a:lnTo>
                    <a:pt x="4334" y="0"/>
                  </a:lnTo>
                  <a:lnTo>
                    <a:pt x="3254" y="1619"/>
                  </a:lnTo>
                  <a:lnTo>
                    <a:pt x="2893" y="1818"/>
                  </a:lnTo>
                  <a:lnTo>
                    <a:pt x="2073" y="1169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grpSp>
        <p:nvGrpSpPr>
          <p:cNvPr id="136" name="Group 135"/>
          <p:cNvGrpSpPr/>
          <p:nvPr/>
        </p:nvGrpSpPr>
        <p:grpSpPr>
          <a:xfrm>
            <a:off x="10951616" y="3941086"/>
            <a:ext cx="1177516" cy="2325030"/>
            <a:chOff x="640080" y="196560"/>
            <a:chExt cx="2076838" cy="4100760"/>
          </a:xfrm>
          <a:solidFill>
            <a:schemeClr val="accent1"/>
          </a:solidFill>
        </p:grpSpPr>
        <p:sp>
          <p:nvSpPr>
            <p:cNvPr id="137" name="Freeform: Shape 1"/>
            <p:cNvSpPr/>
            <p:nvPr/>
          </p:nvSpPr>
          <p:spPr>
            <a:xfrm>
              <a:off x="698039" y="1482840"/>
              <a:ext cx="1031399" cy="281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66" h="7819">
                  <a:moveTo>
                    <a:pt x="2293" y="1682"/>
                  </a:moveTo>
                  <a:lnTo>
                    <a:pt x="2293" y="0"/>
                  </a:lnTo>
                  <a:lnTo>
                    <a:pt x="2422" y="0"/>
                  </a:lnTo>
                  <a:cubicBezTo>
                    <a:pt x="2662" y="0"/>
                    <a:pt x="2858" y="191"/>
                    <a:pt x="2865" y="429"/>
                  </a:cubicBezTo>
                  <a:lnTo>
                    <a:pt x="2866" y="429"/>
                  </a:lnTo>
                  <a:lnTo>
                    <a:pt x="2866" y="4201"/>
                  </a:lnTo>
                  <a:lnTo>
                    <a:pt x="2854" y="4201"/>
                  </a:lnTo>
                  <a:lnTo>
                    <a:pt x="2854" y="7167"/>
                  </a:lnTo>
                  <a:cubicBezTo>
                    <a:pt x="2854" y="7527"/>
                    <a:pt x="2590" y="7819"/>
                    <a:pt x="2201" y="7819"/>
                  </a:cubicBezTo>
                  <a:cubicBezTo>
                    <a:pt x="1812" y="7819"/>
                    <a:pt x="1548" y="7521"/>
                    <a:pt x="1548" y="7167"/>
                  </a:cubicBezTo>
                  <a:lnTo>
                    <a:pt x="1548" y="4201"/>
                  </a:lnTo>
                  <a:lnTo>
                    <a:pt x="1310" y="4201"/>
                  </a:lnTo>
                  <a:lnTo>
                    <a:pt x="1310" y="7167"/>
                  </a:lnTo>
                  <a:cubicBezTo>
                    <a:pt x="1310" y="7527"/>
                    <a:pt x="1046" y="7819"/>
                    <a:pt x="656" y="7819"/>
                  </a:cubicBezTo>
                  <a:cubicBezTo>
                    <a:pt x="267" y="7819"/>
                    <a:pt x="3" y="7521"/>
                    <a:pt x="3" y="7167"/>
                  </a:cubicBezTo>
                  <a:lnTo>
                    <a:pt x="3" y="4201"/>
                  </a:lnTo>
                  <a:lnTo>
                    <a:pt x="1" y="4201"/>
                  </a:lnTo>
                  <a:lnTo>
                    <a:pt x="0" y="429"/>
                  </a:lnTo>
                  <a:lnTo>
                    <a:pt x="1" y="429"/>
                  </a:lnTo>
                  <a:cubicBezTo>
                    <a:pt x="5" y="276"/>
                    <a:pt x="89" y="141"/>
                    <a:pt x="212" y="65"/>
                  </a:cubicBezTo>
                  <a:lnTo>
                    <a:pt x="212" y="1646"/>
                  </a:lnTo>
                  <a:cubicBezTo>
                    <a:pt x="207" y="1662"/>
                    <a:pt x="205" y="1678"/>
                    <a:pt x="205" y="1695"/>
                  </a:cubicBezTo>
                  <a:cubicBezTo>
                    <a:pt x="205" y="1785"/>
                    <a:pt x="278" y="1858"/>
                    <a:pt x="369" y="1858"/>
                  </a:cubicBezTo>
                  <a:cubicBezTo>
                    <a:pt x="459" y="1858"/>
                    <a:pt x="533" y="1785"/>
                    <a:pt x="533" y="1695"/>
                  </a:cubicBezTo>
                  <a:cubicBezTo>
                    <a:pt x="533" y="1691"/>
                    <a:pt x="532" y="1686"/>
                    <a:pt x="532" y="1682"/>
                  </a:cubicBezTo>
                  <a:lnTo>
                    <a:pt x="540" y="1682"/>
                  </a:lnTo>
                  <a:lnTo>
                    <a:pt x="540" y="0"/>
                  </a:lnTo>
                  <a:lnTo>
                    <a:pt x="610" y="0"/>
                  </a:lnTo>
                  <a:lnTo>
                    <a:pt x="1965" y="0"/>
                  </a:lnTo>
                  <a:lnTo>
                    <a:pt x="1965" y="1682"/>
                  </a:lnTo>
                  <a:cubicBezTo>
                    <a:pt x="1965" y="1773"/>
                    <a:pt x="2039" y="1846"/>
                    <a:pt x="2129" y="1846"/>
                  </a:cubicBezTo>
                  <a:cubicBezTo>
                    <a:pt x="2220" y="1846"/>
                    <a:pt x="2293" y="1773"/>
                    <a:pt x="2293" y="1682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8" name="Freeform: Shape 2"/>
            <p:cNvSpPr/>
            <p:nvPr/>
          </p:nvSpPr>
          <p:spPr>
            <a:xfrm>
              <a:off x="1783080" y="1847880"/>
              <a:ext cx="405360" cy="4337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27" h="1206">
                  <a:moveTo>
                    <a:pt x="926" y="90"/>
                  </a:moveTo>
                  <a:cubicBezTo>
                    <a:pt x="1153" y="249"/>
                    <a:pt x="1184" y="531"/>
                    <a:pt x="1038" y="737"/>
                  </a:cubicBezTo>
                  <a:cubicBezTo>
                    <a:pt x="963" y="844"/>
                    <a:pt x="849" y="1004"/>
                    <a:pt x="849" y="1004"/>
                  </a:cubicBezTo>
                  <a:cubicBezTo>
                    <a:pt x="701" y="1214"/>
                    <a:pt x="427" y="1275"/>
                    <a:pt x="201" y="1116"/>
                  </a:cubicBezTo>
                  <a:cubicBezTo>
                    <a:pt x="-26" y="956"/>
                    <a:pt x="-57" y="675"/>
                    <a:pt x="89" y="469"/>
                  </a:cubicBezTo>
                  <a:cubicBezTo>
                    <a:pt x="164" y="362"/>
                    <a:pt x="278" y="201"/>
                    <a:pt x="278" y="201"/>
                  </a:cubicBezTo>
                  <a:cubicBezTo>
                    <a:pt x="426" y="-8"/>
                    <a:pt x="700" y="-70"/>
                    <a:pt x="926" y="9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9" name="Freeform: Shape 3"/>
            <p:cNvSpPr/>
            <p:nvPr/>
          </p:nvSpPr>
          <p:spPr>
            <a:xfrm>
              <a:off x="775080" y="751320"/>
              <a:ext cx="877319" cy="63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38" h="1765">
                  <a:moveTo>
                    <a:pt x="2277" y="437"/>
                  </a:moveTo>
                  <a:cubicBezTo>
                    <a:pt x="2330" y="379"/>
                    <a:pt x="2326" y="288"/>
                    <a:pt x="2268" y="235"/>
                  </a:cubicBezTo>
                  <a:cubicBezTo>
                    <a:pt x="2209" y="182"/>
                    <a:pt x="2118" y="186"/>
                    <a:pt x="2065" y="244"/>
                  </a:cubicBezTo>
                  <a:cubicBezTo>
                    <a:pt x="2011" y="303"/>
                    <a:pt x="2016" y="393"/>
                    <a:pt x="2074" y="447"/>
                  </a:cubicBezTo>
                  <a:cubicBezTo>
                    <a:pt x="2133" y="500"/>
                    <a:pt x="2224" y="496"/>
                    <a:pt x="2277" y="437"/>
                  </a:cubicBezTo>
                  <a:close/>
                  <a:moveTo>
                    <a:pt x="131" y="0"/>
                  </a:moveTo>
                  <a:cubicBezTo>
                    <a:pt x="48" y="165"/>
                    <a:pt x="0" y="352"/>
                    <a:pt x="0" y="549"/>
                  </a:cubicBezTo>
                  <a:cubicBezTo>
                    <a:pt x="0" y="1220"/>
                    <a:pt x="546" y="1765"/>
                    <a:pt x="1219" y="1765"/>
                  </a:cubicBezTo>
                  <a:cubicBezTo>
                    <a:pt x="1668" y="1765"/>
                    <a:pt x="2060" y="1523"/>
                    <a:pt x="2271" y="1163"/>
                  </a:cubicBezTo>
                  <a:cubicBezTo>
                    <a:pt x="2133" y="1093"/>
                    <a:pt x="2133" y="996"/>
                    <a:pt x="2133" y="996"/>
                  </a:cubicBezTo>
                  <a:lnTo>
                    <a:pt x="2353" y="996"/>
                  </a:lnTo>
                  <a:cubicBezTo>
                    <a:pt x="2357" y="986"/>
                    <a:pt x="2360" y="977"/>
                    <a:pt x="2364" y="967"/>
                  </a:cubicBezTo>
                  <a:lnTo>
                    <a:pt x="1969" y="967"/>
                  </a:lnTo>
                  <a:lnTo>
                    <a:pt x="1969" y="859"/>
                  </a:lnTo>
                  <a:cubicBezTo>
                    <a:pt x="1969" y="799"/>
                    <a:pt x="2018" y="750"/>
                    <a:pt x="2078" y="750"/>
                  </a:cubicBezTo>
                  <a:lnTo>
                    <a:pt x="2421" y="750"/>
                  </a:lnTo>
                  <a:cubicBezTo>
                    <a:pt x="2432" y="685"/>
                    <a:pt x="2438" y="617"/>
                    <a:pt x="2438" y="549"/>
                  </a:cubicBezTo>
                  <a:cubicBezTo>
                    <a:pt x="2438" y="405"/>
                    <a:pt x="2413" y="268"/>
                    <a:pt x="2367" y="140"/>
                  </a:cubicBezTo>
                  <a:cubicBezTo>
                    <a:pt x="2025" y="188"/>
                    <a:pt x="1568" y="195"/>
                    <a:pt x="1015" y="135"/>
                  </a:cubicBezTo>
                  <a:cubicBezTo>
                    <a:pt x="631" y="94"/>
                    <a:pt x="342" y="49"/>
                    <a:pt x="131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0" name="Freeform: Shape 4"/>
            <p:cNvSpPr/>
            <p:nvPr/>
          </p:nvSpPr>
          <p:spPr>
            <a:xfrm>
              <a:off x="1860839" y="1672199"/>
              <a:ext cx="856079" cy="450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79" h="1251">
                  <a:moveTo>
                    <a:pt x="1638" y="765"/>
                  </a:moveTo>
                  <a:cubicBezTo>
                    <a:pt x="1749" y="878"/>
                    <a:pt x="1916" y="930"/>
                    <a:pt x="2080" y="887"/>
                  </a:cubicBezTo>
                  <a:cubicBezTo>
                    <a:pt x="2220" y="849"/>
                    <a:pt x="2327" y="749"/>
                    <a:pt x="2379" y="625"/>
                  </a:cubicBezTo>
                  <a:lnTo>
                    <a:pt x="2030" y="718"/>
                  </a:lnTo>
                  <a:lnTo>
                    <a:pt x="1805" y="493"/>
                  </a:lnTo>
                  <a:lnTo>
                    <a:pt x="1887" y="186"/>
                  </a:lnTo>
                  <a:lnTo>
                    <a:pt x="2236" y="93"/>
                  </a:lnTo>
                  <a:cubicBezTo>
                    <a:pt x="2129" y="11"/>
                    <a:pt x="1986" y="-22"/>
                    <a:pt x="1845" y="15"/>
                  </a:cubicBezTo>
                  <a:cubicBezTo>
                    <a:pt x="1681" y="59"/>
                    <a:pt x="1563" y="187"/>
                    <a:pt x="1524" y="341"/>
                  </a:cubicBezTo>
                  <a:lnTo>
                    <a:pt x="60" y="824"/>
                  </a:lnTo>
                  <a:cubicBezTo>
                    <a:pt x="17" y="835"/>
                    <a:pt x="-8" y="879"/>
                    <a:pt x="3" y="921"/>
                  </a:cubicBezTo>
                  <a:lnTo>
                    <a:pt x="76" y="1191"/>
                  </a:lnTo>
                  <a:cubicBezTo>
                    <a:pt x="88" y="1234"/>
                    <a:pt x="131" y="1259"/>
                    <a:pt x="174" y="1248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1" name="Freeform: Shape 5"/>
            <p:cNvSpPr/>
            <p:nvPr/>
          </p:nvSpPr>
          <p:spPr>
            <a:xfrm>
              <a:off x="2555640" y="1751759"/>
              <a:ext cx="135720" cy="135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8" h="377">
                  <a:moveTo>
                    <a:pt x="378" y="138"/>
                  </a:moveTo>
                  <a:lnTo>
                    <a:pt x="327" y="326"/>
                  </a:lnTo>
                  <a:lnTo>
                    <a:pt x="138" y="377"/>
                  </a:lnTo>
                  <a:lnTo>
                    <a:pt x="0" y="239"/>
                  </a:lnTo>
                  <a:lnTo>
                    <a:pt x="50" y="50"/>
                  </a:lnTo>
                  <a:lnTo>
                    <a:pt x="239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2" name="Freeform: Shape 6"/>
            <p:cNvSpPr/>
            <p:nvPr/>
          </p:nvSpPr>
          <p:spPr>
            <a:xfrm>
              <a:off x="640080" y="196560"/>
              <a:ext cx="1238039" cy="588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40" h="1637">
                  <a:moveTo>
                    <a:pt x="2821" y="1012"/>
                  </a:moveTo>
                  <a:cubicBezTo>
                    <a:pt x="2717" y="496"/>
                    <a:pt x="2235" y="74"/>
                    <a:pt x="1615" y="9"/>
                  </a:cubicBezTo>
                  <a:cubicBezTo>
                    <a:pt x="904" y="-66"/>
                    <a:pt x="271" y="358"/>
                    <a:pt x="158" y="967"/>
                  </a:cubicBezTo>
                  <a:cubicBezTo>
                    <a:pt x="80" y="999"/>
                    <a:pt x="30" y="1033"/>
                    <a:pt x="17" y="1068"/>
                  </a:cubicBezTo>
                  <a:cubicBezTo>
                    <a:pt x="-74" y="1304"/>
                    <a:pt x="187" y="1464"/>
                    <a:pt x="1389" y="1594"/>
                  </a:cubicBezTo>
                  <a:cubicBezTo>
                    <a:pt x="2590" y="1723"/>
                    <a:pt x="3341" y="1537"/>
                    <a:pt x="3432" y="1301"/>
                  </a:cubicBezTo>
                  <a:cubicBezTo>
                    <a:pt x="3495" y="1139"/>
                    <a:pt x="3188" y="1090"/>
                    <a:pt x="2821" y="1012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grpSp>
        <p:nvGrpSpPr>
          <p:cNvPr id="143" name="Group 142"/>
          <p:cNvGrpSpPr/>
          <p:nvPr/>
        </p:nvGrpSpPr>
        <p:grpSpPr>
          <a:xfrm>
            <a:off x="8704256" y="273543"/>
            <a:ext cx="1555933" cy="2475599"/>
            <a:chOff x="3865679" y="1877039"/>
            <a:chExt cx="2427121" cy="3861720"/>
          </a:xfrm>
          <a:solidFill>
            <a:schemeClr val="accent1"/>
          </a:solidFill>
        </p:grpSpPr>
        <p:sp>
          <p:nvSpPr>
            <p:cNvPr id="144" name="Freeform: Shape 1"/>
            <p:cNvSpPr/>
            <p:nvPr/>
          </p:nvSpPr>
          <p:spPr>
            <a:xfrm>
              <a:off x="5302079" y="2639880"/>
              <a:ext cx="365040" cy="3639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15" h="1012">
                  <a:moveTo>
                    <a:pt x="508" y="902"/>
                  </a:moveTo>
                  <a:cubicBezTo>
                    <a:pt x="289" y="902"/>
                    <a:pt x="112" y="726"/>
                    <a:pt x="112" y="507"/>
                  </a:cubicBezTo>
                  <a:cubicBezTo>
                    <a:pt x="112" y="289"/>
                    <a:pt x="289" y="112"/>
                    <a:pt x="508" y="112"/>
                  </a:cubicBezTo>
                  <a:cubicBezTo>
                    <a:pt x="727" y="112"/>
                    <a:pt x="904" y="289"/>
                    <a:pt x="904" y="507"/>
                  </a:cubicBezTo>
                  <a:cubicBezTo>
                    <a:pt x="904" y="726"/>
                    <a:pt x="727" y="902"/>
                    <a:pt x="508" y="902"/>
                  </a:cubicBezTo>
                  <a:close/>
                  <a:moveTo>
                    <a:pt x="508" y="0"/>
                  </a:moveTo>
                  <a:cubicBezTo>
                    <a:pt x="227" y="0"/>
                    <a:pt x="0" y="226"/>
                    <a:pt x="0" y="506"/>
                  </a:cubicBezTo>
                  <a:cubicBezTo>
                    <a:pt x="0" y="785"/>
                    <a:pt x="227" y="1012"/>
                    <a:pt x="508" y="1012"/>
                  </a:cubicBezTo>
                  <a:cubicBezTo>
                    <a:pt x="788" y="1012"/>
                    <a:pt x="1015" y="785"/>
                    <a:pt x="1015" y="506"/>
                  </a:cubicBezTo>
                  <a:cubicBezTo>
                    <a:pt x="1015" y="226"/>
                    <a:pt x="788" y="0"/>
                    <a:pt x="508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5" name="Freeform: Shape 2"/>
            <p:cNvSpPr/>
            <p:nvPr/>
          </p:nvSpPr>
          <p:spPr>
            <a:xfrm>
              <a:off x="5409720" y="2750040"/>
              <a:ext cx="149760" cy="36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7" h="103">
                  <a:moveTo>
                    <a:pt x="368" y="0"/>
                  </a:moveTo>
                  <a:lnTo>
                    <a:pt x="50" y="0"/>
                  </a:lnTo>
                  <a:cubicBezTo>
                    <a:pt x="23" y="0"/>
                    <a:pt x="0" y="22"/>
                    <a:pt x="0" y="49"/>
                  </a:cubicBezTo>
                  <a:lnTo>
                    <a:pt x="0" y="53"/>
                  </a:lnTo>
                  <a:cubicBezTo>
                    <a:pt x="0" y="80"/>
                    <a:pt x="23" y="103"/>
                    <a:pt x="50" y="103"/>
                  </a:cubicBezTo>
                  <a:lnTo>
                    <a:pt x="368" y="103"/>
                  </a:lnTo>
                  <a:cubicBezTo>
                    <a:pt x="395" y="103"/>
                    <a:pt x="417" y="80"/>
                    <a:pt x="417" y="53"/>
                  </a:cubicBezTo>
                  <a:lnTo>
                    <a:pt x="417" y="49"/>
                  </a:lnTo>
                  <a:cubicBezTo>
                    <a:pt x="417" y="22"/>
                    <a:pt x="395" y="0"/>
                    <a:pt x="368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6" name="Freeform: Shape 3"/>
            <p:cNvSpPr/>
            <p:nvPr/>
          </p:nvSpPr>
          <p:spPr>
            <a:xfrm>
              <a:off x="5409720" y="2858040"/>
              <a:ext cx="149760" cy="36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7" h="103">
                  <a:moveTo>
                    <a:pt x="368" y="0"/>
                  </a:moveTo>
                  <a:lnTo>
                    <a:pt x="50" y="0"/>
                  </a:lnTo>
                  <a:cubicBezTo>
                    <a:pt x="23" y="0"/>
                    <a:pt x="0" y="22"/>
                    <a:pt x="0" y="49"/>
                  </a:cubicBezTo>
                  <a:lnTo>
                    <a:pt x="0" y="53"/>
                  </a:lnTo>
                  <a:cubicBezTo>
                    <a:pt x="0" y="80"/>
                    <a:pt x="23" y="103"/>
                    <a:pt x="50" y="103"/>
                  </a:cubicBezTo>
                  <a:lnTo>
                    <a:pt x="368" y="103"/>
                  </a:lnTo>
                  <a:cubicBezTo>
                    <a:pt x="395" y="103"/>
                    <a:pt x="417" y="80"/>
                    <a:pt x="417" y="53"/>
                  </a:cubicBezTo>
                  <a:lnTo>
                    <a:pt x="417" y="49"/>
                  </a:lnTo>
                  <a:cubicBezTo>
                    <a:pt x="417" y="22"/>
                    <a:pt x="395" y="0"/>
                    <a:pt x="368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7" name="Freeform: Shape 4"/>
            <p:cNvSpPr/>
            <p:nvPr/>
          </p:nvSpPr>
          <p:spPr>
            <a:xfrm>
              <a:off x="5409720" y="2804040"/>
              <a:ext cx="149760" cy="36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7" h="103">
                  <a:moveTo>
                    <a:pt x="368" y="0"/>
                  </a:moveTo>
                  <a:lnTo>
                    <a:pt x="50" y="0"/>
                  </a:lnTo>
                  <a:cubicBezTo>
                    <a:pt x="23" y="0"/>
                    <a:pt x="0" y="22"/>
                    <a:pt x="0" y="49"/>
                  </a:cubicBezTo>
                  <a:lnTo>
                    <a:pt x="0" y="53"/>
                  </a:lnTo>
                  <a:cubicBezTo>
                    <a:pt x="0" y="80"/>
                    <a:pt x="23" y="103"/>
                    <a:pt x="50" y="103"/>
                  </a:cubicBezTo>
                  <a:lnTo>
                    <a:pt x="368" y="103"/>
                  </a:lnTo>
                  <a:cubicBezTo>
                    <a:pt x="395" y="103"/>
                    <a:pt x="417" y="80"/>
                    <a:pt x="417" y="53"/>
                  </a:cubicBezTo>
                  <a:lnTo>
                    <a:pt x="417" y="49"/>
                  </a:lnTo>
                  <a:cubicBezTo>
                    <a:pt x="417" y="22"/>
                    <a:pt x="395" y="0"/>
                    <a:pt x="368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8" name="Freeform: Shape 5"/>
            <p:cNvSpPr/>
            <p:nvPr/>
          </p:nvSpPr>
          <p:spPr>
            <a:xfrm>
              <a:off x="4944239" y="2016360"/>
              <a:ext cx="1081080" cy="106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04" h="2968">
                  <a:moveTo>
                    <a:pt x="2825" y="2123"/>
                  </a:moveTo>
                  <a:lnTo>
                    <a:pt x="2279" y="2667"/>
                  </a:lnTo>
                  <a:cubicBezTo>
                    <a:pt x="2236" y="2711"/>
                    <a:pt x="2178" y="2735"/>
                    <a:pt x="2115" y="2735"/>
                  </a:cubicBezTo>
                  <a:cubicBezTo>
                    <a:pt x="2092" y="2735"/>
                    <a:pt x="2070" y="2731"/>
                    <a:pt x="2048" y="2725"/>
                  </a:cubicBezTo>
                  <a:cubicBezTo>
                    <a:pt x="2164" y="2596"/>
                    <a:pt x="2235" y="2425"/>
                    <a:pt x="2235" y="2238"/>
                  </a:cubicBezTo>
                  <a:cubicBezTo>
                    <a:pt x="2235" y="2075"/>
                    <a:pt x="2182" y="1925"/>
                    <a:pt x="2092" y="1804"/>
                  </a:cubicBezTo>
                  <a:lnTo>
                    <a:pt x="2325" y="1572"/>
                  </a:lnTo>
                  <a:lnTo>
                    <a:pt x="2325" y="844"/>
                  </a:lnTo>
                  <a:cubicBezTo>
                    <a:pt x="2325" y="693"/>
                    <a:pt x="2202" y="571"/>
                    <a:pt x="2051" y="571"/>
                  </a:cubicBezTo>
                  <a:lnTo>
                    <a:pt x="954" y="571"/>
                  </a:lnTo>
                  <a:cubicBezTo>
                    <a:pt x="802" y="571"/>
                    <a:pt x="680" y="693"/>
                    <a:pt x="680" y="844"/>
                  </a:cubicBezTo>
                  <a:lnTo>
                    <a:pt x="680" y="1570"/>
                  </a:lnTo>
                  <a:lnTo>
                    <a:pt x="914" y="1804"/>
                  </a:lnTo>
                  <a:cubicBezTo>
                    <a:pt x="824" y="1925"/>
                    <a:pt x="771" y="2075"/>
                    <a:pt x="771" y="2238"/>
                  </a:cubicBezTo>
                  <a:cubicBezTo>
                    <a:pt x="771" y="2425"/>
                    <a:pt x="841" y="2596"/>
                    <a:pt x="957" y="2725"/>
                  </a:cubicBezTo>
                  <a:cubicBezTo>
                    <a:pt x="936" y="2731"/>
                    <a:pt x="913" y="2735"/>
                    <a:pt x="890" y="2735"/>
                  </a:cubicBezTo>
                  <a:cubicBezTo>
                    <a:pt x="828" y="2735"/>
                    <a:pt x="770" y="2711"/>
                    <a:pt x="726" y="2667"/>
                  </a:cubicBezTo>
                  <a:lnTo>
                    <a:pt x="179" y="2122"/>
                  </a:lnTo>
                  <a:cubicBezTo>
                    <a:pt x="89" y="2032"/>
                    <a:pt x="89" y="1885"/>
                    <a:pt x="179" y="1795"/>
                  </a:cubicBezTo>
                  <a:lnTo>
                    <a:pt x="378" y="1596"/>
                  </a:lnTo>
                  <a:cubicBezTo>
                    <a:pt x="409" y="1566"/>
                    <a:pt x="447" y="1545"/>
                    <a:pt x="488" y="1536"/>
                  </a:cubicBezTo>
                  <a:lnTo>
                    <a:pt x="488" y="844"/>
                  </a:lnTo>
                  <a:cubicBezTo>
                    <a:pt x="488" y="588"/>
                    <a:pt x="697" y="380"/>
                    <a:pt x="954" y="380"/>
                  </a:cubicBezTo>
                  <a:lnTo>
                    <a:pt x="2051" y="380"/>
                  </a:lnTo>
                  <a:cubicBezTo>
                    <a:pt x="2308" y="380"/>
                    <a:pt x="2517" y="588"/>
                    <a:pt x="2517" y="844"/>
                  </a:cubicBezTo>
                  <a:lnTo>
                    <a:pt x="2517" y="1537"/>
                  </a:lnTo>
                  <a:cubicBezTo>
                    <a:pt x="2558" y="1547"/>
                    <a:pt x="2595" y="1568"/>
                    <a:pt x="2626" y="1598"/>
                  </a:cubicBezTo>
                  <a:lnTo>
                    <a:pt x="2825" y="1796"/>
                  </a:lnTo>
                  <a:cubicBezTo>
                    <a:pt x="2915" y="1887"/>
                    <a:pt x="2915" y="2033"/>
                    <a:pt x="2825" y="2123"/>
                  </a:cubicBezTo>
                  <a:close/>
                  <a:moveTo>
                    <a:pt x="1921" y="733"/>
                  </a:moveTo>
                  <a:lnTo>
                    <a:pt x="1921" y="728"/>
                  </a:lnTo>
                  <a:cubicBezTo>
                    <a:pt x="1921" y="698"/>
                    <a:pt x="1946" y="674"/>
                    <a:pt x="1976" y="674"/>
                  </a:cubicBezTo>
                  <a:lnTo>
                    <a:pt x="1980" y="674"/>
                  </a:lnTo>
                  <a:cubicBezTo>
                    <a:pt x="2010" y="674"/>
                    <a:pt x="2035" y="698"/>
                    <a:pt x="2035" y="728"/>
                  </a:cubicBezTo>
                  <a:lnTo>
                    <a:pt x="2035" y="733"/>
                  </a:lnTo>
                  <a:cubicBezTo>
                    <a:pt x="2035" y="763"/>
                    <a:pt x="2010" y="787"/>
                    <a:pt x="1980" y="787"/>
                  </a:cubicBezTo>
                  <a:lnTo>
                    <a:pt x="1976" y="787"/>
                  </a:lnTo>
                  <a:cubicBezTo>
                    <a:pt x="1946" y="787"/>
                    <a:pt x="1921" y="763"/>
                    <a:pt x="1921" y="733"/>
                  </a:cubicBezTo>
                  <a:close/>
                  <a:moveTo>
                    <a:pt x="1410" y="733"/>
                  </a:moveTo>
                  <a:lnTo>
                    <a:pt x="1410" y="728"/>
                  </a:lnTo>
                  <a:cubicBezTo>
                    <a:pt x="1410" y="698"/>
                    <a:pt x="1434" y="674"/>
                    <a:pt x="1464" y="674"/>
                  </a:cubicBezTo>
                  <a:lnTo>
                    <a:pt x="1817" y="674"/>
                  </a:lnTo>
                  <a:cubicBezTo>
                    <a:pt x="1847" y="674"/>
                    <a:pt x="1871" y="698"/>
                    <a:pt x="1871" y="728"/>
                  </a:cubicBezTo>
                  <a:lnTo>
                    <a:pt x="1871" y="733"/>
                  </a:lnTo>
                  <a:cubicBezTo>
                    <a:pt x="1871" y="763"/>
                    <a:pt x="1847" y="787"/>
                    <a:pt x="1817" y="787"/>
                  </a:cubicBezTo>
                  <a:lnTo>
                    <a:pt x="1464" y="787"/>
                  </a:lnTo>
                  <a:cubicBezTo>
                    <a:pt x="1434" y="787"/>
                    <a:pt x="1410" y="763"/>
                    <a:pt x="1410" y="733"/>
                  </a:cubicBezTo>
                  <a:close/>
                  <a:moveTo>
                    <a:pt x="1503" y="2855"/>
                  </a:moveTo>
                  <a:cubicBezTo>
                    <a:pt x="1161" y="2855"/>
                    <a:pt x="884" y="2579"/>
                    <a:pt x="884" y="2238"/>
                  </a:cubicBezTo>
                  <a:cubicBezTo>
                    <a:pt x="884" y="1897"/>
                    <a:pt x="1161" y="1621"/>
                    <a:pt x="1503" y="1621"/>
                  </a:cubicBezTo>
                  <a:cubicBezTo>
                    <a:pt x="1845" y="1621"/>
                    <a:pt x="2122" y="1897"/>
                    <a:pt x="2122" y="2238"/>
                  </a:cubicBezTo>
                  <a:cubicBezTo>
                    <a:pt x="2122" y="2579"/>
                    <a:pt x="1845" y="2855"/>
                    <a:pt x="1503" y="2855"/>
                  </a:cubicBezTo>
                  <a:close/>
                  <a:moveTo>
                    <a:pt x="2904" y="1718"/>
                  </a:moveTo>
                  <a:lnTo>
                    <a:pt x="2791" y="1605"/>
                  </a:lnTo>
                  <a:cubicBezTo>
                    <a:pt x="2812" y="1512"/>
                    <a:pt x="2823" y="1416"/>
                    <a:pt x="2823" y="1317"/>
                  </a:cubicBezTo>
                  <a:cubicBezTo>
                    <a:pt x="2823" y="590"/>
                    <a:pt x="2232" y="0"/>
                    <a:pt x="1503" y="0"/>
                  </a:cubicBezTo>
                  <a:cubicBezTo>
                    <a:pt x="774" y="0"/>
                    <a:pt x="183" y="590"/>
                    <a:pt x="183" y="1317"/>
                  </a:cubicBezTo>
                  <a:cubicBezTo>
                    <a:pt x="183" y="1415"/>
                    <a:pt x="194" y="1511"/>
                    <a:pt x="214" y="1603"/>
                  </a:cubicBezTo>
                  <a:lnTo>
                    <a:pt x="100" y="1716"/>
                  </a:lnTo>
                  <a:cubicBezTo>
                    <a:pt x="36" y="1781"/>
                    <a:pt x="0" y="1867"/>
                    <a:pt x="0" y="1958"/>
                  </a:cubicBezTo>
                  <a:cubicBezTo>
                    <a:pt x="0" y="2050"/>
                    <a:pt x="36" y="2136"/>
                    <a:pt x="100" y="2201"/>
                  </a:cubicBezTo>
                  <a:lnTo>
                    <a:pt x="647" y="2746"/>
                  </a:lnTo>
                  <a:cubicBezTo>
                    <a:pt x="712" y="2811"/>
                    <a:pt x="798" y="2846"/>
                    <a:pt x="890" y="2846"/>
                  </a:cubicBezTo>
                  <a:cubicBezTo>
                    <a:pt x="946" y="2846"/>
                    <a:pt x="999" y="2833"/>
                    <a:pt x="1046" y="2809"/>
                  </a:cubicBezTo>
                  <a:cubicBezTo>
                    <a:pt x="1172" y="2908"/>
                    <a:pt x="1330" y="2968"/>
                    <a:pt x="1503" y="2968"/>
                  </a:cubicBezTo>
                  <a:cubicBezTo>
                    <a:pt x="1675" y="2968"/>
                    <a:pt x="1834" y="2908"/>
                    <a:pt x="1959" y="2809"/>
                  </a:cubicBezTo>
                  <a:cubicBezTo>
                    <a:pt x="2007" y="2833"/>
                    <a:pt x="2060" y="2846"/>
                    <a:pt x="2115" y="2846"/>
                  </a:cubicBezTo>
                  <a:cubicBezTo>
                    <a:pt x="2207" y="2846"/>
                    <a:pt x="2294" y="2811"/>
                    <a:pt x="2358" y="2746"/>
                  </a:cubicBezTo>
                  <a:lnTo>
                    <a:pt x="2904" y="2202"/>
                  </a:lnTo>
                  <a:cubicBezTo>
                    <a:pt x="3038" y="2068"/>
                    <a:pt x="3038" y="1851"/>
                    <a:pt x="2904" y="1718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9" name="Freeform: Shape 6"/>
            <p:cNvSpPr/>
            <p:nvPr/>
          </p:nvSpPr>
          <p:spPr>
            <a:xfrm>
              <a:off x="5018040" y="2700000"/>
              <a:ext cx="196200" cy="195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6" h="544">
                  <a:moveTo>
                    <a:pt x="19" y="16"/>
                  </a:moveTo>
                  <a:lnTo>
                    <a:pt x="16" y="19"/>
                  </a:lnTo>
                  <a:cubicBezTo>
                    <a:pt x="-5" y="40"/>
                    <a:pt x="-5" y="75"/>
                    <a:pt x="16" y="96"/>
                  </a:cubicBezTo>
                  <a:lnTo>
                    <a:pt x="450" y="529"/>
                  </a:lnTo>
                  <a:cubicBezTo>
                    <a:pt x="471" y="550"/>
                    <a:pt x="506" y="550"/>
                    <a:pt x="527" y="529"/>
                  </a:cubicBezTo>
                  <a:lnTo>
                    <a:pt x="530" y="526"/>
                  </a:lnTo>
                  <a:cubicBezTo>
                    <a:pt x="551" y="505"/>
                    <a:pt x="551" y="470"/>
                    <a:pt x="530" y="449"/>
                  </a:cubicBezTo>
                  <a:lnTo>
                    <a:pt x="96" y="16"/>
                  </a:lnTo>
                  <a:cubicBezTo>
                    <a:pt x="75" y="-5"/>
                    <a:pt x="40" y="-5"/>
                    <a:pt x="19" y="16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0" name="Freeform: Shape 7"/>
            <p:cNvSpPr/>
            <p:nvPr/>
          </p:nvSpPr>
          <p:spPr>
            <a:xfrm>
              <a:off x="5753160" y="2700000"/>
              <a:ext cx="194400" cy="193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1" h="539">
                  <a:moveTo>
                    <a:pt x="521" y="16"/>
                  </a:moveTo>
                  <a:cubicBezTo>
                    <a:pt x="500" y="-5"/>
                    <a:pt x="465" y="-5"/>
                    <a:pt x="444" y="16"/>
                  </a:cubicBezTo>
                  <a:lnTo>
                    <a:pt x="16" y="443"/>
                  </a:lnTo>
                  <a:cubicBezTo>
                    <a:pt x="-5" y="465"/>
                    <a:pt x="-5" y="499"/>
                    <a:pt x="16" y="520"/>
                  </a:cubicBezTo>
                  <a:lnTo>
                    <a:pt x="19" y="523"/>
                  </a:lnTo>
                  <a:cubicBezTo>
                    <a:pt x="40" y="545"/>
                    <a:pt x="75" y="545"/>
                    <a:pt x="96" y="523"/>
                  </a:cubicBezTo>
                  <a:lnTo>
                    <a:pt x="525" y="96"/>
                  </a:lnTo>
                  <a:cubicBezTo>
                    <a:pt x="546" y="75"/>
                    <a:pt x="546" y="40"/>
                    <a:pt x="525" y="19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1" name="Freeform: Shape 8"/>
            <p:cNvSpPr/>
            <p:nvPr/>
          </p:nvSpPr>
          <p:spPr>
            <a:xfrm>
              <a:off x="4676760" y="3063959"/>
              <a:ext cx="1616040" cy="2674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90" h="7431">
                  <a:moveTo>
                    <a:pt x="3981" y="1301"/>
                  </a:moveTo>
                  <a:cubicBezTo>
                    <a:pt x="3914" y="1301"/>
                    <a:pt x="3851" y="1312"/>
                    <a:pt x="3794" y="1333"/>
                  </a:cubicBezTo>
                  <a:lnTo>
                    <a:pt x="3794" y="464"/>
                  </a:lnTo>
                  <a:cubicBezTo>
                    <a:pt x="3786" y="207"/>
                    <a:pt x="3575" y="0"/>
                    <a:pt x="3316" y="0"/>
                  </a:cubicBezTo>
                  <a:lnTo>
                    <a:pt x="3138" y="0"/>
                  </a:lnTo>
                  <a:lnTo>
                    <a:pt x="2249" y="891"/>
                  </a:lnTo>
                  <a:lnTo>
                    <a:pt x="1361" y="0"/>
                  </a:lnTo>
                  <a:lnTo>
                    <a:pt x="1183" y="0"/>
                  </a:lnTo>
                  <a:cubicBezTo>
                    <a:pt x="923" y="0"/>
                    <a:pt x="712" y="207"/>
                    <a:pt x="704" y="464"/>
                  </a:cubicBezTo>
                  <a:lnTo>
                    <a:pt x="704" y="1336"/>
                  </a:lnTo>
                  <a:cubicBezTo>
                    <a:pt x="645" y="1313"/>
                    <a:pt x="580" y="1301"/>
                    <a:pt x="510" y="1301"/>
                  </a:cubicBezTo>
                  <a:cubicBezTo>
                    <a:pt x="206" y="1301"/>
                    <a:pt x="0" y="1533"/>
                    <a:pt x="0" y="1809"/>
                  </a:cubicBezTo>
                  <a:lnTo>
                    <a:pt x="0" y="2166"/>
                  </a:lnTo>
                  <a:cubicBezTo>
                    <a:pt x="0" y="2447"/>
                    <a:pt x="206" y="2674"/>
                    <a:pt x="510" y="2674"/>
                  </a:cubicBezTo>
                  <a:cubicBezTo>
                    <a:pt x="580" y="2674"/>
                    <a:pt x="645" y="2662"/>
                    <a:pt x="704" y="2639"/>
                  </a:cubicBezTo>
                  <a:lnTo>
                    <a:pt x="704" y="4531"/>
                  </a:lnTo>
                  <a:lnTo>
                    <a:pt x="716" y="4531"/>
                  </a:lnTo>
                  <a:lnTo>
                    <a:pt x="716" y="6728"/>
                  </a:lnTo>
                  <a:cubicBezTo>
                    <a:pt x="716" y="7117"/>
                    <a:pt x="1001" y="7431"/>
                    <a:pt x="1421" y="7431"/>
                  </a:cubicBezTo>
                  <a:cubicBezTo>
                    <a:pt x="1841" y="7431"/>
                    <a:pt x="2126" y="7110"/>
                    <a:pt x="2126" y="6728"/>
                  </a:cubicBezTo>
                  <a:lnTo>
                    <a:pt x="2126" y="4531"/>
                  </a:lnTo>
                  <a:lnTo>
                    <a:pt x="2383" y="4531"/>
                  </a:lnTo>
                  <a:lnTo>
                    <a:pt x="2383" y="6728"/>
                  </a:lnTo>
                  <a:cubicBezTo>
                    <a:pt x="2383" y="7117"/>
                    <a:pt x="2668" y="7431"/>
                    <a:pt x="3087" y="7431"/>
                  </a:cubicBezTo>
                  <a:cubicBezTo>
                    <a:pt x="3506" y="7431"/>
                    <a:pt x="3791" y="7110"/>
                    <a:pt x="3791" y="6728"/>
                  </a:cubicBezTo>
                  <a:lnTo>
                    <a:pt x="3791" y="4531"/>
                  </a:lnTo>
                  <a:lnTo>
                    <a:pt x="3794" y="4531"/>
                  </a:lnTo>
                  <a:lnTo>
                    <a:pt x="3794" y="2642"/>
                  </a:lnTo>
                  <a:cubicBezTo>
                    <a:pt x="3851" y="2663"/>
                    <a:pt x="3913" y="2674"/>
                    <a:pt x="3981" y="2674"/>
                  </a:cubicBezTo>
                  <a:cubicBezTo>
                    <a:pt x="4284" y="2674"/>
                    <a:pt x="4490" y="2442"/>
                    <a:pt x="4490" y="2166"/>
                  </a:cubicBezTo>
                  <a:cubicBezTo>
                    <a:pt x="4490" y="2023"/>
                    <a:pt x="4490" y="1809"/>
                    <a:pt x="4490" y="1809"/>
                  </a:cubicBezTo>
                  <a:cubicBezTo>
                    <a:pt x="4490" y="1528"/>
                    <a:pt x="4284" y="1301"/>
                    <a:pt x="3981" y="1301"/>
                  </a:cubicBezTo>
                  <a:close/>
                  <a:moveTo>
                    <a:pt x="834" y="1179"/>
                  </a:moveTo>
                  <a:lnTo>
                    <a:pt x="834" y="2869"/>
                  </a:lnTo>
                  <a:cubicBezTo>
                    <a:pt x="834" y="2993"/>
                    <a:pt x="936" y="3094"/>
                    <a:pt x="1060" y="3094"/>
                  </a:cubicBezTo>
                  <a:lnTo>
                    <a:pt x="3431" y="3094"/>
                  </a:lnTo>
                  <a:cubicBezTo>
                    <a:pt x="3555" y="3094"/>
                    <a:pt x="3657" y="2993"/>
                    <a:pt x="3657" y="2869"/>
                  </a:cubicBezTo>
                  <a:lnTo>
                    <a:pt x="3657" y="1179"/>
                  </a:lnTo>
                  <a:cubicBezTo>
                    <a:pt x="3657" y="1055"/>
                    <a:pt x="3555" y="953"/>
                    <a:pt x="3431" y="953"/>
                  </a:cubicBezTo>
                  <a:lnTo>
                    <a:pt x="1060" y="953"/>
                  </a:lnTo>
                  <a:cubicBezTo>
                    <a:pt x="936" y="953"/>
                    <a:pt x="834" y="1055"/>
                    <a:pt x="834" y="1179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2" name="Freeform: Shape 9"/>
            <p:cNvSpPr/>
            <p:nvPr/>
          </p:nvSpPr>
          <p:spPr>
            <a:xfrm>
              <a:off x="5907960" y="3764880"/>
              <a:ext cx="54720" cy="54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3" h="153">
                  <a:moveTo>
                    <a:pt x="153" y="77"/>
                  </a:moveTo>
                  <a:cubicBezTo>
                    <a:pt x="153" y="119"/>
                    <a:pt x="119" y="153"/>
                    <a:pt x="77" y="153"/>
                  </a:cubicBezTo>
                  <a:cubicBezTo>
                    <a:pt x="34" y="153"/>
                    <a:pt x="0" y="119"/>
                    <a:pt x="0" y="77"/>
                  </a:cubicBezTo>
                  <a:cubicBezTo>
                    <a:pt x="0" y="34"/>
                    <a:pt x="34" y="0"/>
                    <a:pt x="77" y="0"/>
                  </a:cubicBezTo>
                  <a:cubicBezTo>
                    <a:pt x="119" y="0"/>
                    <a:pt x="153" y="34"/>
                    <a:pt x="153" y="7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3" name="Freeform: Shape 10"/>
            <p:cNvSpPr/>
            <p:nvPr/>
          </p:nvSpPr>
          <p:spPr>
            <a:xfrm>
              <a:off x="4285080" y="2509200"/>
              <a:ext cx="532800" cy="531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81" h="1477">
                  <a:moveTo>
                    <a:pt x="1481" y="739"/>
                  </a:moveTo>
                  <a:cubicBezTo>
                    <a:pt x="1481" y="1147"/>
                    <a:pt x="1150" y="1477"/>
                    <a:pt x="741" y="1477"/>
                  </a:cubicBezTo>
                  <a:cubicBezTo>
                    <a:pt x="332" y="1477"/>
                    <a:pt x="0" y="1147"/>
                    <a:pt x="0" y="739"/>
                  </a:cubicBezTo>
                  <a:cubicBezTo>
                    <a:pt x="0" y="331"/>
                    <a:pt x="332" y="0"/>
                    <a:pt x="741" y="0"/>
                  </a:cubicBezTo>
                  <a:cubicBezTo>
                    <a:pt x="1150" y="0"/>
                    <a:pt x="1481" y="331"/>
                    <a:pt x="1481" y="739"/>
                  </a:cubicBezTo>
                  <a:close/>
                  <a:moveTo>
                    <a:pt x="1118" y="336"/>
                  </a:moveTo>
                  <a:cubicBezTo>
                    <a:pt x="1118" y="424"/>
                    <a:pt x="1046" y="495"/>
                    <a:pt x="959" y="495"/>
                  </a:cubicBezTo>
                  <a:cubicBezTo>
                    <a:pt x="871" y="495"/>
                    <a:pt x="799" y="424"/>
                    <a:pt x="799" y="336"/>
                  </a:cubicBezTo>
                  <a:cubicBezTo>
                    <a:pt x="799" y="249"/>
                    <a:pt x="871" y="177"/>
                    <a:pt x="959" y="177"/>
                  </a:cubicBezTo>
                  <a:cubicBezTo>
                    <a:pt x="1046" y="177"/>
                    <a:pt x="1118" y="249"/>
                    <a:pt x="1118" y="336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4" name="Freeform: Shape 11"/>
            <p:cNvSpPr/>
            <p:nvPr/>
          </p:nvSpPr>
          <p:spPr>
            <a:xfrm>
              <a:off x="4139640" y="2066040"/>
              <a:ext cx="383040" cy="382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65" h="1063">
                  <a:moveTo>
                    <a:pt x="1065" y="531"/>
                  </a:moveTo>
                  <a:cubicBezTo>
                    <a:pt x="1065" y="825"/>
                    <a:pt x="827" y="1063"/>
                    <a:pt x="533" y="1063"/>
                  </a:cubicBezTo>
                  <a:cubicBezTo>
                    <a:pt x="239" y="1063"/>
                    <a:pt x="0" y="825"/>
                    <a:pt x="0" y="531"/>
                  </a:cubicBezTo>
                  <a:cubicBezTo>
                    <a:pt x="0" y="238"/>
                    <a:pt x="239" y="0"/>
                    <a:pt x="533" y="0"/>
                  </a:cubicBezTo>
                  <a:cubicBezTo>
                    <a:pt x="827" y="0"/>
                    <a:pt x="1065" y="238"/>
                    <a:pt x="1065" y="531"/>
                  </a:cubicBezTo>
                  <a:close/>
                  <a:moveTo>
                    <a:pt x="774" y="218"/>
                  </a:moveTo>
                  <a:cubicBezTo>
                    <a:pt x="774" y="277"/>
                    <a:pt x="726" y="325"/>
                    <a:pt x="667" y="325"/>
                  </a:cubicBezTo>
                  <a:cubicBezTo>
                    <a:pt x="608" y="325"/>
                    <a:pt x="560" y="277"/>
                    <a:pt x="560" y="218"/>
                  </a:cubicBezTo>
                  <a:cubicBezTo>
                    <a:pt x="560" y="159"/>
                    <a:pt x="608" y="112"/>
                    <a:pt x="667" y="112"/>
                  </a:cubicBezTo>
                  <a:cubicBezTo>
                    <a:pt x="726" y="112"/>
                    <a:pt x="774" y="159"/>
                    <a:pt x="774" y="218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5" name="Freeform: Shape 12"/>
            <p:cNvSpPr/>
            <p:nvPr/>
          </p:nvSpPr>
          <p:spPr>
            <a:xfrm>
              <a:off x="3973679" y="2498760"/>
              <a:ext cx="257040" cy="256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15" h="713">
                  <a:moveTo>
                    <a:pt x="715" y="357"/>
                  </a:moveTo>
                  <a:cubicBezTo>
                    <a:pt x="715" y="554"/>
                    <a:pt x="555" y="713"/>
                    <a:pt x="358" y="713"/>
                  </a:cubicBezTo>
                  <a:cubicBezTo>
                    <a:pt x="160" y="713"/>
                    <a:pt x="0" y="554"/>
                    <a:pt x="0" y="357"/>
                  </a:cubicBezTo>
                  <a:cubicBezTo>
                    <a:pt x="0" y="160"/>
                    <a:pt x="160" y="0"/>
                    <a:pt x="358" y="0"/>
                  </a:cubicBezTo>
                  <a:cubicBezTo>
                    <a:pt x="555" y="0"/>
                    <a:pt x="715" y="160"/>
                    <a:pt x="715" y="357"/>
                  </a:cubicBezTo>
                  <a:close/>
                  <a:moveTo>
                    <a:pt x="534" y="160"/>
                  </a:moveTo>
                  <a:cubicBezTo>
                    <a:pt x="534" y="201"/>
                    <a:pt x="500" y="234"/>
                    <a:pt x="459" y="234"/>
                  </a:cubicBezTo>
                  <a:cubicBezTo>
                    <a:pt x="417" y="234"/>
                    <a:pt x="384" y="201"/>
                    <a:pt x="384" y="160"/>
                  </a:cubicBezTo>
                  <a:cubicBezTo>
                    <a:pt x="384" y="118"/>
                    <a:pt x="417" y="85"/>
                    <a:pt x="459" y="85"/>
                  </a:cubicBezTo>
                  <a:cubicBezTo>
                    <a:pt x="500" y="85"/>
                    <a:pt x="534" y="118"/>
                    <a:pt x="534" y="16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6" name="Freeform: Shape 13"/>
            <p:cNvSpPr/>
            <p:nvPr/>
          </p:nvSpPr>
          <p:spPr>
            <a:xfrm>
              <a:off x="3865679" y="1877039"/>
              <a:ext cx="257040" cy="256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15" h="713">
                  <a:moveTo>
                    <a:pt x="715" y="356"/>
                  </a:moveTo>
                  <a:cubicBezTo>
                    <a:pt x="715" y="553"/>
                    <a:pt x="555" y="713"/>
                    <a:pt x="357" y="713"/>
                  </a:cubicBezTo>
                  <a:cubicBezTo>
                    <a:pt x="160" y="713"/>
                    <a:pt x="0" y="553"/>
                    <a:pt x="0" y="356"/>
                  </a:cubicBezTo>
                  <a:cubicBezTo>
                    <a:pt x="0" y="159"/>
                    <a:pt x="160" y="0"/>
                    <a:pt x="357" y="0"/>
                  </a:cubicBezTo>
                  <a:cubicBezTo>
                    <a:pt x="555" y="0"/>
                    <a:pt x="715" y="159"/>
                    <a:pt x="715" y="356"/>
                  </a:cubicBezTo>
                  <a:close/>
                  <a:moveTo>
                    <a:pt x="529" y="192"/>
                  </a:moveTo>
                  <a:cubicBezTo>
                    <a:pt x="529" y="234"/>
                    <a:pt x="495" y="267"/>
                    <a:pt x="454" y="267"/>
                  </a:cubicBezTo>
                  <a:cubicBezTo>
                    <a:pt x="413" y="267"/>
                    <a:pt x="379" y="234"/>
                    <a:pt x="379" y="192"/>
                  </a:cubicBezTo>
                  <a:cubicBezTo>
                    <a:pt x="379" y="151"/>
                    <a:pt x="413" y="118"/>
                    <a:pt x="454" y="118"/>
                  </a:cubicBezTo>
                  <a:cubicBezTo>
                    <a:pt x="495" y="118"/>
                    <a:pt x="529" y="151"/>
                    <a:pt x="529" y="192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7" name="Freeform: Shape 14"/>
            <p:cNvSpPr/>
            <p:nvPr/>
          </p:nvSpPr>
          <p:spPr>
            <a:xfrm>
              <a:off x="5060880" y="3488400"/>
              <a:ext cx="812880" cy="60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59" h="1690">
                  <a:moveTo>
                    <a:pt x="0" y="1690"/>
                  </a:moveTo>
                  <a:lnTo>
                    <a:pt x="2259" y="1690"/>
                  </a:lnTo>
                  <a:lnTo>
                    <a:pt x="2259" y="0"/>
                  </a:lnTo>
                  <a:lnTo>
                    <a:pt x="0" y="0"/>
                  </a:lnTo>
                  <a:close/>
                  <a:moveTo>
                    <a:pt x="1727" y="1076"/>
                  </a:moveTo>
                  <a:cubicBezTo>
                    <a:pt x="1685" y="1117"/>
                    <a:pt x="1471" y="1320"/>
                    <a:pt x="1385" y="1402"/>
                  </a:cubicBezTo>
                  <a:cubicBezTo>
                    <a:pt x="1346" y="1439"/>
                    <a:pt x="1304" y="1434"/>
                    <a:pt x="1301" y="1434"/>
                  </a:cubicBezTo>
                  <a:cubicBezTo>
                    <a:pt x="1295" y="1434"/>
                    <a:pt x="1289" y="1433"/>
                    <a:pt x="1282" y="1433"/>
                  </a:cubicBezTo>
                  <a:cubicBezTo>
                    <a:pt x="1283" y="1433"/>
                    <a:pt x="1284" y="1433"/>
                    <a:pt x="1284" y="1433"/>
                  </a:cubicBezTo>
                  <a:cubicBezTo>
                    <a:pt x="1283" y="1433"/>
                    <a:pt x="1281" y="1433"/>
                    <a:pt x="1280" y="1433"/>
                  </a:cubicBezTo>
                  <a:cubicBezTo>
                    <a:pt x="1261" y="1432"/>
                    <a:pt x="1124" y="1422"/>
                    <a:pt x="1023" y="1411"/>
                  </a:cubicBezTo>
                  <a:cubicBezTo>
                    <a:pt x="843" y="1390"/>
                    <a:pt x="685" y="1359"/>
                    <a:pt x="685" y="1359"/>
                  </a:cubicBezTo>
                  <a:lnTo>
                    <a:pt x="984" y="1075"/>
                  </a:lnTo>
                  <a:cubicBezTo>
                    <a:pt x="984" y="1075"/>
                    <a:pt x="1126" y="1093"/>
                    <a:pt x="1340" y="1086"/>
                  </a:cubicBezTo>
                  <a:cubicBezTo>
                    <a:pt x="1340" y="1086"/>
                    <a:pt x="1362" y="1410"/>
                    <a:pt x="1285" y="1432"/>
                  </a:cubicBezTo>
                  <a:cubicBezTo>
                    <a:pt x="1298" y="1429"/>
                    <a:pt x="1308" y="1425"/>
                    <a:pt x="1323" y="1414"/>
                  </a:cubicBezTo>
                  <a:cubicBezTo>
                    <a:pt x="1356" y="1391"/>
                    <a:pt x="1366" y="1352"/>
                    <a:pt x="1369" y="1336"/>
                  </a:cubicBezTo>
                  <a:cubicBezTo>
                    <a:pt x="1383" y="1256"/>
                    <a:pt x="1402" y="1137"/>
                    <a:pt x="1412" y="1017"/>
                  </a:cubicBezTo>
                  <a:cubicBezTo>
                    <a:pt x="1429" y="804"/>
                    <a:pt x="1418" y="663"/>
                    <a:pt x="1418" y="663"/>
                  </a:cubicBezTo>
                  <a:lnTo>
                    <a:pt x="1718" y="378"/>
                  </a:lnTo>
                  <a:cubicBezTo>
                    <a:pt x="1718" y="378"/>
                    <a:pt x="1740" y="536"/>
                    <a:pt x="1752" y="716"/>
                  </a:cubicBezTo>
                  <a:cubicBezTo>
                    <a:pt x="1760" y="833"/>
                    <a:pt x="1762" y="936"/>
                    <a:pt x="1763" y="994"/>
                  </a:cubicBezTo>
                  <a:cubicBezTo>
                    <a:pt x="1763" y="998"/>
                    <a:pt x="1766" y="1039"/>
                    <a:pt x="1727" y="1076"/>
                  </a:cubicBezTo>
                  <a:close/>
                  <a:moveTo>
                    <a:pt x="605" y="973"/>
                  </a:moveTo>
                  <a:cubicBezTo>
                    <a:pt x="598" y="867"/>
                    <a:pt x="595" y="773"/>
                    <a:pt x="595" y="713"/>
                  </a:cubicBezTo>
                  <a:cubicBezTo>
                    <a:pt x="595" y="706"/>
                    <a:pt x="595" y="700"/>
                    <a:pt x="595" y="694"/>
                  </a:cubicBezTo>
                  <a:cubicBezTo>
                    <a:pt x="595" y="690"/>
                    <a:pt x="592" y="649"/>
                    <a:pt x="631" y="612"/>
                  </a:cubicBezTo>
                  <a:cubicBezTo>
                    <a:pt x="717" y="530"/>
                    <a:pt x="931" y="327"/>
                    <a:pt x="974" y="287"/>
                  </a:cubicBezTo>
                  <a:cubicBezTo>
                    <a:pt x="1013" y="250"/>
                    <a:pt x="1054" y="255"/>
                    <a:pt x="1058" y="255"/>
                  </a:cubicBezTo>
                  <a:cubicBezTo>
                    <a:pt x="1116" y="259"/>
                    <a:pt x="1219" y="266"/>
                    <a:pt x="1336" y="280"/>
                  </a:cubicBezTo>
                  <a:cubicBezTo>
                    <a:pt x="1515" y="301"/>
                    <a:pt x="1673" y="331"/>
                    <a:pt x="1673" y="331"/>
                  </a:cubicBezTo>
                  <a:lnTo>
                    <a:pt x="1373" y="615"/>
                  </a:lnTo>
                  <a:cubicBezTo>
                    <a:pt x="1373" y="615"/>
                    <a:pt x="1232" y="597"/>
                    <a:pt x="1018" y="604"/>
                  </a:cubicBezTo>
                  <a:cubicBezTo>
                    <a:pt x="897" y="608"/>
                    <a:pt x="777" y="621"/>
                    <a:pt x="696" y="631"/>
                  </a:cubicBezTo>
                  <a:cubicBezTo>
                    <a:pt x="680" y="633"/>
                    <a:pt x="641" y="641"/>
                    <a:pt x="616" y="673"/>
                  </a:cubicBezTo>
                  <a:cubicBezTo>
                    <a:pt x="604" y="688"/>
                    <a:pt x="598" y="698"/>
                    <a:pt x="595" y="713"/>
                  </a:cubicBezTo>
                  <a:cubicBezTo>
                    <a:pt x="614" y="633"/>
                    <a:pt x="946" y="672"/>
                    <a:pt x="946" y="672"/>
                  </a:cubicBezTo>
                  <a:cubicBezTo>
                    <a:pt x="928" y="885"/>
                    <a:pt x="939" y="1027"/>
                    <a:pt x="939" y="1027"/>
                  </a:cubicBezTo>
                  <a:lnTo>
                    <a:pt x="639" y="1311"/>
                  </a:lnTo>
                  <a:cubicBezTo>
                    <a:pt x="639" y="1311"/>
                    <a:pt x="616" y="1152"/>
                    <a:pt x="605" y="973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8" name="Freeform: Shape 15"/>
            <p:cNvSpPr/>
            <p:nvPr/>
          </p:nvSpPr>
          <p:spPr>
            <a:xfrm>
              <a:off x="4619520" y="2053800"/>
              <a:ext cx="144720" cy="144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3" h="402">
                  <a:moveTo>
                    <a:pt x="403" y="201"/>
                  </a:moveTo>
                  <a:cubicBezTo>
                    <a:pt x="403" y="312"/>
                    <a:pt x="313" y="402"/>
                    <a:pt x="201" y="402"/>
                  </a:cubicBezTo>
                  <a:cubicBezTo>
                    <a:pt x="90" y="402"/>
                    <a:pt x="0" y="312"/>
                    <a:pt x="0" y="201"/>
                  </a:cubicBezTo>
                  <a:cubicBezTo>
                    <a:pt x="0" y="90"/>
                    <a:pt x="90" y="0"/>
                    <a:pt x="201" y="0"/>
                  </a:cubicBezTo>
                  <a:cubicBezTo>
                    <a:pt x="313" y="0"/>
                    <a:pt x="403" y="90"/>
                    <a:pt x="403" y="201"/>
                  </a:cubicBezTo>
                  <a:close/>
                  <a:moveTo>
                    <a:pt x="309" y="106"/>
                  </a:moveTo>
                  <a:cubicBezTo>
                    <a:pt x="309" y="129"/>
                    <a:pt x="290" y="148"/>
                    <a:pt x="267" y="148"/>
                  </a:cubicBezTo>
                  <a:cubicBezTo>
                    <a:pt x="243" y="148"/>
                    <a:pt x="224" y="129"/>
                    <a:pt x="224" y="106"/>
                  </a:cubicBezTo>
                  <a:cubicBezTo>
                    <a:pt x="224" y="82"/>
                    <a:pt x="243" y="64"/>
                    <a:pt x="267" y="64"/>
                  </a:cubicBezTo>
                  <a:cubicBezTo>
                    <a:pt x="290" y="64"/>
                    <a:pt x="309" y="82"/>
                    <a:pt x="309" y="106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8117534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439358" y="311342"/>
            <a:ext cx="1155977" cy="2222983"/>
            <a:chOff x="4875480" y="3508559"/>
            <a:chExt cx="1931760" cy="3714841"/>
          </a:xfrm>
          <a:solidFill>
            <a:schemeClr val="accent1"/>
          </a:solidFill>
        </p:grpSpPr>
        <p:sp>
          <p:nvSpPr>
            <p:cNvPr id="3" name="Freeform: Shape 10"/>
            <p:cNvSpPr/>
            <p:nvPr/>
          </p:nvSpPr>
          <p:spPr>
            <a:xfrm>
              <a:off x="5635440" y="4419360"/>
              <a:ext cx="1010879" cy="2804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09" h="7790">
                  <a:moveTo>
                    <a:pt x="1812" y="0"/>
                  </a:moveTo>
                  <a:lnTo>
                    <a:pt x="998" y="0"/>
                  </a:lnTo>
                  <a:cubicBezTo>
                    <a:pt x="447" y="0"/>
                    <a:pt x="0" y="446"/>
                    <a:pt x="0" y="997"/>
                  </a:cubicBezTo>
                  <a:lnTo>
                    <a:pt x="0" y="7130"/>
                  </a:lnTo>
                  <a:cubicBezTo>
                    <a:pt x="0" y="7488"/>
                    <a:pt x="259" y="7790"/>
                    <a:pt x="640" y="7790"/>
                  </a:cubicBezTo>
                  <a:cubicBezTo>
                    <a:pt x="1022" y="7790"/>
                    <a:pt x="1281" y="7494"/>
                    <a:pt x="1281" y="7130"/>
                  </a:cubicBezTo>
                  <a:lnTo>
                    <a:pt x="1281" y="4125"/>
                  </a:lnTo>
                  <a:lnTo>
                    <a:pt x="1529" y="4125"/>
                  </a:lnTo>
                  <a:cubicBezTo>
                    <a:pt x="1529" y="5444"/>
                    <a:pt x="1530" y="7152"/>
                    <a:pt x="1530" y="7153"/>
                  </a:cubicBezTo>
                  <a:cubicBezTo>
                    <a:pt x="1541" y="7501"/>
                    <a:pt x="1797" y="7790"/>
                    <a:pt x="2170" y="7790"/>
                  </a:cubicBezTo>
                  <a:cubicBezTo>
                    <a:pt x="2552" y="7790"/>
                    <a:pt x="2809" y="7494"/>
                    <a:pt x="2809" y="7130"/>
                  </a:cubicBezTo>
                  <a:lnTo>
                    <a:pt x="2809" y="997"/>
                  </a:lnTo>
                  <a:cubicBezTo>
                    <a:pt x="2809" y="446"/>
                    <a:pt x="2364" y="0"/>
                    <a:pt x="1812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" name="Freeform: Shape 11"/>
            <p:cNvSpPr/>
            <p:nvPr/>
          </p:nvSpPr>
          <p:spPr>
            <a:xfrm>
              <a:off x="6375600" y="3702960"/>
              <a:ext cx="431640" cy="360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00" h="1003">
                  <a:moveTo>
                    <a:pt x="895" y="130"/>
                  </a:moveTo>
                  <a:cubicBezTo>
                    <a:pt x="776" y="88"/>
                    <a:pt x="597" y="27"/>
                    <a:pt x="597" y="27"/>
                  </a:cubicBezTo>
                  <a:cubicBezTo>
                    <a:pt x="545" y="9"/>
                    <a:pt x="492" y="0"/>
                    <a:pt x="441" y="0"/>
                  </a:cubicBezTo>
                  <a:cubicBezTo>
                    <a:pt x="260" y="0"/>
                    <a:pt x="94" y="108"/>
                    <a:pt x="27" y="305"/>
                  </a:cubicBezTo>
                  <a:cubicBezTo>
                    <a:pt x="-61" y="557"/>
                    <a:pt x="74" y="795"/>
                    <a:pt x="304" y="874"/>
                  </a:cubicBezTo>
                  <a:cubicBezTo>
                    <a:pt x="424" y="915"/>
                    <a:pt x="603" y="977"/>
                    <a:pt x="603" y="977"/>
                  </a:cubicBezTo>
                  <a:cubicBezTo>
                    <a:pt x="655" y="995"/>
                    <a:pt x="707" y="1003"/>
                    <a:pt x="758" y="1003"/>
                  </a:cubicBezTo>
                  <a:cubicBezTo>
                    <a:pt x="939" y="1003"/>
                    <a:pt x="1105" y="896"/>
                    <a:pt x="1173" y="699"/>
                  </a:cubicBezTo>
                  <a:cubicBezTo>
                    <a:pt x="1260" y="447"/>
                    <a:pt x="1125" y="209"/>
                    <a:pt x="895" y="13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" name="Freeform: Shape 12"/>
            <p:cNvSpPr/>
            <p:nvPr/>
          </p:nvSpPr>
          <p:spPr>
            <a:xfrm>
              <a:off x="4937400" y="4666320"/>
              <a:ext cx="89640" cy="345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0" h="961">
                  <a:moveTo>
                    <a:pt x="239" y="21"/>
                  </a:moveTo>
                  <a:cubicBezTo>
                    <a:pt x="169" y="128"/>
                    <a:pt x="104" y="259"/>
                    <a:pt x="111" y="391"/>
                  </a:cubicBezTo>
                  <a:cubicBezTo>
                    <a:pt x="111" y="390"/>
                    <a:pt x="111" y="389"/>
                    <a:pt x="111" y="388"/>
                  </a:cubicBezTo>
                  <a:cubicBezTo>
                    <a:pt x="112" y="419"/>
                    <a:pt x="115" y="449"/>
                    <a:pt x="123" y="480"/>
                  </a:cubicBezTo>
                  <a:cubicBezTo>
                    <a:pt x="141" y="550"/>
                    <a:pt x="178" y="612"/>
                    <a:pt x="207" y="679"/>
                  </a:cubicBezTo>
                  <a:cubicBezTo>
                    <a:pt x="236" y="745"/>
                    <a:pt x="252" y="814"/>
                    <a:pt x="250" y="886"/>
                  </a:cubicBezTo>
                  <a:cubicBezTo>
                    <a:pt x="250" y="902"/>
                    <a:pt x="252" y="936"/>
                    <a:pt x="243" y="951"/>
                  </a:cubicBezTo>
                  <a:cubicBezTo>
                    <a:pt x="226" y="977"/>
                    <a:pt x="215" y="944"/>
                    <a:pt x="213" y="930"/>
                  </a:cubicBezTo>
                  <a:cubicBezTo>
                    <a:pt x="199" y="869"/>
                    <a:pt x="181" y="811"/>
                    <a:pt x="151" y="757"/>
                  </a:cubicBezTo>
                  <a:cubicBezTo>
                    <a:pt x="117" y="695"/>
                    <a:pt x="74" y="638"/>
                    <a:pt x="43" y="574"/>
                  </a:cubicBezTo>
                  <a:cubicBezTo>
                    <a:pt x="2" y="487"/>
                    <a:pt x="-11" y="387"/>
                    <a:pt x="10" y="292"/>
                  </a:cubicBezTo>
                  <a:cubicBezTo>
                    <a:pt x="27" y="217"/>
                    <a:pt x="64" y="147"/>
                    <a:pt x="115" y="89"/>
                  </a:cubicBezTo>
                  <a:cubicBezTo>
                    <a:pt x="138" y="62"/>
                    <a:pt x="166" y="37"/>
                    <a:pt x="195" y="17"/>
                  </a:cubicBezTo>
                  <a:cubicBezTo>
                    <a:pt x="202" y="12"/>
                    <a:pt x="213" y="2"/>
                    <a:pt x="221" y="1"/>
                  </a:cubicBezTo>
                  <a:cubicBezTo>
                    <a:pt x="233" y="-2"/>
                    <a:pt x="249" y="7"/>
                    <a:pt x="239" y="21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" name="Freeform: Shape 13"/>
            <p:cNvSpPr/>
            <p:nvPr/>
          </p:nvSpPr>
          <p:spPr>
            <a:xfrm>
              <a:off x="5046120" y="4385160"/>
              <a:ext cx="70200" cy="420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6" h="1168">
                  <a:moveTo>
                    <a:pt x="126" y="18"/>
                  </a:moveTo>
                  <a:cubicBezTo>
                    <a:pt x="99" y="83"/>
                    <a:pt x="82" y="156"/>
                    <a:pt x="77" y="226"/>
                  </a:cubicBezTo>
                  <a:cubicBezTo>
                    <a:pt x="74" y="272"/>
                    <a:pt x="76" y="318"/>
                    <a:pt x="87" y="362"/>
                  </a:cubicBezTo>
                  <a:cubicBezTo>
                    <a:pt x="98" y="407"/>
                    <a:pt x="120" y="446"/>
                    <a:pt x="139" y="488"/>
                  </a:cubicBezTo>
                  <a:cubicBezTo>
                    <a:pt x="178" y="573"/>
                    <a:pt x="202" y="658"/>
                    <a:pt x="195" y="752"/>
                  </a:cubicBezTo>
                  <a:cubicBezTo>
                    <a:pt x="189" y="838"/>
                    <a:pt x="161" y="922"/>
                    <a:pt x="123" y="999"/>
                  </a:cubicBezTo>
                  <a:cubicBezTo>
                    <a:pt x="103" y="1038"/>
                    <a:pt x="82" y="1076"/>
                    <a:pt x="58" y="1113"/>
                  </a:cubicBezTo>
                  <a:cubicBezTo>
                    <a:pt x="52" y="1124"/>
                    <a:pt x="23" y="1184"/>
                    <a:pt x="4" y="1164"/>
                  </a:cubicBezTo>
                  <a:cubicBezTo>
                    <a:pt x="-9" y="1150"/>
                    <a:pt x="17" y="1108"/>
                    <a:pt x="22" y="1095"/>
                  </a:cubicBezTo>
                  <a:cubicBezTo>
                    <a:pt x="38" y="1056"/>
                    <a:pt x="52" y="1016"/>
                    <a:pt x="65" y="976"/>
                  </a:cubicBezTo>
                  <a:cubicBezTo>
                    <a:pt x="91" y="893"/>
                    <a:pt x="111" y="806"/>
                    <a:pt x="105" y="719"/>
                  </a:cubicBezTo>
                  <a:cubicBezTo>
                    <a:pt x="98" y="625"/>
                    <a:pt x="67" y="539"/>
                    <a:pt x="37" y="450"/>
                  </a:cubicBezTo>
                  <a:cubicBezTo>
                    <a:pt x="5" y="354"/>
                    <a:pt x="12" y="251"/>
                    <a:pt x="39" y="156"/>
                  </a:cubicBezTo>
                  <a:cubicBezTo>
                    <a:pt x="50" y="118"/>
                    <a:pt x="64" y="80"/>
                    <a:pt x="82" y="44"/>
                  </a:cubicBezTo>
                  <a:cubicBezTo>
                    <a:pt x="87" y="33"/>
                    <a:pt x="93" y="16"/>
                    <a:pt x="101" y="6"/>
                  </a:cubicBezTo>
                  <a:cubicBezTo>
                    <a:pt x="111" y="-5"/>
                    <a:pt x="134" y="1"/>
                    <a:pt x="126" y="18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" name="Freeform: Shape 14"/>
            <p:cNvSpPr/>
            <p:nvPr/>
          </p:nvSpPr>
          <p:spPr>
            <a:xfrm>
              <a:off x="4875480" y="5058000"/>
              <a:ext cx="723240" cy="390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010" h="1086">
                  <a:moveTo>
                    <a:pt x="1139" y="648"/>
                  </a:moveTo>
                  <a:cubicBezTo>
                    <a:pt x="1150" y="692"/>
                    <a:pt x="1166" y="732"/>
                    <a:pt x="1185" y="768"/>
                  </a:cubicBezTo>
                  <a:cubicBezTo>
                    <a:pt x="1164" y="799"/>
                    <a:pt x="1135" y="823"/>
                    <a:pt x="1097" y="833"/>
                  </a:cubicBezTo>
                  <a:cubicBezTo>
                    <a:pt x="1030" y="849"/>
                    <a:pt x="999" y="837"/>
                    <a:pt x="978" y="823"/>
                  </a:cubicBezTo>
                  <a:cubicBezTo>
                    <a:pt x="969" y="817"/>
                    <a:pt x="961" y="811"/>
                    <a:pt x="954" y="807"/>
                  </a:cubicBezTo>
                  <a:cubicBezTo>
                    <a:pt x="950" y="804"/>
                    <a:pt x="946" y="802"/>
                    <a:pt x="942" y="801"/>
                  </a:cubicBezTo>
                  <a:lnTo>
                    <a:pt x="942" y="302"/>
                  </a:lnTo>
                  <a:cubicBezTo>
                    <a:pt x="966" y="289"/>
                    <a:pt x="968" y="252"/>
                    <a:pt x="1034" y="249"/>
                  </a:cubicBezTo>
                  <a:cubicBezTo>
                    <a:pt x="1051" y="248"/>
                    <a:pt x="1073" y="250"/>
                    <a:pt x="1102" y="255"/>
                  </a:cubicBezTo>
                  <a:cubicBezTo>
                    <a:pt x="1119" y="258"/>
                    <a:pt x="1135" y="264"/>
                    <a:pt x="1149" y="272"/>
                  </a:cubicBezTo>
                  <a:cubicBezTo>
                    <a:pt x="1160" y="278"/>
                    <a:pt x="1169" y="285"/>
                    <a:pt x="1177" y="293"/>
                  </a:cubicBezTo>
                  <a:cubicBezTo>
                    <a:pt x="1180" y="296"/>
                    <a:pt x="1183" y="299"/>
                    <a:pt x="1186" y="303"/>
                  </a:cubicBezTo>
                  <a:cubicBezTo>
                    <a:pt x="1129" y="400"/>
                    <a:pt x="1108" y="520"/>
                    <a:pt x="1139" y="648"/>
                  </a:cubicBezTo>
                  <a:close/>
                  <a:moveTo>
                    <a:pt x="2010" y="10"/>
                  </a:moveTo>
                  <a:cubicBezTo>
                    <a:pt x="1943" y="-4"/>
                    <a:pt x="1872" y="-4"/>
                    <a:pt x="1801" y="13"/>
                  </a:cubicBezTo>
                  <a:cubicBezTo>
                    <a:pt x="1673" y="44"/>
                    <a:pt x="1483" y="89"/>
                    <a:pt x="1483" y="89"/>
                  </a:cubicBezTo>
                  <a:cubicBezTo>
                    <a:pt x="1384" y="113"/>
                    <a:pt x="1301" y="163"/>
                    <a:pt x="1239" y="232"/>
                  </a:cubicBezTo>
                  <a:cubicBezTo>
                    <a:pt x="1238" y="231"/>
                    <a:pt x="1237" y="230"/>
                    <a:pt x="1236" y="229"/>
                  </a:cubicBezTo>
                  <a:cubicBezTo>
                    <a:pt x="1222" y="216"/>
                    <a:pt x="1207" y="204"/>
                    <a:pt x="1189" y="193"/>
                  </a:cubicBezTo>
                  <a:cubicBezTo>
                    <a:pt x="1178" y="187"/>
                    <a:pt x="1168" y="181"/>
                    <a:pt x="1157" y="177"/>
                  </a:cubicBezTo>
                  <a:cubicBezTo>
                    <a:pt x="1107" y="157"/>
                    <a:pt x="1035" y="154"/>
                    <a:pt x="942" y="154"/>
                  </a:cubicBezTo>
                  <a:lnTo>
                    <a:pt x="942" y="84"/>
                  </a:lnTo>
                  <a:lnTo>
                    <a:pt x="0" y="84"/>
                  </a:lnTo>
                  <a:lnTo>
                    <a:pt x="0" y="886"/>
                  </a:lnTo>
                  <a:cubicBezTo>
                    <a:pt x="0" y="1102"/>
                    <a:pt x="56" y="1086"/>
                    <a:pt x="273" y="1086"/>
                  </a:cubicBezTo>
                  <a:lnTo>
                    <a:pt x="670" y="1086"/>
                  </a:lnTo>
                  <a:cubicBezTo>
                    <a:pt x="866" y="1086"/>
                    <a:pt x="930" y="1099"/>
                    <a:pt x="940" y="940"/>
                  </a:cubicBezTo>
                  <a:cubicBezTo>
                    <a:pt x="966" y="940"/>
                    <a:pt x="990" y="939"/>
                    <a:pt x="1012" y="937"/>
                  </a:cubicBezTo>
                  <a:cubicBezTo>
                    <a:pt x="1035" y="935"/>
                    <a:pt x="1057" y="932"/>
                    <a:pt x="1077" y="928"/>
                  </a:cubicBezTo>
                  <a:cubicBezTo>
                    <a:pt x="1125" y="919"/>
                    <a:pt x="1164" y="903"/>
                    <a:pt x="1197" y="880"/>
                  </a:cubicBezTo>
                  <a:cubicBezTo>
                    <a:pt x="1212" y="870"/>
                    <a:pt x="1225" y="858"/>
                    <a:pt x="1237" y="845"/>
                  </a:cubicBezTo>
                  <a:cubicBezTo>
                    <a:pt x="1348" y="978"/>
                    <a:pt x="1524" y="1033"/>
                    <a:pt x="1699" y="992"/>
                  </a:cubicBezTo>
                  <a:cubicBezTo>
                    <a:pt x="1812" y="965"/>
                    <a:pt x="1975" y="926"/>
                    <a:pt x="2010" y="91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" name="Freeform: Shape 15"/>
            <p:cNvSpPr/>
            <p:nvPr/>
          </p:nvSpPr>
          <p:spPr>
            <a:xfrm>
              <a:off x="5724360" y="3508559"/>
              <a:ext cx="759600" cy="787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111" h="2188">
                  <a:moveTo>
                    <a:pt x="2087" y="1493"/>
                  </a:moveTo>
                  <a:cubicBezTo>
                    <a:pt x="1949" y="1445"/>
                    <a:pt x="1840" y="1350"/>
                    <a:pt x="1778" y="1224"/>
                  </a:cubicBezTo>
                  <a:cubicBezTo>
                    <a:pt x="1718" y="1099"/>
                    <a:pt x="1710" y="955"/>
                    <a:pt x="1758" y="817"/>
                  </a:cubicBezTo>
                  <a:cubicBezTo>
                    <a:pt x="1807" y="677"/>
                    <a:pt x="1900" y="570"/>
                    <a:pt x="2020" y="510"/>
                  </a:cubicBezTo>
                  <a:cubicBezTo>
                    <a:pt x="1826" y="204"/>
                    <a:pt x="1484" y="0"/>
                    <a:pt x="1095" y="0"/>
                  </a:cubicBezTo>
                  <a:cubicBezTo>
                    <a:pt x="492" y="0"/>
                    <a:pt x="0" y="491"/>
                    <a:pt x="0" y="1094"/>
                  </a:cubicBezTo>
                  <a:cubicBezTo>
                    <a:pt x="0" y="1697"/>
                    <a:pt x="492" y="2188"/>
                    <a:pt x="1095" y="2188"/>
                  </a:cubicBezTo>
                  <a:cubicBezTo>
                    <a:pt x="1555" y="2188"/>
                    <a:pt x="1949" y="1903"/>
                    <a:pt x="2111" y="1501"/>
                  </a:cubicBezTo>
                  <a:close/>
                  <a:moveTo>
                    <a:pt x="806" y="1030"/>
                  </a:moveTo>
                  <a:lnTo>
                    <a:pt x="636" y="689"/>
                  </a:lnTo>
                  <a:lnTo>
                    <a:pt x="464" y="1033"/>
                  </a:lnTo>
                  <a:cubicBezTo>
                    <a:pt x="449" y="1060"/>
                    <a:pt x="441" y="1091"/>
                    <a:pt x="441" y="1124"/>
                  </a:cubicBezTo>
                  <a:cubicBezTo>
                    <a:pt x="441" y="1232"/>
                    <a:pt x="528" y="1319"/>
                    <a:pt x="636" y="1319"/>
                  </a:cubicBezTo>
                  <a:cubicBezTo>
                    <a:pt x="743" y="1319"/>
                    <a:pt x="831" y="1232"/>
                    <a:pt x="831" y="1124"/>
                  </a:cubicBezTo>
                  <a:cubicBezTo>
                    <a:pt x="831" y="1090"/>
                    <a:pt x="822" y="1058"/>
                    <a:pt x="806" y="103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2153619" y="311342"/>
            <a:ext cx="1201514" cy="2222983"/>
            <a:chOff x="6564960" y="358560"/>
            <a:chExt cx="2030040" cy="3755880"/>
          </a:xfrm>
          <a:solidFill>
            <a:schemeClr val="accent1"/>
          </a:solidFill>
        </p:grpSpPr>
        <p:sp>
          <p:nvSpPr>
            <p:cNvPr id="10" name="Freeform: Shape 8"/>
            <p:cNvSpPr/>
            <p:nvPr/>
          </p:nvSpPr>
          <p:spPr>
            <a:xfrm>
              <a:off x="6564960" y="575640"/>
              <a:ext cx="2030040" cy="3538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640" h="9831">
                  <a:moveTo>
                    <a:pt x="4207" y="3811"/>
                  </a:moveTo>
                  <a:lnTo>
                    <a:pt x="4207" y="3414"/>
                  </a:lnTo>
                  <a:lnTo>
                    <a:pt x="4428" y="3574"/>
                  </a:lnTo>
                  <a:close/>
                  <a:moveTo>
                    <a:pt x="4208" y="5200"/>
                  </a:moveTo>
                  <a:lnTo>
                    <a:pt x="4208" y="6241"/>
                  </a:lnTo>
                  <a:lnTo>
                    <a:pt x="4196" y="6241"/>
                  </a:lnTo>
                  <a:lnTo>
                    <a:pt x="4196" y="9185"/>
                  </a:lnTo>
                  <a:cubicBezTo>
                    <a:pt x="4196" y="9542"/>
                    <a:pt x="3935" y="9831"/>
                    <a:pt x="3550" y="9831"/>
                  </a:cubicBezTo>
                  <a:cubicBezTo>
                    <a:pt x="3166" y="9831"/>
                    <a:pt x="2906" y="9536"/>
                    <a:pt x="2906" y="9185"/>
                  </a:cubicBezTo>
                  <a:lnTo>
                    <a:pt x="2906" y="6241"/>
                  </a:lnTo>
                  <a:lnTo>
                    <a:pt x="2670" y="6241"/>
                  </a:lnTo>
                  <a:lnTo>
                    <a:pt x="2670" y="9185"/>
                  </a:lnTo>
                  <a:cubicBezTo>
                    <a:pt x="2670" y="9542"/>
                    <a:pt x="2409" y="9831"/>
                    <a:pt x="2025" y="9831"/>
                  </a:cubicBezTo>
                  <a:cubicBezTo>
                    <a:pt x="1640" y="9831"/>
                    <a:pt x="1379" y="9536"/>
                    <a:pt x="1379" y="9185"/>
                  </a:cubicBezTo>
                  <a:lnTo>
                    <a:pt x="1379" y="6241"/>
                  </a:lnTo>
                  <a:lnTo>
                    <a:pt x="1376" y="2714"/>
                  </a:lnTo>
                  <a:lnTo>
                    <a:pt x="201" y="1860"/>
                  </a:lnTo>
                  <a:cubicBezTo>
                    <a:pt x="-17" y="1702"/>
                    <a:pt x="-65" y="1398"/>
                    <a:pt x="93" y="1180"/>
                  </a:cubicBezTo>
                  <a:cubicBezTo>
                    <a:pt x="123" y="1139"/>
                    <a:pt x="158" y="1104"/>
                    <a:pt x="197" y="1075"/>
                  </a:cubicBezTo>
                  <a:lnTo>
                    <a:pt x="891" y="187"/>
                  </a:lnTo>
                  <a:cubicBezTo>
                    <a:pt x="1056" y="-25"/>
                    <a:pt x="1362" y="-62"/>
                    <a:pt x="1574" y="103"/>
                  </a:cubicBezTo>
                  <a:cubicBezTo>
                    <a:pt x="1785" y="269"/>
                    <a:pt x="1823" y="574"/>
                    <a:pt x="1657" y="786"/>
                  </a:cubicBezTo>
                  <a:lnTo>
                    <a:pt x="1194" y="1379"/>
                  </a:lnTo>
                  <a:lnTo>
                    <a:pt x="2021" y="1980"/>
                  </a:lnTo>
                  <a:cubicBezTo>
                    <a:pt x="2059" y="2007"/>
                    <a:pt x="2091" y="2039"/>
                    <a:pt x="2118" y="2074"/>
                  </a:cubicBezTo>
                  <a:lnTo>
                    <a:pt x="3605" y="2074"/>
                  </a:lnTo>
                  <a:lnTo>
                    <a:pt x="3768" y="2074"/>
                  </a:lnTo>
                  <a:cubicBezTo>
                    <a:pt x="3827" y="2074"/>
                    <a:pt x="3883" y="2086"/>
                    <a:pt x="3935" y="2107"/>
                  </a:cubicBezTo>
                  <a:cubicBezTo>
                    <a:pt x="4024" y="2112"/>
                    <a:pt x="4113" y="2142"/>
                    <a:pt x="4191" y="2199"/>
                  </a:cubicBezTo>
                  <a:lnTo>
                    <a:pt x="5439" y="3106"/>
                  </a:lnTo>
                  <a:cubicBezTo>
                    <a:pt x="5657" y="3264"/>
                    <a:pt x="5705" y="3568"/>
                    <a:pt x="5547" y="3786"/>
                  </a:cubicBezTo>
                  <a:cubicBezTo>
                    <a:pt x="5520" y="3823"/>
                    <a:pt x="5488" y="3856"/>
                    <a:pt x="5453" y="3883"/>
                  </a:cubicBezTo>
                  <a:cubicBezTo>
                    <a:pt x="5435" y="3915"/>
                    <a:pt x="5413" y="3945"/>
                    <a:pt x="5386" y="3974"/>
                  </a:cubicBezTo>
                  <a:lnTo>
                    <a:pt x="4334" y="5102"/>
                  </a:lnTo>
                  <a:cubicBezTo>
                    <a:pt x="4296" y="5143"/>
                    <a:pt x="4254" y="5175"/>
                    <a:pt x="4208" y="520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" name="Freeform: Shape 9"/>
            <p:cNvSpPr/>
            <p:nvPr/>
          </p:nvSpPr>
          <p:spPr>
            <a:xfrm>
              <a:off x="7136640" y="358560"/>
              <a:ext cx="866880" cy="8679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09" h="2412">
                  <a:moveTo>
                    <a:pt x="2250" y="1014"/>
                  </a:moveTo>
                  <a:cubicBezTo>
                    <a:pt x="2303" y="956"/>
                    <a:pt x="2299" y="866"/>
                    <a:pt x="2241" y="813"/>
                  </a:cubicBezTo>
                  <a:cubicBezTo>
                    <a:pt x="2183" y="760"/>
                    <a:pt x="2093" y="764"/>
                    <a:pt x="2040" y="823"/>
                  </a:cubicBezTo>
                  <a:cubicBezTo>
                    <a:pt x="1987" y="881"/>
                    <a:pt x="1992" y="970"/>
                    <a:pt x="2050" y="1023"/>
                  </a:cubicBezTo>
                  <a:cubicBezTo>
                    <a:pt x="2108" y="1076"/>
                    <a:pt x="2197" y="1072"/>
                    <a:pt x="2250" y="1014"/>
                  </a:cubicBezTo>
                  <a:close/>
                  <a:moveTo>
                    <a:pt x="2409" y="1206"/>
                  </a:moveTo>
                  <a:cubicBezTo>
                    <a:pt x="2409" y="1872"/>
                    <a:pt x="1869" y="2412"/>
                    <a:pt x="1204" y="2412"/>
                  </a:cubicBezTo>
                  <a:cubicBezTo>
                    <a:pt x="538" y="2412"/>
                    <a:pt x="0" y="1872"/>
                    <a:pt x="0" y="1206"/>
                  </a:cubicBezTo>
                  <a:cubicBezTo>
                    <a:pt x="0" y="540"/>
                    <a:pt x="538" y="0"/>
                    <a:pt x="1204" y="0"/>
                  </a:cubicBezTo>
                  <a:cubicBezTo>
                    <a:pt x="1869" y="0"/>
                    <a:pt x="2409" y="540"/>
                    <a:pt x="2409" y="1206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3693492" y="226745"/>
            <a:ext cx="3135206" cy="2491058"/>
            <a:chOff x="1152360" y="685079"/>
            <a:chExt cx="7851600" cy="6238440"/>
          </a:xfrm>
          <a:solidFill>
            <a:schemeClr val="accent1"/>
          </a:solidFill>
        </p:grpSpPr>
        <p:sp>
          <p:nvSpPr>
            <p:cNvPr id="13" name="Freeform: Shape 1"/>
            <p:cNvSpPr/>
            <p:nvPr/>
          </p:nvSpPr>
          <p:spPr>
            <a:xfrm>
              <a:off x="1152360" y="685079"/>
              <a:ext cx="7004520" cy="4271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458" h="11866">
                  <a:moveTo>
                    <a:pt x="19198" y="0"/>
                  </a:moveTo>
                  <a:lnTo>
                    <a:pt x="260" y="0"/>
                  </a:lnTo>
                  <a:cubicBezTo>
                    <a:pt x="117" y="0"/>
                    <a:pt x="0" y="117"/>
                    <a:pt x="0" y="260"/>
                  </a:cubicBezTo>
                  <a:lnTo>
                    <a:pt x="0" y="11606"/>
                  </a:lnTo>
                  <a:cubicBezTo>
                    <a:pt x="0" y="11749"/>
                    <a:pt x="117" y="11866"/>
                    <a:pt x="260" y="11866"/>
                  </a:cubicBezTo>
                  <a:lnTo>
                    <a:pt x="19198" y="11866"/>
                  </a:lnTo>
                  <a:cubicBezTo>
                    <a:pt x="19341" y="11866"/>
                    <a:pt x="19458" y="11749"/>
                    <a:pt x="19458" y="11606"/>
                  </a:cubicBezTo>
                  <a:lnTo>
                    <a:pt x="19458" y="260"/>
                  </a:lnTo>
                  <a:cubicBezTo>
                    <a:pt x="19458" y="117"/>
                    <a:pt x="19341" y="0"/>
                    <a:pt x="19198" y="0"/>
                  </a:cubicBezTo>
                  <a:close/>
                  <a:moveTo>
                    <a:pt x="260" y="11606"/>
                  </a:moveTo>
                  <a:lnTo>
                    <a:pt x="19198" y="11606"/>
                  </a:lnTo>
                  <a:lnTo>
                    <a:pt x="19198" y="260"/>
                  </a:lnTo>
                  <a:lnTo>
                    <a:pt x="260" y="26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" name="Freeform: Shape 2"/>
            <p:cNvSpPr/>
            <p:nvPr/>
          </p:nvSpPr>
          <p:spPr>
            <a:xfrm>
              <a:off x="6131880" y="1044359"/>
              <a:ext cx="2872080" cy="5879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979" h="16332">
                  <a:moveTo>
                    <a:pt x="5569" y="1"/>
                  </a:moveTo>
                  <a:cubicBezTo>
                    <a:pt x="4572" y="33"/>
                    <a:pt x="3789" y="866"/>
                    <a:pt x="3820" y="1863"/>
                  </a:cubicBezTo>
                  <a:cubicBezTo>
                    <a:pt x="3852" y="2860"/>
                    <a:pt x="4686" y="3642"/>
                    <a:pt x="5683" y="3611"/>
                  </a:cubicBezTo>
                  <a:cubicBezTo>
                    <a:pt x="6680" y="3580"/>
                    <a:pt x="7463" y="2746"/>
                    <a:pt x="7431" y="1749"/>
                  </a:cubicBezTo>
                  <a:cubicBezTo>
                    <a:pt x="7400" y="752"/>
                    <a:pt x="6566" y="-30"/>
                    <a:pt x="5569" y="1"/>
                  </a:cubicBezTo>
                  <a:close/>
                  <a:moveTo>
                    <a:pt x="4172" y="1256"/>
                  </a:moveTo>
                  <a:cubicBezTo>
                    <a:pt x="4054" y="1311"/>
                    <a:pt x="4003" y="1452"/>
                    <a:pt x="4058" y="1570"/>
                  </a:cubicBezTo>
                  <a:cubicBezTo>
                    <a:pt x="4113" y="1688"/>
                    <a:pt x="4253" y="1739"/>
                    <a:pt x="4371" y="1684"/>
                  </a:cubicBezTo>
                  <a:cubicBezTo>
                    <a:pt x="4490" y="1629"/>
                    <a:pt x="4541" y="1489"/>
                    <a:pt x="4486" y="1371"/>
                  </a:cubicBezTo>
                  <a:cubicBezTo>
                    <a:pt x="4431" y="1253"/>
                    <a:pt x="4290" y="1201"/>
                    <a:pt x="4172" y="1256"/>
                  </a:cubicBezTo>
                  <a:close/>
                  <a:moveTo>
                    <a:pt x="3565" y="4927"/>
                  </a:moveTo>
                  <a:lnTo>
                    <a:pt x="3566" y="4927"/>
                  </a:lnTo>
                  <a:cubicBezTo>
                    <a:pt x="3577" y="4559"/>
                    <a:pt x="3879" y="4264"/>
                    <a:pt x="4249" y="4264"/>
                  </a:cubicBezTo>
                  <a:lnTo>
                    <a:pt x="4504" y="4264"/>
                  </a:lnTo>
                  <a:lnTo>
                    <a:pt x="7040" y="4264"/>
                  </a:lnTo>
                  <a:lnTo>
                    <a:pt x="7294" y="4264"/>
                  </a:lnTo>
                  <a:cubicBezTo>
                    <a:pt x="7665" y="4264"/>
                    <a:pt x="7967" y="4559"/>
                    <a:pt x="7978" y="4927"/>
                  </a:cubicBezTo>
                  <a:lnTo>
                    <a:pt x="7979" y="4927"/>
                  </a:lnTo>
                  <a:lnTo>
                    <a:pt x="7979" y="10747"/>
                  </a:lnTo>
                  <a:lnTo>
                    <a:pt x="7961" y="10747"/>
                  </a:lnTo>
                  <a:lnTo>
                    <a:pt x="7961" y="15326"/>
                  </a:lnTo>
                  <a:cubicBezTo>
                    <a:pt x="7961" y="15882"/>
                    <a:pt x="7554" y="16332"/>
                    <a:pt x="6955" y="16332"/>
                  </a:cubicBezTo>
                  <a:cubicBezTo>
                    <a:pt x="6355" y="16332"/>
                    <a:pt x="5949" y="15873"/>
                    <a:pt x="5949" y="15326"/>
                  </a:cubicBezTo>
                  <a:lnTo>
                    <a:pt x="5949" y="10747"/>
                  </a:lnTo>
                  <a:lnTo>
                    <a:pt x="5582" y="10747"/>
                  </a:lnTo>
                  <a:lnTo>
                    <a:pt x="5582" y="15326"/>
                  </a:lnTo>
                  <a:cubicBezTo>
                    <a:pt x="5582" y="15882"/>
                    <a:pt x="5175" y="16332"/>
                    <a:pt x="4576" y="16332"/>
                  </a:cubicBezTo>
                  <a:cubicBezTo>
                    <a:pt x="3976" y="16332"/>
                    <a:pt x="3570" y="15873"/>
                    <a:pt x="3570" y="15326"/>
                  </a:cubicBezTo>
                  <a:lnTo>
                    <a:pt x="3570" y="10747"/>
                  </a:lnTo>
                  <a:lnTo>
                    <a:pt x="3566" y="10747"/>
                  </a:lnTo>
                  <a:close/>
                  <a:moveTo>
                    <a:pt x="1712" y="5646"/>
                  </a:moveTo>
                  <a:cubicBezTo>
                    <a:pt x="1392" y="5973"/>
                    <a:pt x="925" y="5950"/>
                    <a:pt x="626" y="5659"/>
                  </a:cubicBezTo>
                  <a:cubicBezTo>
                    <a:pt x="472" y="5508"/>
                    <a:pt x="240" y="5281"/>
                    <a:pt x="240" y="5281"/>
                  </a:cubicBezTo>
                  <a:cubicBezTo>
                    <a:pt x="-63" y="4985"/>
                    <a:pt x="-92" y="4523"/>
                    <a:pt x="228" y="4196"/>
                  </a:cubicBezTo>
                  <a:cubicBezTo>
                    <a:pt x="548" y="3869"/>
                    <a:pt x="1015" y="3892"/>
                    <a:pt x="1313" y="4184"/>
                  </a:cubicBezTo>
                  <a:cubicBezTo>
                    <a:pt x="1468" y="4335"/>
                    <a:pt x="1700" y="4561"/>
                    <a:pt x="1700" y="4561"/>
                  </a:cubicBezTo>
                  <a:cubicBezTo>
                    <a:pt x="2003" y="4857"/>
                    <a:pt x="2031" y="5320"/>
                    <a:pt x="1712" y="5646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4032359" y="2056680"/>
            <a:ext cx="2091961" cy="3504240"/>
            <a:chOff x="4032359" y="2056680"/>
            <a:chExt cx="2091961" cy="3504240"/>
          </a:xfrm>
        </p:grpSpPr>
        <p:sp>
          <p:nvSpPr>
            <p:cNvPr id="52" name="Freeform: Shape 2"/>
            <p:cNvSpPr/>
            <p:nvPr/>
          </p:nvSpPr>
          <p:spPr>
            <a:xfrm>
              <a:off x="5373000" y="4321800"/>
              <a:ext cx="141840" cy="20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5" h="57">
                  <a:moveTo>
                    <a:pt x="0" y="57"/>
                  </a:moveTo>
                  <a:lnTo>
                    <a:pt x="395" y="57"/>
                  </a:lnTo>
                  <a:lnTo>
                    <a:pt x="395" y="0"/>
                  </a:lnTo>
                  <a:lnTo>
                    <a:pt x="178" y="0"/>
                  </a:lnTo>
                  <a:lnTo>
                    <a:pt x="178" y="33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3" name="Freeform: Shape 3"/>
            <p:cNvSpPr/>
            <p:nvPr/>
          </p:nvSpPr>
          <p:spPr>
            <a:xfrm>
              <a:off x="5443920" y="3671999"/>
              <a:ext cx="70920" cy="629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8" h="1750">
                  <a:moveTo>
                    <a:pt x="198" y="65"/>
                  </a:moveTo>
                  <a:lnTo>
                    <a:pt x="0" y="0"/>
                  </a:lnTo>
                  <a:lnTo>
                    <a:pt x="0" y="1750"/>
                  </a:lnTo>
                  <a:lnTo>
                    <a:pt x="198" y="1750"/>
                  </a:ln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4" name="Freeform: Shape 4"/>
            <p:cNvSpPr/>
            <p:nvPr/>
          </p:nvSpPr>
          <p:spPr>
            <a:xfrm>
              <a:off x="5373000" y="4372560"/>
              <a:ext cx="141840" cy="20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5" h="57">
                  <a:moveTo>
                    <a:pt x="0" y="0"/>
                  </a:moveTo>
                  <a:lnTo>
                    <a:pt x="395" y="0"/>
                  </a:lnTo>
                  <a:lnTo>
                    <a:pt x="395" y="57"/>
                  </a:lnTo>
                  <a:lnTo>
                    <a:pt x="0" y="57"/>
                  </a:ln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5" name="Freeform: Shape 5"/>
            <p:cNvSpPr/>
            <p:nvPr/>
          </p:nvSpPr>
          <p:spPr>
            <a:xfrm>
              <a:off x="5373000" y="4423320"/>
              <a:ext cx="172440" cy="81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80" h="226">
                  <a:moveTo>
                    <a:pt x="0" y="226"/>
                  </a:moveTo>
                  <a:lnTo>
                    <a:pt x="480" y="226"/>
                  </a:lnTo>
                  <a:cubicBezTo>
                    <a:pt x="480" y="72"/>
                    <a:pt x="385" y="0"/>
                    <a:pt x="38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6" name="Freeform: Shape 6"/>
            <p:cNvSpPr/>
            <p:nvPr/>
          </p:nvSpPr>
          <p:spPr>
            <a:xfrm>
              <a:off x="5007600" y="2249640"/>
              <a:ext cx="40320" cy="40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3" h="113">
                  <a:moveTo>
                    <a:pt x="113" y="57"/>
                  </a:moveTo>
                  <a:cubicBezTo>
                    <a:pt x="113" y="88"/>
                    <a:pt x="87" y="113"/>
                    <a:pt x="56" y="113"/>
                  </a:cubicBezTo>
                  <a:cubicBezTo>
                    <a:pt x="24" y="113"/>
                    <a:pt x="0" y="88"/>
                    <a:pt x="0" y="57"/>
                  </a:cubicBezTo>
                  <a:cubicBezTo>
                    <a:pt x="0" y="25"/>
                    <a:pt x="24" y="0"/>
                    <a:pt x="56" y="0"/>
                  </a:cubicBezTo>
                  <a:cubicBezTo>
                    <a:pt x="87" y="0"/>
                    <a:pt x="113" y="25"/>
                    <a:pt x="113" y="57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7" name="Freeform: Shape 7"/>
            <p:cNvSpPr/>
            <p:nvPr/>
          </p:nvSpPr>
          <p:spPr>
            <a:xfrm>
              <a:off x="5210280" y="2249640"/>
              <a:ext cx="40320" cy="40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3" h="113">
                  <a:moveTo>
                    <a:pt x="113" y="57"/>
                  </a:moveTo>
                  <a:cubicBezTo>
                    <a:pt x="113" y="88"/>
                    <a:pt x="88" y="113"/>
                    <a:pt x="57" y="113"/>
                  </a:cubicBezTo>
                  <a:cubicBezTo>
                    <a:pt x="26" y="113"/>
                    <a:pt x="0" y="88"/>
                    <a:pt x="0" y="57"/>
                  </a:cubicBezTo>
                  <a:cubicBezTo>
                    <a:pt x="0" y="25"/>
                    <a:pt x="26" y="0"/>
                    <a:pt x="57" y="0"/>
                  </a:cubicBezTo>
                  <a:cubicBezTo>
                    <a:pt x="88" y="0"/>
                    <a:pt x="113" y="25"/>
                    <a:pt x="113" y="57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8" name="Freeform: Shape 8"/>
            <p:cNvSpPr/>
            <p:nvPr/>
          </p:nvSpPr>
          <p:spPr>
            <a:xfrm>
              <a:off x="5118840" y="2249640"/>
              <a:ext cx="40320" cy="40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3" h="113">
                  <a:moveTo>
                    <a:pt x="113" y="57"/>
                  </a:moveTo>
                  <a:cubicBezTo>
                    <a:pt x="113" y="88"/>
                    <a:pt x="88" y="113"/>
                    <a:pt x="57" y="113"/>
                  </a:cubicBezTo>
                  <a:cubicBezTo>
                    <a:pt x="26" y="113"/>
                    <a:pt x="0" y="88"/>
                    <a:pt x="0" y="57"/>
                  </a:cubicBezTo>
                  <a:cubicBezTo>
                    <a:pt x="0" y="25"/>
                    <a:pt x="26" y="0"/>
                    <a:pt x="57" y="0"/>
                  </a:cubicBezTo>
                  <a:cubicBezTo>
                    <a:pt x="88" y="0"/>
                    <a:pt x="113" y="25"/>
                    <a:pt x="113" y="57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9" name="Freeform: Shape 9"/>
            <p:cNvSpPr/>
            <p:nvPr/>
          </p:nvSpPr>
          <p:spPr>
            <a:xfrm>
              <a:off x="4875480" y="2320920"/>
              <a:ext cx="131760" cy="223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7" h="621">
                  <a:moveTo>
                    <a:pt x="293" y="0"/>
                  </a:moveTo>
                  <a:lnTo>
                    <a:pt x="0" y="585"/>
                  </a:lnTo>
                  <a:cubicBezTo>
                    <a:pt x="18" y="599"/>
                    <a:pt x="37" y="611"/>
                    <a:pt x="57" y="621"/>
                  </a:cubicBezTo>
                  <a:lnTo>
                    <a:pt x="367" y="0"/>
                  </a:ln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0" name="Freeform: Shape 10"/>
            <p:cNvSpPr/>
            <p:nvPr/>
          </p:nvSpPr>
          <p:spPr>
            <a:xfrm>
              <a:off x="4906079" y="2320920"/>
              <a:ext cx="141840" cy="233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5" h="649">
                  <a:moveTo>
                    <a:pt x="320" y="0"/>
                  </a:moveTo>
                  <a:lnTo>
                    <a:pt x="0" y="632"/>
                  </a:lnTo>
                  <a:cubicBezTo>
                    <a:pt x="21" y="639"/>
                    <a:pt x="43" y="645"/>
                    <a:pt x="66" y="649"/>
                  </a:cubicBezTo>
                  <a:lnTo>
                    <a:pt x="395" y="0"/>
                  </a:ln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1" name="Freeform: Shape 11"/>
            <p:cNvSpPr/>
            <p:nvPr/>
          </p:nvSpPr>
          <p:spPr>
            <a:xfrm>
              <a:off x="4946759" y="2320920"/>
              <a:ext cx="131760" cy="233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7" h="649">
                  <a:moveTo>
                    <a:pt x="329" y="0"/>
                  </a:moveTo>
                  <a:lnTo>
                    <a:pt x="0" y="649"/>
                  </a:lnTo>
                  <a:cubicBezTo>
                    <a:pt x="13" y="648"/>
                    <a:pt x="26" y="646"/>
                    <a:pt x="39" y="644"/>
                  </a:cubicBezTo>
                  <a:lnTo>
                    <a:pt x="367" y="0"/>
                  </a:ln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2" name="Freeform: Shape 12"/>
            <p:cNvSpPr/>
            <p:nvPr/>
          </p:nvSpPr>
          <p:spPr>
            <a:xfrm>
              <a:off x="5169600" y="2320920"/>
              <a:ext cx="91080" cy="151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4" h="423">
                  <a:moveTo>
                    <a:pt x="201" y="0"/>
                  </a:moveTo>
                  <a:lnTo>
                    <a:pt x="184" y="0"/>
                  </a:lnTo>
                  <a:lnTo>
                    <a:pt x="0" y="375"/>
                  </a:lnTo>
                  <a:cubicBezTo>
                    <a:pt x="19" y="390"/>
                    <a:pt x="32" y="403"/>
                    <a:pt x="37" y="408"/>
                  </a:cubicBezTo>
                  <a:lnTo>
                    <a:pt x="42" y="413"/>
                  </a:lnTo>
                  <a:lnTo>
                    <a:pt x="49" y="423"/>
                  </a:lnTo>
                  <a:lnTo>
                    <a:pt x="254" y="3"/>
                  </a:lnTo>
                  <a:cubicBezTo>
                    <a:pt x="238" y="1"/>
                    <a:pt x="220" y="0"/>
                    <a:pt x="201" y="0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3" name="Freeform: Shape 13"/>
            <p:cNvSpPr/>
            <p:nvPr/>
          </p:nvSpPr>
          <p:spPr>
            <a:xfrm>
              <a:off x="5200200" y="2320920"/>
              <a:ext cx="101160" cy="182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2" h="508">
                  <a:moveTo>
                    <a:pt x="221" y="0"/>
                  </a:moveTo>
                  <a:lnTo>
                    <a:pt x="0" y="448"/>
                  </a:lnTo>
                  <a:cubicBezTo>
                    <a:pt x="16" y="471"/>
                    <a:pt x="31" y="490"/>
                    <a:pt x="44" y="508"/>
                  </a:cubicBezTo>
                  <a:lnTo>
                    <a:pt x="282" y="24"/>
                  </a:lnTo>
                  <a:cubicBezTo>
                    <a:pt x="265" y="13"/>
                    <a:pt x="244" y="5"/>
                    <a:pt x="221" y="0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4" name="Freeform: Shape 14"/>
            <p:cNvSpPr/>
            <p:nvPr/>
          </p:nvSpPr>
          <p:spPr>
            <a:xfrm>
              <a:off x="4499640" y="2056680"/>
              <a:ext cx="852839" cy="8531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70" h="2371">
                  <a:moveTo>
                    <a:pt x="1216" y="1670"/>
                  </a:moveTo>
                  <a:cubicBezTo>
                    <a:pt x="1226" y="1579"/>
                    <a:pt x="1305" y="1507"/>
                    <a:pt x="1400" y="1507"/>
                  </a:cubicBezTo>
                  <a:lnTo>
                    <a:pt x="2069" y="1507"/>
                  </a:lnTo>
                  <a:cubicBezTo>
                    <a:pt x="2164" y="1507"/>
                    <a:pt x="2243" y="1579"/>
                    <a:pt x="2253" y="1670"/>
                  </a:cubicBezTo>
                  <a:close/>
                  <a:moveTo>
                    <a:pt x="1775" y="1924"/>
                  </a:moveTo>
                  <a:lnTo>
                    <a:pt x="1694" y="1924"/>
                  </a:lnTo>
                  <a:cubicBezTo>
                    <a:pt x="1597" y="1924"/>
                    <a:pt x="1517" y="1848"/>
                    <a:pt x="1510" y="1753"/>
                  </a:cubicBezTo>
                  <a:lnTo>
                    <a:pt x="1959" y="1753"/>
                  </a:lnTo>
                  <a:cubicBezTo>
                    <a:pt x="1952" y="1848"/>
                    <a:pt x="1872" y="1924"/>
                    <a:pt x="1775" y="1924"/>
                  </a:cubicBezTo>
                  <a:close/>
                  <a:moveTo>
                    <a:pt x="2210" y="1450"/>
                  </a:moveTo>
                  <a:cubicBezTo>
                    <a:pt x="2031" y="1488"/>
                    <a:pt x="1954" y="1368"/>
                    <a:pt x="1844" y="1212"/>
                  </a:cubicBezTo>
                  <a:cubicBezTo>
                    <a:pt x="1844" y="1212"/>
                    <a:pt x="1785" y="1150"/>
                    <a:pt x="1726" y="1150"/>
                  </a:cubicBezTo>
                  <a:cubicBezTo>
                    <a:pt x="1668" y="1150"/>
                    <a:pt x="1651" y="1206"/>
                    <a:pt x="1651" y="1206"/>
                  </a:cubicBezTo>
                  <a:cubicBezTo>
                    <a:pt x="1589" y="1371"/>
                    <a:pt x="1431" y="1488"/>
                    <a:pt x="1245" y="1488"/>
                  </a:cubicBezTo>
                  <a:cubicBezTo>
                    <a:pt x="1005" y="1488"/>
                    <a:pt x="810" y="1294"/>
                    <a:pt x="810" y="1055"/>
                  </a:cubicBezTo>
                  <a:cubicBezTo>
                    <a:pt x="810" y="816"/>
                    <a:pt x="1005" y="622"/>
                    <a:pt x="1245" y="622"/>
                  </a:cubicBezTo>
                  <a:lnTo>
                    <a:pt x="1273" y="622"/>
                  </a:lnTo>
                  <a:lnTo>
                    <a:pt x="1273" y="589"/>
                  </a:lnTo>
                  <a:cubicBezTo>
                    <a:pt x="1273" y="501"/>
                    <a:pt x="1345" y="429"/>
                    <a:pt x="1433" y="429"/>
                  </a:cubicBezTo>
                  <a:lnTo>
                    <a:pt x="1981" y="429"/>
                  </a:lnTo>
                  <a:cubicBezTo>
                    <a:pt x="2069" y="429"/>
                    <a:pt x="2141" y="501"/>
                    <a:pt x="2141" y="589"/>
                  </a:cubicBezTo>
                  <a:lnTo>
                    <a:pt x="2141" y="625"/>
                  </a:lnTo>
                  <a:cubicBezTo>
                    <a:pt x="2190" y="630"/>
                    <a:pt x="2232" y="641"/>
                    <a:pt x="2268" y="660"/>
                  </a:cubicBezTo>
                  <a:cubicBezTo>
                    <a:pt x="2100" y="313"/>
                    <a:pt x="1768" y="60"/>
                    <a:pt x="1372" y="0"/>
                  </a:cubicBezTo>
                  <a:cubicBezTo>
                    <a:pt x="1555" y="61"/>
                    <a:pt x="1708" y="185"/>
                    <a:pt x="1802" y="341"/>
                  </a:cubicBezTo>
                  <a:lnTo>
                    <a:pt x="1544" y="341"/>
                  </a:lnTo>
                  <a:cubicBezTo>
                    <a:pt x="1431" y="167"/>
                    <a:pt x="1239" y="40"/>
                    <a:pt x="1013" y="0"/>
                  </a:cubicBezTo>
                  <a:cubicBezTo>
                    <a:pt x="550" y="69"/>
                    <a:pt x="174" y="402"/>
                    <a:pt x="44" y="841"/>
                  </a:cubicBezTo>
                  <a:lnTo>
                    <a:pt x="762" y="841"/>
                  </a:lnTo>
                  <a:cubicBezTo>
                    <a:pt x="733" y="908"/>
                    <a:pt x="717" y="980"/>
                    <a:pt x="717" y="1055"/>
                  </a:cubicBezTo>
                  <a:cubicBezTo>
                    <a:pt x="717" y="1137"/>
                    <a:pt x="736" y="1216"/>
                    <a:pt x="771" y="1288"/>
                  </a:cubicBezTo>
                  <a:lnTo>
                    <a:pt x="0" y="1288"/>
                  </a:lnTo>
                  <a:cubicBezTo>
                    <a:pt x="55" y="1895"/>
                    <a:pt x="567" y="2371"/>
                    <a:pt x="1191" y="2371"/>
                  </a:cubicBezTo>
                  <a:cubicBezTo>
                    <a:pt x="1783" y="2371"/>
                    <a:pt x="2274" y="1942"/>
                    <a:pt x="2370" y="1380"/>
                  </a:cubicBezTo>
                  <a:cubicBezTo>
                    <a:pt x="2332" y="1412"/>
                    <a:pt x="2279" y="1435"/>
                    <a:pt x="2210" y="1450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5" name="Freeform: Shape 15"/>
            <p:cNvSpPr/>
            <p:nvPr/>
          </p:nvSpPr>
          <p:spPr>
            <a:xfrm>
              <a:off x="4225319" y="4586040"/>
              <a:ext cx="406080" cy="101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29" h="282">
                  <a:moveTo>
                    <a:pt x="565" y="0"/>
                  </a:moveTo>
                  <a:cubicBezTo>
                    <a:pt x="420" y="0"/>
                    <a:pt x="285" y="11"/>
                    <a:pt x="182" y="32"/>
                  </a:cubicBezTo>
                  <a:cubicBezTo>
                    <a:pt x="131" y="42"/>
                    <a:pt x="90" y="54"/>
                    <a:pt x="61" y="68"/>
                  </a:cubicBezTo>
                  <a:cubicBezTo>
                    <a:pt x="21" y="87"/>
                    <a:pt x="0" y="112"/>
                    <a:pt x="0" y="141"/>
                  </a:cubicBezTo>
                  <a:cubicBezTo>
                    <a:pt x="0" y="170"/>
                    <a:pt x="21" y="195"/>
                    <a:pt x="61" y="214"/>
                  </a:cubicBezTo>
                  <a:cubicBezTo>
                    <a:pt x="90" y="228"/>
                    <a:pt x="131" y="240"/>
                    <a:pt x="182" y="250"/>
                  </a:cubicBezTo>
                  <a:cubicBezTo>
                    <a:pt x="285" y="271"/>
                    <a:pt x="420" y="282"/>
                    <a:pt x="565" y="282"/>
                  </a:cubicBezTo>
                  <a:cubicBezTo>
                    <a:pt x="709" y="282"/>
                    <a:pt x="844" y="271"/>
                    <a:pt x="947" y="250"/>
                  </a:cubicBezTo>
                  <a:cubicBezTo>
                    <a:pt x="998" y="240"/>
                    <a:pt x="1039" y="228"/>
                    <a:pt x="1068" y="214"/>
                  </a:cubicBezTo>
                  <a:cubicBezTo>
                    <a:pt x="1108" y="195"/>
                    <a:pt x="1129" y="170"/>
                    <a:pt x="1129" y="141"/>
                  </a:cubicBezTo>
                  <a:cubicBezTo>
                    <a:pt x="1129" y="112"/>
                    <a:pt x="1108" y="87"/>
                    <a:pt x="1068" y="68"/>
                  </a:cubicBezTo>
                  <a:cubicBezTo>
                    <a:pt x="1039" y="54"/>
                    <a:pt x="998" y="42"/>
                    <a:pt x="947" y="32"/>
                  </a:cubicBezTo>
                  <a:cubicBezTo>
                    <a:pt x="844" y="11"/>
                    <a:pt x="709" y="0"/>
                    <a:pt x="565" y="0"/>
                  </a:cubicBezTo>
                  <a:close/>
                  <a:moveTo>
                    <a:pt x="565" y="34"/>
                  </a:moveTo>
                  <a:cubicBezTo>
                    <a:pt x="859" y="34"/>
                    <a:pt x="1097" y="82"/>
                    <a:pt x="1097" y="141"/>
                  </a:cubicBezTo>
                  <a:cubicBezTo>
                    <a:pt x="1097" y="200"/>
                    <a:pt x="859" y="248"/>
                    <a:pt x="565" y="248"/>
                  </a:cubicBezTo>
                  <a:cubicBezTo>
                    <a:pt x="270" y="248"/>
                    <a:pt x="32" y="200"/>
                    <a:pt x="32" y="141"/>
                  </a:cubicBezTo>
                  <a:cubicBezTo>
                    <a:pt x="32" y="82"/>
                    <a:pt x="270" y="34"/>
                    <a:pt x="565" y="34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6" name="Freeform: Shape 16"/>
            <p:cNvSpPr/>
            <p:nvPr/>
          </p:nvSpPr>
          <p:spPr>
            <a:xfrm>
              <a:off x="4164480" y="4738320"/>
              <a:ext cx="517680" cy="101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39" h="282">
                  <a:moveTo>
                    <a:pt x="719" y="0"/>
                  </a:moveTo>
                  <a:cubicBezTo>
                    <a:pt x="534" y="0"/>
                    <a:pt x="360" y="11"/>
                    <a:pt x="229" y="32"/>
                  </a:cubicBezTo>
                  <a:cubicBezTo>
                    <a:pt x="164" y="42"/>
                    <a:pt x="112" y="54"/>
                    <a:pt x="76" y="67"/>
                  </a:cubicBezTo>
                  <a:cubicBezTo>
                    <a:pt x="55" y="75"/>
                    <a:pt x="0" y="95"/>
                    <a:pt x="0" y="141"/>
                  </a:cubicBezTo>
                  <a:cubicBezTo>
                    <a:pt x="0" y="187"/>
                    <a:pt x="55" y="207"/>
                    <a:pt x="76" y="215"/>
                  </a:cubicBezTo>
                  <a:cubicBezTo>
                    <a:pt x="112" y="228"/>
                    <a:pt x="164" y="240"/>
                    <a:pt x="229" y="251"/>
                  </a:cubicBezTo>
                  <a:cubicBezTo>
                    <a:pt x="360" y="271"/>
                    <a:pt x="533" y="282"/>
                    <a:pt x="719" y="282"/>
                  </a:cubicBezTo>
                  <a:cubicBezTo>
                    <a:pt x="904" y="282"/>
                    <a:pt x="1079" y="271"/>
                    <a:pt x="1210" y="251"/>
                  </a:cubicBezTo>
                  <a:cubicBezTo>
                    <a:pt x="1275" y="240"/>
                    <a:pt x="1327" y="228"/>
                    <a:pt x="1363" y="215"/>
                  </a:cubicBezTo>
                  <a:cubicBezTo>
                    <a:pt x="1384" y="207"/>
                    <a:pt x="1439" y="187"/>
                    <a:pt x="1439" y="141"/>
                  </a:cubicBezTo>
                  <a:cubicBezTo>
                    <a:pt x="1439" y="95"/>
                    <a:pt x="1384" y="75"/>
                    <a:pt x="1363" y="67"/>
                  </a:cubicBezTo>
                  <a:cubicBezTo>
                    <a:pt x="1327" y="54"/>
                    <a:pt x="1275" y="42"/>
                    <a:pt x="1210" y="32"/>
                  </a:cubicBezTo>
                  <a:cubicBezTo>
                    <a:pt x="1079" y="11"/>
                    <a:pt x="905" y="0"/>
                    <a:pt x="719" y="0"/>
                  </a:cubicBezTo>
                  <a:close/>
                  <a:moveTo>
                    <a:pt x="719" y="34"/>
                  </a:moveTo>
                  <a:cubicBezTo>
                    <a:pt x="1099" y="34"/>
                    <a:pt x="1407" y="82"/>
                    <a:pt x="1407" y="141"/>
                  </a:cubicBezTo>
                  <a:cubicBezTo>
                    <a:pt x="1407" y="200"/>
                    <a:pt x="1098" y="248"/>
                    <a:pt x="719" y="248"/>
                  </a:cubicBezTo>
                  <a:cubicBezTo>
                    <a:pt x="339" y="248"/>
                    <a:pt x="32" y="200"/>
                    <a:pt x="32" y="141"/>
                  </a:cubicBezTo>
                  <a:cubicBezTo>
                    <a:pt x="32" y="82"/>
                    <a:pt x="340" y="34"/>
                    <a:pt x="719" y="34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7" name="Freeform: Shape 17"/>
            <p:cNvSpPr/>
            <p:nvPr/>
          </p:nvSpPr>
          <p:spPr>
            <a:xfrm>
              <a:off x="4133880" y="4880520"/>
              <a:ext cx="588960" cy="101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37" h="282">
                  <a:moveTo>
                    <a:pt x="819" y="0"/>
                  </a:moveTo>
                  <a:cubicBezTo>
                    <a:pt x="607" y="0"/>
                    <a:pt x="408" y="11"/>
                    <a:pt x="259" y="32"/>
                  </a:cubicBezTo>
                  <a:cubicBezTo>
                    <a:pt x="185" y="42"/>
                    <a:pt x="126" y="54"/>
                    <a:pt x="85" y="67"/>
                  </a:cubicBezTo>
                  <a:cubicBezTo>
                    <a:pt x="45" y="80"/>
                    <a:pt x="0" y="99"/>
                    <a:pt x="0" y="141"/>
                  </a:cubicBezTo>
                  <a:cubicBezTo>
                    <a:pt x="0" y="182"/>
                    <a:pt x="45" y="203"/>
                    <a:pt x="85" y="216"/>
                  </a:cubicBezTo>
                  <a:cubicBezTo>
                    <a:pt x="126" y="229"/>
                    <a:pt x="185" y="241"/>
                    <a:pt x="259" y="251"/>
                  </a:cubicBezTo>
                  <a:cubicBezTo>
                    <a:pt x="408" y="271"/>
                    <a:pt x="607" y="282"/>
                    <a:pt x="819" y="282"/>
                  </a:cubicBezTo>
                  <a:cubicBezTo>
                    <a:pt x="1030" y="282"/>
                    <a:pt x="1229" y="271"/>
                    <a:pt x="1378" y="251"/>
                  </a:cubicBezTo>
                  <a:cubicBezTo>
                    <a:pt x="1452" y="241"/>
                    <a:pt x="1511" y="229"/>
                    <a:pt x="1552" y="216"/>
                  </a:cubicBezTo>
                  <a:cubicBezTo>
                    <a:pt x="1592" y="203"/>
                    <a:pt x="1637" y="182"/>
                    <a:pt x="1637" y="141"/>
                  </a:cubicBezTo>
                  <a:cubicBezTo>
                    <a:pt x="1637" y="99"/>
                    <a:pt x="1592" y="80"/>
                    <a:pt x="1552" y="67"/>
                  </a:cubicBezTo>
                  <a:cubicBezTo>
                    <a:pt x="1511" y="54"/>
                    <a:pt x="1452" y="42"/>
                    <a:pt x="1378" y="32"/>
                  </a:cubicBezTo>
                  <a:cubicBezTo>
                    <a:pt x="1229" y="11"/>
                    <a:pt x="1030" y="0"/>
                    <a:pt x="819" y="0"/>
                  </a:cubicBezTo>
                  <a:close/>
                  <a:moveTo>
                    <a:pt x="819" y="34"/>
                  </a:moveTo>
                  <a:cubicBezTo>
                    <a:pt x="1253" y="34"/>
                    <a:pt x="1605" y="82"/>
                    <a:pt x="1605" y="141"/>
                  </a:cubicBezTo>
                  <a:cubicBezTo>
                    <a:pt x="1605" y="200"/>
                    <a:pt x="1253" y="248"/>
                    <a:pt x="819" y="248"/>
                  </a:cubicBezTo>
                  <a:cubicBezTo>
                    <a:pt x="384" y="248"/>
                    <a:pt x="32" y="200"/>
                    <a:pt x="32" y="141"/>
                  </a:cubicBezTo>
                  <a:cubicBezTo>
                    <a:pt x="32" y="82"/>
                    <a:pt x="384" y="34"/>
                    <a:pt x="819" y="34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8" name="Freeform: Shape 18"/>
            <p:cNvSpPr/>
            <p:nvPr/>
          </p:nvSpPr>
          <p:spPr>
            <a:xfrm>
              <a:off x="5169600" y="4586040"/>
              <a:ext cx="406080" cy="101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29" h="282">
                  <a:moveTo>
                    <a:pt x="565" y="0"/>
                  </a:moveTo>
                  <a:cubicBezTo>
                    <a:pt x="421" y="0"/>
                    <a:pt x="285" y="11"/>
                    <a:pt x="182" y="32"/>
                  </a:cubicBezTo>
                  <a:cubicBezTo>
                    <a:pt x="131" y="42"/>
                    <a:pt x="90" y="54"/>
                    <a:pt x="61" y="68"/>
                  </a:cubicBezTo>
                  <a:cubicBezTo>
                    <a:pt x="21" y="87"/>
                    <a:pt x="0" y="112"/>
                    <a:pt x="0" y="141"/>
                  </a:cubicBezTo>
                  <a:cubicBezTo>
                    <a:pt x="0" y="170"/>
                    <a:pt x="21" y="195"/>
                    <a:pt x="61" y="214"/>
                  </a:cubicBezTo>
                  <a:cubicBezTo>
                    <a:pt x="90" y="228"/>
                    <a:pt x="131" y="240"/>
                    <a:pt x="182" y="250"/>
                  </a:cubicBezTo>
                  <a:cubicBezTo>
                    <a:pt x="285" y="271"/>
                    <a:pt x="421" y="282"/>
                    <a:pt x="565" y="282"/>
                  </a:cubicBezTo>
                  <a:cubicBezTo>
                    <a:pt x="709" y="282"/>
                    <a:pt x="845" y="271"/>
                    <a:pt x="947" y="250"/>
                  </a:cubicBezTo>
                  <a:cubicBezTo>
                    <a:pt x="999" y="240"/>
                    <a:pt x="1039" y="228"/>
                    <a:pt x="1068" y="214"/>
                  </a:cubicBezTo>
                  <a:cubicBezTo>
                    <a:pt x="1109" y="195"/>
                    <a:pt x="1129" y="170"/>
                    <a:pt x="1129" y="141"/>
                  </a:cubicBezTo>
                  <a:cubicBezTo>
                    <a:pt x="1129" y="112"/>
                    <a:pt x="1109" y="87"/>
                    <a:pt x="1068" y="68"/>
                  </a:cubicBezTo>
                  <a:cubicBezTo>
                    <a:pt x="1039" y="54"/>
                    <a:pt x="999" y="42"/>
                    <a:pt x="947" y="32"/>
                  </a:cubicBezTo>
                  <a:cubicBezTo>
                    <a:pt x="845" y="11"/>
                    <a:pt x="709" y="0"/>
                    <a:pt x="565" y="0"/>
                  </a:cubicBezTo>
                  <a:close/>
                  <a:moveTo>
                    <a:pt x="565" y="34"/>
                  </a:moveTo>
                  <a:cubicBezTo>
                    <a:pt x="859" y="34"/>
                    <a:pt x="1097" y="82"/>
                    <a:pt x="1097" y="141"/>
                  </a:cubicBezTo>
                  <a:cubicBezTo>
                    <a:pt x="1097" y="200"/>
                    <a:pt x="859" y="248"/>
                    <a:pt x="565" y="248"/>
                  </a:cubicBezTo>
                  <a:cubicBezTo>
                    <a:pt x="271" y="248"/>
                    <a:pt x="32" y="200"/>
                    <a:pt x="32" y="141"/>
                  </a:cubicBezTo>
                  <a:cubicBezTo>
                    <a:pt x="32" y="82"/>
                    <a:pt x="271" y="34"/>
                    <a:pt x="565" y="34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9" name="Freeform: Shape 19"/>
            <p:cNvSpPr/>
            <p:nvPr/>
          </p:nvSpPr>
          <p:spPr>
            <a:xfrm>
              <a:off x="5118840" y="4738320"/>
              <a:ext cx="518039" cy="101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40" h="282">
                  <a:moveTo>
                    <a:pt x="720" y="0"/>
                  </a:moveTo>
                  <a:cubicBezTo>
                    <a:pt x="535" y="0"/>
                    <a:pt x="361" y="11"/>
                    <a:pt x="229" y="32"/>
                  </a:cubicBezTo>
                  <a:cubicBezTo>
                    <a:pt x="164" y="42"/>
                    <a:pt x="113" y="54"/>
                    <a:pt x="76" y="67"/>
                  </a:cubicBezTo>
                  <a:cubicBezTo>
                    <a:pt x="55" y="75"/>
                    <a:pt x="0" y="95"/>
                    <a:pt x="0" y="141"/>
                  </a:cubicBezTo>
                  <a:cubicBezTo>
                    <a:pt x="0" y="187"/>
                    <a:pt x="55" y="207"/>
                    <a:pt x="76" y="215"/>
                  </a:cubicBezTo>
                  <a:cubicBezTo>
                    <a:pt x="113" y="228"/>
                    <a:pt x="164" y="240"/>
                    <a:pt x="229" y="251"/>
                  </a:cubicBezTo>
                  <a:cubicBezTo>
                    <a:pt x="361" y="271"/>
                    <a:pt x="535" y="282"/>
                    <a:pt x="720" y="282"/>
                  </a:cubicBezTo>
                  <a:cubicBezTo>
                    <a:pt x="905" y="282"/>
                    <a:pt x="1079" y="271"/>
                    <a:pt x="1211" y="251"/>
                  </a:cubicBezTo>
                  <a:cubicBezTo>
                    <a:pt x="1276" y="240"/>
                    <a:pt x="1327" y="228"/>
                    <a:pt x="1364" y="215"/>
                  </a:cubicBezTo>
                  <a:cubicBezTo>
                    <a:pt x="1385" y="207"/>
                    <a:pt x="1440" y="187"/>
                    <a:pt x="1440" y="141"/>
                  </a:cubicBezTo>
                  <a:cubicBezTo>
                    <a:pt x="1440" y="95"/>
                    <a:pt x="1385" y="75"/>
                    <a:pt x="1364" y="67"/>
                  </a:cubicBezTo>
                  <a:cubicBezTo>
                    <a:pt x="1327" y="54"/>
                    <a:pt x="1276" y="42"/>
                    <a:pt x="1211" y="32"/>
                  </a:cubicBezTo>
                  <a:cubicBezTo>
                    <a:pt x="1079" y="11"/>
                    <a:pt x="905" y="0"/>
                    <a:pt x="720" y="0"/>
                  </a:cubicBezTo>
                  <a:close/>
                  <a:moveTo>
                    <a:pt x="720" y="34"/>
                  </a:moveTo>
                  <a:cubicBezTo>
                    <a:pt x="1099" y="34"/>
                    <a:pt x="1407" y="82"/>
                    <a:pt x="1407" y="141"/>
                  </a:cubicBezTo>
                  <a:cubicBezTo>
                    <a:pt x="1407" y="200"/>
                    <a:pt x="1099" y="248"/>
                    <a:pt x="720" y="248"/>
                  </a:cubicBezTo>
                  <a:cubicBezTo>
                    <a:pt x="340" y="248"/>
                    <a:pt x="33" y="200"/>
                    <a:pt x="33" y="141"/>
                  </a:cubicBezTo>
                  <a:cubicBezTo>
                    <a:pt x="33" y="82"/>
                    <a:pt x="340" y="34"/>
                    <a:pt x="720" y="34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0" name="Freeform: Shape 20"/>
            <p:cNvSpPr/>
            <p:nvPr/>
          </p:nvSpPr>
          <p:spPr>
            <a:xfrm>
              <a:off x="5078880" y="4880520"/>
              <a:ext cx="588600" cy="101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36" h="282">
                  <a:moveTo>
                    <a:pt x="818" y="0"/>
                  </a:moveTo>
                  <a:cubicBezTo>
                    <a:pt x="607" y="0"/>
                    <a:pt x="408" y="11"/>
                    <a:pt x="258" y="32"/>
                  </a:cubicBezTo>
                  <a:cubicBezTo>
                    <a:pt x="184" y="42"/>
                    <a:pt x="125" y="54"/>
                    <a:pt x="84" y="67"/>
                  </a:cubicBezTo>
                  <a:cubicBezTo>
                    <a:pt x="45" y="80"/>
                    <a:pt x="0" y="99"/>
                    <a:pt x="0" y="141"/>
                  </a:cubicBezTo>
                  <a:cubicBezTo>
                    <a:pt x="0" y="182"/>
                    <a:pt x="45" y="203"/>
                    <a:pt x="84" y="216"/>
                  </a:cubicBezTo>
                  <a:cubicBezTo>
                    <a:pt x="125" y="229"/>
                    <a:pt x="184" y="241"/>
                    <a:pt x="258" y="251"/>
                  </a:cubicBezTo>
                  <a:cubicBezTo>
                    <a:pt x="408" y="271"/>
                    <a:pt x="607" y="282"/>
                    <a:pt x="818" y="282"/>
                  </a:cubicBezTo>
                  <a:cubicBezTo>
                    <a:pt x="1029" y="282"/>
                    <a:pt x="1228" y="271"/>
                    <a:pt x="1378" y="251"/>
                  </a:cubicBezTo>
                  <a:cubicBezTo>
                    <a:pt x="1452" y="241"/>
                    <a:pt x="1510" y="229"/>
                    <a:pt x="1552" y="216"/>
                  </a:cubicBezTo>
                  <a:cubicBezTo>
                    <a:pt x="1591" y="203"/>
                    <a:pt x="1636" y="182"/>
                    <a:pt x="1636" y="141"/>
                  </a:cubicBezTo>
                  <a:cubicBezTo>
                    <a:pt x="1636" y="99"/>
                    <a:pt x="1591" y="80"/>
                    <a:pt x="1552" y="67"/>
                  </a:cubicBezTo>
                  <a:cubicBezTo>
                    <a:pt x="1510" y="54"/>
                    <a:pt x="1452" y="42"/>
                    <a:pt x="1378" y="32"/>
                  </a:cubicBezTo>
                  <a:cubicBezTo>
                    <a:pt x="1228" y="11"/>
                    <a:pt x="1029" y="0"/>
                    <a:pt x="818" y="0"/>
                  </a:cubicBezTo>
                  <a:close/>
                  <a:moveTo>
                    <a:pt x="818" y="34"/>
                  </a:moveTo>
                  <a:cubicBezTo>
                    <a:pt x="1252" y="34"/>
                    <a:pt x="1604" y="82"/>
                    <a:pt x="1604" y="141"/>
                  </a:cubicBezTo>
                  <a:cubicBezTo>
                    <a:pt x="1604" y="200"/>
                    <a:pt x="1252" y="248"/>
                    <a:pt x="818" y="248"/>
                  </a:cubicBezTo>
                  <a:cubicBezTo>
                    <a:pt x="384" y="248"/>
                    <a:pt x="32" y="200"/>
                    <a:pt x="32" y="141"/>
                  </a:cubicBezTo>
                  <a:cubicBezTo>
                    <a:pt x="32" y="82"/>
                    <a:pt x="384" y="34"/>
                    <a:pt x="818" y="34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1" name="Freeform: Shape 21"/>
            <p:cNvSpPr/>
            <p:nvPr/>
          </p:nvSpPr>
          <p:spPr>
            <a:xfrm>
              <a:off x="4032359" y="3489839"/>
              <a:ext cx="131040" cy="272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5" h="758">
                  <a:moveTo>
                    <a:pt x="167" y="0"/>
                  </a:moveTo>
                  <a:lnTo>
                    <a:pt x="82" y="113"/>
                  </a:lnTo>
                  <a:cubicBezTo>
                    <a:pt x="3" y="220"/>
                    <a:pt x="-20" y="353"/>
                    <a:pt x="18" y="473"/>
                  </a:cubicBezTo>
                  <a:cubicBezTo>
                    <a:pt x="19" y="478"/>
                    <a:pt x="20" y="482"/>
                    <a:pt x="22" y="487"/>
                  </a:cubicBezTo>
                  <a:cubicBezTo>
                    <a:pt x="61" y="594"/>
                    <a:pt x="130" y="689"/>
                    <a:pt x="226" y="758"/>
                  </a:cubicBezTo>
                  <a:cubicBezTo>
                    <a:pt x="311" y="675"/>
                    <a:pt x="365" y="547"/>
                    <a:pt x="365" y="403"/>
                  </a:cubicBezTo>
                  <a:cubicBezTo>
                    <a:pt x="365" y="228"/>
                    <a:pt x="285" y="76"/>
                    <a:pt x="167" y="0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2" name="Freeform: Shape 22"/>
            <p:cNvSpPr/>
            <p:nvPr/>
          </p:nvSpPr>
          <p:spPr>
            <a:xfrm>
              <a:off x="4987440" y="4189679"/>
              <a:ext cx="192600" cy="152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36" h="424">
                  <a:moveTo>
                    <a:pt x="536" y="133"/>
                  </a:moveTo>
                  <a:cubicBezTo>
                    <a:pt x="536" y="60"/>
                    <a:pt x="479" y="0"/>
                    <a:pt x="410" y="0"/>
                  </a:cubicBezTo>
                  <a:lnTo>
                    <a:pt x="125" y="0"/>
                  </a:lnTo>
                  <a:cubicBezTo>
                    <a:pt x="56" y="0"/>
                    <a:pt x="0" y="60"/>
                    <a:pt x="0" y="133"/>
                  </a:cubicBezTo>
                  <a:lnTo>
                    <a:pt x="0" y="291"/>
                  </a:lnTo>
                  <a:cubicBezTo>
                    <a:pt x="0" y="364"/>
                    <a:pt x="56" y="424"/>
                    <a:pt x="125" y="424"/>
                  </a:cubicBezTo>
                  <a:lnTo>
                    <a:pt x="410" y="424"/>
                  </a:lnTo>
                  <a:cubicBezTo>
                    <a:pt x="479" y="424"/>
                    <a:pt x="536" y="364"/>
                    <a:pt x="536" y="291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3" name="Freeform: Shape 23"/>
            <p:cNvSpPr/>
            <p:nvPr/>
          </p:nvSpPr>
          <p:spPr>
            <a:xfrm>
              <a:off x="4286160" y="3895200"/>
              <a:ext cx="152280" cy="395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4" h="1100">
                  <a:moveTo>
                    <a:pt x="0" y="0"/>
                  </a:moveTo>
                  <a:lnTo>
                    <a:pt x="424" y="206"/>
                  </a:lnTo>
                  <a:lnTo>
                    <a:pt x="424" y="1100"/>
                  </a:lnTo>
                  <a:lnTo>
                    <a:pt x="0" y="1100"/>
                  </a:ln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4" name="Freeform: Shape 24"/>
            <p:cNvSpPr/>
            <p:nvPr/>
          </p:nvSpPr>
          <p:spPr>
            <a:xfrm>
              <a:off x="4286160" y="4321800"/>
              <a:ext cx="213120" cy="20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3" h="57">
                  <a:moveTo>
                    <a:pt x="593" y="57"/>
                  </a:moveTo>
                  <a:lnTo>
                    <a:pt x="0" y="57"/>
                  </a:lnTo>
                  <a:lnTo>
                    <a:pt x="0" y="0"/>
                  </a:lnTo>
                  <a:lnTo>
                    <a:pt x="434" y="0"/>
                  </a:lnTo>
                  <a:lnTo>
                    <a:pt x="434" y="33"/>
                  </a:lnTo>
                  <a:lnTo>
                    <a:pt x="593" y="33"/>
                  </a:ln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5" name="Freeform: Shape 25"/>
            <p:cNvSpPr/>
            <p:nvPr/>
          </p:nvSpPr>
          <p:spPr>
            <a:xfrm>
              <a:off x="4286160" y="4372560"/>
              <a:ext cx="213120" cy="20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3" h="57">
                  <a:moveTo>
                    <a:pt x="0" y="0"/>
                  </a:moveTo>
                  <a:lnTo>
                    <a:pt x="593" y="0"/>
                  </a:lnTo>
                  <a:lnTo>
                    <a:pt x="593" y="57"/>
                  </a:lnTo>
                  <a:lnTo>
                    <a:pt x="0" y="57"/>
                  </a:ln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6" name="Freeform: Shape 26"/>
            <p:cNvSpPr/>
            <p:nvPr/>
          </p:nvSpPr>
          <p:spPr>
            <a:xfrm>
              <a:off x="4255920" y="4423320"/>
              <a:ext cx="243360" cy="81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77" h="226">
                  <a:moveTo>
                    <a:pt x="654" y="226"/>
                  </a:moveTo>
                  <a:lnTo>
                    <a:pt x="0" y="226"/>
                  </a:lnTo>
                  <a:cubicBezTo>
                    <a:pt x="0" y="72"/>
                    <a:pt x="90" y="0"/>
                    <a:pt x="90" y="0"/>
                  </a:cubicBezTo>
                  <a:lnTo>
                    <a:pt x="677" y="0"/>
                  </a:lnTo>
                  <a:lnTo>
                    <a:pt x="677" y="158"/>
                  </a:ln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7" name="Freeform: Shape 27"/>
            <p:cNvSpPr/>
            <p:nvPr/>
          </p:nvSpPr>
          <p:spPr>
            <a:xfrm>
              <a:off x="4479480" y="4220280"/>
              <a:ext cx="487080" cy="91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54" h="254">
                  <a:moveTo>
                    <a:pt x="1349" y="207"/>
                  </a:moveTo>
                  <a:lnTo>
                    <a:pt x="1349" y="47"/>
                  </a:lnTo>
                  <a:cubicBezTo>
                    <a:pt x="1349" y="31"/>
                    <a:pt x="1351" y="15"/>
                    <a:pt x="1354" y="0"/>
                  </a:cubicBezTo>
                  <a:lnTo>
                    <a:pt x="0" y="0"/>
                  </a:lnTo>
                  <a:lnTo>
                    <a:pt x="0" y="254"/>
                  </a:lnTo>
                  <a:lnTo>
                    <a:pt x="1354" y="254"/>
                  </a:lnTo>
                  <a:cubicBezTo>
                    <a:pt x="1351" y="239"/>
                    <a:pt x="1349" y="223"/>
                    <a:pt x="1349" y="207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8" name="Freeform: Shape 28"/>
            <p:cNvSpPr/>
            <p:nvPr/>
          </p:nvSpPr>
          <p:spPr>
            <a:xfrm>
              <a:off x="5210280" y="4220280"/>
              <a:ext cx="192600" cy="91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36" h="254">
                  <a:moveTo>
                    <a:pt x="0" y="0"/>
                  </a:moveTo>
                  <a:cubicBezTo>
                    <a:pt x="4" y="15"/>
                    <a:pt x="6" y="31"/>
                    <a:pt x="6" y="47"/>
                  </a:cubicBezTo>
                  <a:lnTo>
                    <a:pt x="6" y="207"/>
                  </a:lnTo>
                  <a:cubicBezTo>
                    <a:pt x="6" y="223"/>
                    <a:pt x="4" y="239"/>
                    <a:pt x="0" y="254"/>
                  </a:cubicBezTo>
                  <a:lnTo>
                    <a:pt x="536" y="254"/>
                  </a:lnTo>
                  <a:lnTo>
                    <a:pt x="536" y="0"/>
                  </a:ln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9" name="Freeform: Shape 29"/>
            <p:cNvSpPr/>
            <p:nvPr/>
          </p:nvSpPr>
          <p:spPr>
            <a:xfrm>
              <a:off x="4113720" y="4331880"/>
              <a:ext cx="1228680" cy="1229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14" h="3415">
                  <a:moveTo>
                    <a:pt x="3413" y="0"/>
                  </a:moveTo>
                  <a:lnTo>
                    <a:pt x="3011" y="0"/>
                  </a:lnTo>
                  <a:cubicBezTo>
                    <a:pt x="2974" y="50"/>
                    <a:pt x="2915" y="81"/>
                    <a:pt x="2848" y="81"/>
                  </a:cubicBezTo>
                  <a:lnTo>
                    <a:pt x="2554" y="81"/>
                  </a:lnTo>
                  <a:cubicBezTo>
                    <a:pt x="2487" y="81"/>
                    <a:pt x="2428" y="50"/>
                    <a:pt x="2391" y="0"/>
                  </a:cubicBezTo>
                  <a:lnTo>
                    <a:pt x="1190" y="0"/>
                  </a:lnTo>
                  <a:lnTo>
                    <a:pt x="1190" y="367"/>
                  </a:lnTo>
                  <a:lnTo>
                    <a:pt x="998" y="1372"/>
                  </a:lnTo>
                  <a:lnTo>
                    <a:pt x="110" y="2534"/>
                  </a:lnTo>
                  <a:cubicBezTo>
                    <a:pt x="-70" y="2770"/>
                    <a:pt x="-25" y="3107"/>
                    <a:pt x="212" y="3287"/>
                  </a:cubicBezTo>
                  <a:cubicBezTo>
                    <a:pt x="309" y="3362"/>
                    <a:pt x="424" y="3398"/>
                    <a:pt x="538" y="3398"/>
                  </a:cubicBezTo>
                  <a:cubicBezTo>
                    <a:pt x="700" y="3398"/>
                    <a:pt x="860" y="3325"/>
                    <a:pt x="966" y="3186"/>
                  </a:cubicBezTo>
                  <a:lnTo>
                    <a:pt x="1931" y="1924"/>
                  </a:lnTo>
                  <a:cubicBezTo>
                    <a:pt x="1982" y="1857"/>
                    <a:pt x="2016" y="1780"/>
                    <a:pt x="2032" y="1698"/>
                  </a:cubicBezTo>
                  <a:lnTo>
                    <a:pt x="2280" y="402"/>
                  </a:lnTo>
                  <a:lnTo>
                    <a:pt x="2393" y="402"/>
                  </a:lnTo>
                  <a:lnTo>
                    <a:pt x="2393" y="1579"/>
                  </a:lnTo>
                  <a:lnTo>
                    <a:pt x="1854" y="2681"/>
                  </a:lnTo>
                  <a:cubicBezTo>
                    <a:pt x="1730" y="2934"/>
                    <a:pt x="1835" y="3240"/>
                    <a:pt x="2088" y="3363"/>
                  </a:cubicBezTo>
                  <a:cubicBezTo>
                    <a:pt x="2161" y="3398"/>
                    <a:pt x="2237" y="3415"/>
                    <a:pt x="2312" y="3415"/>
                  </a:cubicBezTo>
                  <a:cubicBezTo>
                    <a:pt x="2501" y="3415"/>
                    <a:pt x="2683" y="3310"/>
                    <a:pt x="2771" y="3129"/>
                  </a:cubicBezTo>
                  <a:lnTo>
                    <a:pt x="3362" y="1920"/>
                  </a:lnTo>
                  <a:cubicBezTo>
                    <a:pt x="3396" y="1850"/>
                    <a:pt x="3414" y="1774"/>
                    <a:pt x="3414" y="1696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0" name="Freeform: Shape 30"/>
            <p:cNvSpPr/>
            <p:nvPr/>
          </p:nvSpPr>
          <p:spPr>
            <a:xfrm>
              <a:off x="4286160" y="2818800"/>
              <a:ext cx="192960" cy="354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37" h="987">
                  <a:moveTo>
                    <a:pt x="163" y="555"/>
                  </a:moveTo>
                  <a:lnTo>
                    <a:pt x="152" y="528"/>
                  </a:lnTo>
                  <a:lnTo>
                    <a:pt x="443" y="167"/>
                  </a:lnTo>
                  <a:cubicBezTo>
                    <a:pt x="470" y="134"/>
                    <a:pt x="502" y="108"/>
                    <a:pt x="537" y="89"/>
                  </a:cubicBezTo>
                  <a:lnTo>
                    <a:pt x="537" y="0"/>
                  </a:lnTo>
                  <a:cubicBezTo>
                    <a:pt x="537" y="0"/>
                    <a:pt x="0" y="158"/>
                    <a:pt x="0" y="691"/>
                  </a:cubicBezTo>
                  <a:lnTo>
                    <a:pt x="0" y="987"/>
                  </a:lnTo>
                  <a:lnTo>
                    <a:pt x="257" y="662"/>
                  </a:lnTo>
                  <a:cubicBezTo>
                    <a:pt x="212" y="639"/>
                    <a:pt x="181" y="603"/>
                    <a:pt x="163" y="555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1" name="Freeform: Shape 31"/>
            <p:cNvSpPr/>
            <p:nvPr/>
          </p:nvSpPr>
          <p:spPr>
            <a:xfrm>
              <a:off x="5301719" y="2828880"/>
              <a:ext cx="192600" cy="3653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36" h="1016">
                  <a:moveTo>
                    <a:pt x="0" y="0"/>
                  </a:moveTo>
                  <a:lnTo>
                    <a:pt x="19" y="52"/>
                  </a:lnTo>
                  <a:cubicBezTo>
                    <a:pt x="68" y="54"/>
                    <a:pt x="113" y="78"/>
                    <a:pt x="144" y="116"/>
                  </a:cubicBezTo>
                  <a:lnTo>
                    <a:pt x="446" y="493"/>
                  </a:lnTo>
                  <a:lnTo>
                    <a:pt x="431" y="522"/>
                  </a:lnTo>
                  <a:cubicBezTo>
                    <a:pt x="394" y="590"/>
                    <a:pt x="328" y="618"/>
                    <a:pt x="251" y="627"/>
                  </a:cubicBezTo>
                  <a:lnTo>
                    <a:pt x="536" y="1016"/>
                  </a:lnTo>
                  <a:lnTo>
                    <a:pt x="536" y="650"/>
                  </a:lnTo>
                  <a:cubicBezTo>
                    <a:pt x="536" y="27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2" name="Freeform: Shape 32"/>
            <p:cNvSpPr/>
            <p:nvPr/>
          </p:nvSpPr>
          <p:spPr>
            <a:xfrm>
              <a:off x="4388040" y="2879640"/>
              <a:ext cx="710640" cy="45683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75" h="1270">
                  <a:moveTo>
                    <a:pt x="535" y="773"/>
                  </a:moveTo>
                  <a:cubicBezTo>
                    <a:pt x="993" y="880"/>
                    <a:pt x="1697" y="1157"/>
                    <a:pt x="1975" y="1270"/>
                  </a:cubicBezTo>
                  <a:cubicBezTo>
                    <a:pt x="1919" y="1167"/>
                    <a:pt x="1826" y="1021"/>
                    <a:pt x="1697" y="868"/>
                  </a:cubicBezTo>
                  <a:cubicBezTo>
                    <a:pt x="1559" y="702"/>
                    <a:pt x="1400" y="552"/>
                    <a:pt x="1225" y="420"/>
                  </a:cubicBezTo>
                  <a:cubicBezTo>
                    <a:pt x="1006" y="255"/>
                    <a:pt x="762" y="118"/>
                    <a:pt x="498" y="15"/>
                  </a:cubicBezTo>
                  <a:cubicBezTo>
                    <a:pt x="412" y="-19"/>
                    <a:pt x="314" y="6"/>
                    <a:pt x="255" y="77"/>
                  </a:cubicBezTo>
                  <a:lnTo>
                    <a:pt x="0" y="383"/>
                  </a:lnTo>
                  <a:cubicBezTo>
                    <a:pt x="18" y="407"/>
                    <a:pt x="55" y="431"/>
                    <a:pt x="138" y="434"/>
                  </a:cubicBezTo>
                  <a:cubicBezTo>
                    <a:pt x="222" y="437"/>
                    <a:pt x="324" y="417"/>
                    <a:pt x="405" y="401"/>
                  </a:cubicBezTo>
                  <a:cubicBezTo>
                    <a:pt x="518" y="379"/>
                    <a:pt x="580" y="367"/>
                    <a:pt x="617" y="399"/>
                  </a:cubicBezTo>
                  <a:cubicBezTo>
                    <a:pt x="648" y="425"/>
                    <a:pt x="655" y="455"/>
                    <a:pt x="656" y="475"/>
                  </a:cubicBezTo>
                  <a:cubicBezTo>
                    <a:pt x="658" y="538"/>
                    <a:pt x="600" y="594"/>
                    <a:pt x="543" y="649"/>
                  </a:cubicBezTo>
                  <a:cubicBezTo>
                    <a:pt x="516" y="676"/>
                    <a:pt x="466" y="724"/>
                    <a:pt x="464" y="744"/>
                  </a:cubicBezTo>
                  <a:cubicBezTo>
                    <a:pt x="467" y="747"/>
                    <a:pt x="481" y="760"/>
                    <a:pt x="535" y="773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3" name="Freeform: Shape 33"/>
            <p:cNvSpPr/>
            <p:nvPr/>
          </p:nvSpPr>
          <p:spPr>
            <a:xfrm>
              <a:off x="4896000" y="2879640"/>
              <a:ext cx="537840" cy="314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95" h="875">
                  <a:moveTo>
                    <a:pt x="1227" y="30"/>
                  </a:moveTo>
                  <a:cubicBezTo>
                    <a:pt x="1212" y="11"/>
                    <a:pt x="1190" y="1"/>
                    <a:pt x="1167" y="0"/>
                  </a:cubicBezTo>
                  <a:cubicBezTo>
                    <a:pt x="1143" y="-1"/>
                    <a:pt x="1120" y="8"/>
                    <a:pt x="1103" y="25"/>
                  </a:cubicBezTo>
                  <a:cubicBezTo>
                    <a:pt x="993" y="137"/>
                    <a:pt x="855" y="227"/>
                    <a:pt x="692" y="293"/>
                  </a:cubicBezTo>
                  <a:cubicBezTo>
                    <a:pt x="562" y="345"/>
                    <a:pt x="417" y="381"/>
                    <a:pt x="260" y="401"/>
                  </a:cubicBezTo>
                  <a:cubicBezTo>
                    <a:pt x="163" y="414"/>
                    <a:pt x="74" y="418"/>
                    <a:pt x="0" y="419"/>
                  </a:cubicBezTo>
                  <a:cubicBezTo>
                    <a:pt x="134" y="532"/>
                    <a:pt x="257" y="657"/>
                    <a:pt x="368" y="790"/>
                  </a:cubicBezTo>
                  <a:cubicBezTo>
                    <a:pt x="392" y="819"/>
                    <a:pt x="415" y="847"/>
                    <a:pt x="436" y="875"/>
                  </a:cubicBezTo>
                  <a:cubicBezTo>
                    <a:pt x="580" y="817"/>
                    <a:pt x="776" y="756"/>
                    <a:pt x="1011" y="728"/>
                  </a:cubicBezTo>
                  <a:cubicBezTo>
                    <a:pt x="1041" y="725"/>
                    <a:pt x="1054" y="719"/>
                    <a:pt x="1058" y="716"/>
                  </a:cubicBezTo>
                  <a:cubicBezTo>
                    <a:pt x="1057" y="711"/>
                    <a:pt x="1052" y="697"/>
                    <a:pt x="1032" y="670"/>
                  </a:cubicBezTo>
                  <a:cubicBezTo>
                    <a:pt x="1011" y="643"/>
                    <a:pt x="983" y="613"/>
                    <a:pt x="955" y="584"/>
                  </a:cubicBezTo>
                  <a:cubicBezTo>
                    <a:pt x="892" y="517"/>
                    <a:pt x="846" y="469"/>
                    <a:pt x="853" y="420"/>
                  </a:cubicBezTo>
                  <a:cubicBezTo>
                    <a:pt x="856" y="399"/>
                    <a:pt x="868" y="381"/>
                    <a:pt x="887" y="370"/>
                  </a:cubicBezTo>
                  <a:cubicBezTo>
                    <a:pt x="942" y="337"/>
                    <a:pt x="1034" y="350"/>
                    <a:pt x="1151" y="367"/>
                  </a:cubicBezTo>
                  <a:cubicBezTo>
                    <a:pt x="1277" y="385"/>
                    <a:pt x="1430" y="408"/>
                    <a:pt x="1495" y="353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4" name="Freeform: Shape 34"/>
            <p:cNvSpPr/>
            <p:nvPr/>
          </p:nvSpPr>
          <p:spPr>
            <a:xfrm>
              <a:off x="5068440" y="3052080"/>
              <a:ext cx="1055880" cy="1147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34" h="3188">
                  <a:moveTo>
                    <a:pt x="2922" y="1335"/>
                  </a:moveTo>
                  <a:cubicBezTo>
                    <a:pt x="2883" y="1179"/>
                    <a:pt x="2753" y="1068"/>
                    <a:pt x="2587" y="1047"/>
                  </a:cubicBezTo>
                  <a:lnTo>
                    <a:pt x="1471" y="910"/>
                  </a:lnTo>
                  <a:lnTo>
                    <a:pt x="791" y="36"/>
                  </a:lnTo>
                  <a:lnTo>
                    <a:pt x="786" y="36"/>
                  </a:lnTo>
                  <a:cubicBezTo>
                    <a:pt x="736" y="32"/>
                    <a:pt x="684" y="24"/>
                    <a:pt x="636" y="17"/>
                  </a:cubicBezTo>
                  <a:cubicBezTo>
                    <a:pt x="579" y="9"/>
                    <a:pt x="506" y="-2"/>
                    <a:pt x="464" y="1"/>
                  </a:cubicBezTo>
                  <a:cubicBezTo>
                    <a:pt x="480" y="22"/>
                    <a:pt x="506" y="50"/>
                    <a:pt x="526" y="70"/>
                  </a:cubicBezTo>
                  <a:cubicBezTo>
                    <a:pt x="600" y="148"/>
                    <a:pt x="676" y="229"/>
                    <a:pt x="650" y="303"/>
                  </a:cubicBezTo>
                  <a:cubicBezTo>
                    <a:pt x="627" y="366"/>
                    <a:pt x="548" y="375"/>
                    <a:pt x="522" y="378"/>
                  </a:cubicBezTo>
                  <a:cubicBezTo>
                    <a:pt x="313" y="403"/>
                    <a:pt x="134" y="457"/>
                    <a:pt x="0" y="509"/>
                  </a:cubicBezTo>
                  <a:cubicBezTo>
                    <a:pt x="151" y="723"/>
                    <a:pt x="214" y="876"/>
                    <a:pt x="218" y="884"/>
                  </a:cubicBezTo>
                  <a:lnTo>
                    <a:pt x="261" y="991"/>
                  </a:lnTo>
                  <a:lnTo>
                    <a:pt x="262" y="991"/>
                  </a:lnTo>
                  <a:lnTo>
                    <a:pt x="262" y="3119"/>
                  </a:lnTo>
                  <a:cubicBezTo>
                    <a:pt x="300" y="3133"/>
                    <a:pt x="332" y="3157"/>
                    <a:pt x="356" y="3188"/>
                  </a:cubicBezTo>
                  <a:lnTo>
                    <a:pt x="927" y="3188"/>
                  </a:lnTo>
                  <a:lnTo>
                    <a:pt x="927" y="1503"/>
                  </a:lnTo>
                  <a:cubicBezTo>
                    <a:pt x="934" y="1512"/>
                    <a:pt x="940" y="1520"/>
                    <a:pt x="945" y="1526"/>
                  </a:cubicBezTo>
                  <a:cubicBezTo>
                    <a:pt x="1010" y="1610"/>
                    <a:pt x="1100" y="1663"/>
                    <a:pt x="1198" y="1678"/>
                  </a:cubicBezTo>
                  <a:lnTo>
                    <a:pt x="1197" y="1679"/>
                  </a:lnTo>
                  <a:cubicBezTo>
                    <a:pt x="1197" y="1679"/>
                    <a:pt x="1273" y="1688"/>
                    <a:pt x="1387" y="1702"/>
                  </a:cubicBezTo>
                  <a:cubicBezTo>
                    <a:pt x="1381" y="1640"/>
                    <a:pt x="1357" y="1581"/>
                    <a:pt x="1317" y="1530"/>
                  </a:cubicBezTo>
                  <a:cubicBezTo>
                    <a:pt x="1302" y="1511"/>
                    <a:pt x="1285" y="1493"/>
                    <a:pt x="1265" y="1476"/>
                  </a:cubicBezTo>
                  <a:cubicBezTo>
                    <a:pt x="1185" y="1406"/>
                    <a:pt x="1078" y="1367"/>
                    <a:pt x="964" y="1368"/>
                  </a:cubicBezTo>
                  <a:cubicBezTo>
                    <a:pt x="951" y="1368"/>
                    <a:pt x="939" y="1368"/>
                    <a:pt x="927" y="1369"/>
                  </a:cubicBezTo>
                  <a:lnTo>
                    <a:pt x="927" y="1299"/>
                  </a:lnTo>
                  <a:cubicBezTo>
                    <a:pt x="939" y="1298"/>
                    <a:pt x="951" y="1298"/>
                    <a:pt x="963" y="1298"/>
                  </a:cubicBezTo>
                  <a:cubicBezTo>
                    <a:pt x="1094" y="1297"/>
                    <a:pt x="1218" y="1342"/>
                    <a:pt x="1311" y="1423"/>
                  </a:cubicBezTo>
                  <a:cubicBezTo>
                    <a:pt x="1400" y="1500"/>
                    <a:pt x="1451" y="1602"/>
                    <a:pt x="1458" y="1711"/>
                  </a:cubicBezTo>
                  <a:cubicBezTo>
                    <a:pt x="1798" y="1753"/>
                    <a:pt x="2365" y="1822"/>
                    <a:pt x="2491" y="1838"/>
                  </a:cubicBezTo>
                  <a:cubicBezTo>
                    <a:pt x="2704" y="1864"/>
                    <a:pt x="2903" y="1726"/>
                    <a:pt x="2931" y="1491"/>
                  </a:cubicBezTo>
                  <a:cubicBezTo>
                    <a:pt x="2933" y="1473"/>
                    <a:pt x="2934" y="1455"/>
                    <a:pt x="2934" y="1437"/>
                  </a:cubicBezTo>
                  <a:cubicBezTo>
                    <a:pt x="2933" y="1373"/>
                    <a:pt x="2922" y="1335"/>
                    <a:pt x="2922" y="1335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5" name="Freeform: Shape 35"/>
            <p:cNvSpPr/>
            <p:nvPr/>
          </p:nvSpPr>
          <p:spPr>
            <a:xfrm>
              <a:off x="4103640" y="3052440"/>
              <a:ext cx="1005119" cy="1147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93" h="3188">
                  <a:moveTo>
                    <a:pt x="2385" y="1305"/>
                  </a:moveTo>
                  <a:cubicBezTo>
                    <a:pt x="2366" y="1323"/>
                    <a:pt x="2268" y="1414"/>
                    <a:pt x="2229" y="1451"/>
                  </a:cubicBezTo>
                  <a:cubicBezTo>
                    <a:pt x="2212" y="1468"/>
                    <a:pt x="2193" y="1465"/>
                    <a:pt x="2191" y="1465"/>
                  </a:cubicBezTo>
                  <a:cubicBezTo>
                    <a:pt x="2189" y="1465"/>
                    <a:pt x="2186" y="1465"/>
                    <a:pt x="2183" y="1465"/>
                  </a:cubicBezTo>
                  <a:cubicBezTo>
                    <a:pt x="2190" y="1463"/>
                    <a:pt x="2195" y="1461"/>
                    <a:pt x="2202" y="1456"/>
                  </a:cubicBezTo>
                  <a:cubicBezTo>
                    <a:pt x="2216" y="1446"/>
                    <a:pt x="2221" y="1428"/>
                    <a:pt x="2223" y="1421"/>
                  </a:cubicBezTo>
                  <a:cubicBezTo>
                    <a:pt x="2230" y="1385"/>
                    <a:pt x="2239" y="1331"/>
                    <a:pt x="2244" y="1276"/>
                  </a:cubicBezTo>
                  <a:cubicBezTo>
                    <a:pt x="2252" y="1180"/>
                    <a:pt x="2248" y="1116"/>
                    <a:pt x="2248" y="1116"/>
                  </a:cubicBezTo>
                  <a:lnTo>
                    <a:pt x="2384" y="988"/>
                  </a:lnTo>
                  <a:cubicBezTo>
                    <a:pt x="2384" y="988"/>
                    <a:pt x="2393" y="1060"/>
                    <a:pt x="2398" y="1141"/>
                  </a:cubicBezTo>
                  <a:cubicBezTo>
                    <a:pt x="2401" y="1195"/>
                    <a:pt x="2401" y="1242"/>
                    <a:pt x="2401" y="1268"/>
                  </a:cubicBezTo>
                  <a:cubicBezTo>
                    <a:pt x="2401" y="1269"/>
                    <a:pt x="2403" y="1288"/>
                    <a:pt x="2385" y="1305"/>
                  </a:cubicBezTo>
                  <a:close/>
                  <a:moveTo>
                    <a:pt x="2182" y="1465"/>
                  </a:moveTo>
                  <a:cubicBezTo>
                    <a:pt x="2174" y="1464"/>
                    <a:pt x="2112" y="1459"/>
                    <a:pt x="2067" y="1453"/>
                  </a:cubicBezTo>
                  <a:cubicBezTo>
                    <a:pt x="1986" y="1443"/>
                    <a:pt x="1915" y="1428"/>
                    <a:pt x="1915" y="1428"/>
                  </a:cubicBezTo>
                  <a:lnTo>
                    <a:pt x="2051" y="1301"/>
                  </a:lnTo>
                  <a:cubicBezTo>
                    <a:pt x="2051" y="1301"/>
                    <a:pt x="2115" y="1309"/>
                    <a:pt x="2211" y="1307"/>
                  </a:cubicBezTo>
                  <a:cubicBezTo>
                    <a:pt x="2211" y="1307"/>
                    <a:pt x="2219" y="1455"/>
                    <a:pt x="2184" y="1464"/>
                  </a:cubicBezTo>
                  <a:cubicBezTo>
                    <a:pt x="2184" y="1464"/>
                    <a:pt x="2183" y="1465"/>
                    <a:pt x="2182" y="1465"/>
                  </a:cubicBezTo>
                  <a:close/>
                  <a:moveTo>
                    <a:pt x="1881" y="1252"/>
                  </a:moveTo>
                  <a:cubicBezTo>
                    <a:pt x="1878" y="1204"/>
                    <a:pt x="1878" y="1162"/>
                    <a:pt x="1878" y="1135"/>
                  </a:cubicBezTo>
                  <a:cubicBezTo>
                    <a:pt x="1887" y="1098"/>
                    <a:pt x="2035" y="1118"/>
                    <a:pt x="2035" y="1118"/>
                  </a:cubicBezTo>
                  <a:cubicBezTo>
                    <a:pt x="2027" y="1214"/>
                    <a:pt x="2031" y="1279"/>
                    <a:pt x="2031" y="1279"/>
                  </a:cubicBezTo>
                  <a:lnTo>
                    <a:pt x="1895" y="1406"/>
                  </a:lnTo>
                  <a:cubicBezTo>
                    <a:pt x="1895" y="1406"/>
                    <a:pt x="1885" y="1334"/>
                    <a:pt x="1881" y="1252"/>
                  </a:cubicBezTo>
                  <a:close/>
                  <a:moveTo>
                    <a:pt x="1894" y="1089"/>
                  </a:moveTo>
                  <a:cubicBezTo>
                    <a:pt x="1933" y="1052"/>
                    <a:pt x="2031" y="961"/>
                    <a:pt x="2050" y="943"/>
                  </a:cubicBezTo>
                  <a:cubicBezTo>
                    <a:pt x="2068" y="927"/>
                    <a:pt x="2086" y="929"/>
                    <a:pt x="2088" y="929"/>
                  </a:cubicBezTo>
                  <a:cubicBezTo>
                    <a:pt x="2114" y="931"/>
                    <a:pt x="2160" y="935"/>
                    <a:pt x="2213" y="942"/>
                  </a:cubicBezTo>
                  <a:cubicBezTo>
                    <a:pt x="2293" y="952"/>
                    <a:pt x="2364" y="966"/>
                    <a:pt x="2364" y="966"/>
                  </a:cubicBezTo>
                  <a:lnTo>
                    <a:pt x="2228" y="1094"/>
                  </a:lnTo>
                  <a:cubicBezTo>
                    <a:pt x="2228" y="1094"/>
                    <a:pt x="2164" y="1085"/>
                    <a:pt x="2068" y="1087"/>
                  </a:cubicBezTo>
                  <a:cubicBezTo>
                    <a:pt x="2014" y="1088"/>
                    <a:pt x="1960" y="1094"/>
                    <a:pt x="1924" y="1098"/>
                  </a:cubicBezTo>
                  <a:cubicBezTo>
                    <a:pt x="1916" y="1099"/>
                    <a:pt x="1898" y="1102"/>
                    <a:pt x="1887" y="1116"/>
                  </a:cubicBezTo>
                  <a:cubicBezTo>
                    <a:pt x="1882" y="1123"/>
                    <a:pt x="1879" y="1128"/>
                    <a:pt x="1878" y="1135"/>
                  </a:cubicBezTo>
                  <a:cubicBezTo>
                    <a:pt x="1878" y="1132"/>
                    <a:pt x="1878" y="1129"/>
                    <a:pt x="1878" y="1126"/>
                  </a:cubicBezTo>
                  <a:cubicBezTo>
                    <a:pt x="1878" y="1124"/>
                    <a:pt x="1876" y="1106"/>
                    <a:pt x="1894" y="1089"/>
                  </a:cubicBezTo>
                  <a:close/>
                  <a:moveTo>
                    <a:pt x="766" y="1490"/>
                  </a:moveTo>
                  <a:lnTo>
                    <a:pt x="1035" y="1129"/>
                  </a:lnTo>
                  <a:lnTo>
                    <a:pt x="1035" y="1623"/>
                  </a:lnTo>
                  <a:close/>
                  <a:moveTo>
                    <a:pt x="1273" y="396"/>
                  </a:moveTo>
                  <a:cubicBezTo>
                    <a:pt x="1220" y="383"/>
                    <a:pt x="1148" y="359"/>
                    <a:pt x="1131" y="297"/>
                  </a:cubicBezTo>
                  <a:cubicBezTo>
                    <a:pt x="1112" y="228"/>
                    <a:pt x="1175" y="166"/>
                    <a:pt x="1236" y="106"/>
                  </a:cubicBezTo>
                  <a:cubicBezTo>
                    <a:pt x="1265" y="77"/>
                    <a:pt x="1320" y="23"/>
                    <a:pt x="1319" y="2"/>
                  </a:cubicBezTo>
                  <a:cubicBezTo>
                    <a:pt x="1319" y="1"/>
                    <a:pt x="1319" y="1"/>
                    <a:pt x="1318" y="0"/>
                  </a:cubicBezTo>
                  <a:cubicBezTo>
                    <a:pt x="1295" y="-2"/>
                    <a:pt x="1232" y="11"/>
                    <a:pt x="1184" y="20"/>
                  </a:cubicBezTo>
                  <a:cubicBezTo>
                    <a:pt x="1098" y="37"/>
                    <a:pt x="990" y="59"/>
                    <a:pt x="895" y="55"/>
                  </a:cubicBezTo>
                  <a:cubicBezTo>
                    <a:pt x="880" y="55"/>
                    <a:pt x="865" y="54"/>
                    <a:pt x="851" y="52"/>
                  </a:cubicBezTo>
                  <a:lnTo>
                    <a:pt x="0" y="1188"/>
                  </a:lnTo>
                  <a:cubicBezTo>
                    <a:pt x="133" y="1277"/>
                    <a:pt x="224" y="1448"/>
                    <a:pt x="224" y="1645"/>
                  </a:cubicBezTo>
                  <a:cubicBezTo>
                    <a:pt x="224" y="1801"/>
                    <a:pt x="167" y="1941"/>
                    <a:pt x="76" y="2036"/>
                  </a:cubicBezTo>
                  <a:cubicBezTo>
                    <a:pt x="84" y="2040"/>
                    <a:pt x="91" y="2044"/>
                    <a:pt x="98" y="2048"/>
                  </a:cubicBezTo>
                  <a:lnTo>
                    <a:pt x="1032" y="2511"/>
                  </a:lnTo>
                  <a:lnTo>
                    <a:pt x="1418" y="1747"/>
                  </a:lnTo>
                  <a:lnTo>
                    <a:pt x="1480" y="1778"/>
                  </a:lnTo>
                  <a:lnTo>
                    <a:pt x="1035" y="2658"/>
                  </a:lnTo>
                  <a:lnTo>
                    <a:pt x="1036" y="3188"/>
                  </a:lnTo>
                  <a:lnTo>
                    <a:pt x="2401" y="3188"/>
                  </a:lnTo>
                  <a:cubicBezTo>
                    <a:pt x="2438" y="3139"/>
                    <a:pt x="2497" y="3107"/>
                    <a:pt x="2563" y="3107"/>
                  </a:cubicBezTo>
                  <a:lnTo>
                    <a:pt x="2793" y="3107"/>
                  </a:lnTo>
                  <a:lnTo>
                    <a:pt x="2793" y="933"/>
                  </a:lnTo>
                  <a:cubicBezTo>
                    <a:pt x="2640" y="869"/>
                    <a:pt x="1793" y="519"/>
                    <a:pt x="1273" y="396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grpSp>
        <p:nvGrpSpPr>
          <p:cNvPr id="86" name="Group 85"/>
          <p:cNvGrpSpPr/>
          <p:nvPr/>
        </p:nvGrpSpPr>
        <p:grpSpPr>
          <a:xfrm>
            <a:off x="7744623" y="226745"/>
            <a:ext cx="1468382" cy="2459684"/>
            <a:chOff x="4032359" y="2056680"/>
            <a:chExt cx="2091961" cy="3504240"/>
          </a:xfrm>
          <a:solidFill>
            <a:schemeClr val="accent1"/>
          </a:solidFill>
        </p:grpSpPr>
        <p:sp>
          <p:nvSpPr>
            <p:cNvPr id="87" name="Freeform: Shape 2"/>
            <p:cNvSpPr/>
            <p:nvPr/>
          </p:nvSpPr>
          <p:spPr>
            <a:xfrm>
              <a:off x="5373000" y="4321800"/>
              <a:ext cx="141840" cy="20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5" h="57">
                  <a:moveTo>
                    <a:pt x="0" y="57"/>
                  </a:moveTo>
                  <a:lnTo>
                    <a:pt x="395" y="57"/>
                  </a:lnTo>
                  <a:lnTo>
                    <a:pt x="395" y="0"/>
                  </a:lnTo>
                  <a:lnTo>
                    <a:pt x="178" y="0"/>
                  </a:lnTo>
                  <a:lnTo>
                    <a:pt x="178" y="33"/>
                  </a:lnTo>
                  <a:lnTo>
                    <a:pt x="0" y="33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8" name="Freeform: Shape 3"/>
            <p:cNvSpPr/>
            <p:nvPr/>
          </p:nvSpPr>
          <p:spPr>
            <a:xfrm>
              <a:off x="5443920" y="3671999"/>
              <a:ext cx="70920" cy="629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8" h="1750">
                  <a:moveTo>
                    <a:pt x="198" y="65"/>
                  </a:moveTo>
                  <a:lnTo>
                    <a:pt x="0" y="0"/>
                  </a:lnTo>
                  <a:lnTo>
                    <a:pt x="0" y="1750"/>
                  </a:lnTo>
                  <a:lnTo>
                    <a:pt x="198" y="175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9" name="Freeform: Shape 4"/>
            <p:cNvSpPr/>
            <p:nvPr/>
          </p:nvSpPr>
          <p:spPr>
            <a:xfrm>
              <a:off x="5373000" y="4372560"/>
              <a:ext cx="141840" cy="20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5" h="57">
                  <a:moveTo>
                    <a:pt x="0" y="0"/>
                  </a:moveTo>
                  <a:lnTo>
                    <a:pt x="395" y="0"/>
                  </a:lnTo>
                  <a:lnTo>
                    <a:pt x="395" y="57"/>
                  </a:lnTo>
                  <a:lnTo>
                    <a:pt x="0" y="57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0" name="Freeform: Shape 5"/>
            <p:cNvSpPr/>
            <p:nvPr/>
          </p:nvSpPr>
          <p:spPr>
            <a:xfrm>
              <a:off x="5373000" y="4423320"/>
              <a:ext cx="172440" cy="81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80" h="226">
                  <a:moveTo>
                    <a:pt x="0" y="226"/>
                  </a:moveTo>
                  <a:lnTo>
                    <a:pt x="480" y="226"/>
                  </a:lnTo>
                  <a:cubicBezTo>
                    <a:pt x="480" y="72"/>
                    <a:pt x="385" y="0"/>
                    <a:pt x="385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1" name="Freeform: Shape 6"/>
            <p:cNvSpPr/>
            <p:nvPr/>
          </p:nvSpPr>
          <p:spPr>
            <a:xfrm>
              <a:off x="5007600" y="2249640"/>
              <a:ext cx="40320" cy="40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3" h="113">
                  <a:moveTo>
                    <a:pt x="113" y="57"/>
                  </a:moveTo>
                  <a:cubicBezTo>
                    <a:pt x="113" y="88"/>
                    <a:pt x="87" y="113"/>
                    <a:pt x="56" y="113"/>
                  </a:cubicBezTo>
                  <a:cubicBezTo>
                    <a:pt x="24" y="113"/>
                    <a:pt x="0" y="88"/>
                    <a:pt x="0" y="57"/>
                  </a:cubicBezTo>
                  <a:cubicBezTo>
                    <a:pt x="0" y="25"/>
                    <a:pt x="24" y="0"/>
                    <a:pt x="56" y="0"/>
                  </a:cubicBezTo>
                  <a:cubicBezTo>
                    <a:pt x="87" y="0"/>
                    <a:pt x="113" y="25"/>
                    <a:pt x="113" y="5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2" name="Freeform: Shape 7"/>
            <p:cNvSpPr/>
            <p:nvPr/>
          </p:nvSpPr>
          <p:spPr>
            <a:xfrm>
              <a:off x="5210280" y="2249640"/>
              <a:ext cx="40320" cy="40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3" h="113">
                  <a:moveTo>
                    <a:pt x="113" y="57"/>
                  </a:moveTo>
                  <a:cubicBezTo>
                    <a:pt x="113" y="88"/>
                    <a:pt x="88" y="113"/>
                    <a:pt x="57" y="113"/>
                  </a:cubicBezTo>
                  <a:cubicBezTo>
                    <a:pt x="26" y="113"/>
                    <a:pt x="0" y="88"/>
                    <a:pt x="0" y="57"/>
                  </a:cubicBezTo>
                  <a:cubicBezTo>
                    <a:pt x="0" y="25"/>
                    <a:pt x="26" y="0"/>
                    <a:pt x="57" y="0"/>
                  </a:cubicBezTo>
                  <a:cubicBezTo>
                    <a:pt x="88" y="0"/>
                    <a:pt x="113" y="25"/>
                    <a:pt x="113" y="5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3" name="Freeform: Shape 8"/>
            <p:cNvSpPr/>
            <p:nvPr/>
          </p:nvSpPr>
          <p:spPr>
            <a:xfrm>
              <a:off x="5118840" y="2249640"/>
              <a:ext cx="40320" cy="40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3" h="113">
                  <a:moveTo>
                    <a:pt x="113" y="57"/>
                  </a:moveTo>
                  <a:cubicBezTo>
                    <a:pt x="113" y="88"/>
                    <a:pt x="88" y="113"/>
                    <a:pt x="57" y="113"/>
                  </a:cubicBezTo>
                  <a:cubicBezTo>
                    <a:pt x="26" y="113"/>
                    <a:pt x="0" y="88"/>
                    <a:pt x="0" y="57"/>
                  </a:cubicBezTo>
                  <a:cubicBezTo>
                    <a:pt x="0" y="25"/>
                    <a:pt x="26" y="0"/>
                    <a:pt x="57" y="0"/>
                  </a:cubicBezTo>
                  <a:cubicBezTo>
                    <a:pt x="88" y="0"/>
                    <a:pt x="113" y="25"/>
                    <a:pt x="113" y="5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4" name="Freeform: Shape 9"/>
            <p:cNvSpPr/>
            <p:nvPr/>
          </p:nvSpPr>
          <p:spPr>
            <a:xfrm>
              <a:off x="4875480" y="2320920"/>
              <a:ext cx="131760" cy="223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7" h="621">
                  <a:moveTo>
                    <a:pt x="293" y="0"/>
                  </a:moveTo>
                  <a:lnTo>
                    <a:pt x="0" y="585"/>
                  </a:lnTo>
                  <a:cubicBezTo>
                    <a:pt x="18" y="599"/>
                    <a:pt x="37" y="611"/>
                    <a:pt x="57" y="621"/>
                  </a:cubicBezTo>
                  <a:lnTo>
                    <a:pt x="367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5" name="Freeform: Shape 10"/>
            <p:cNvSpPr/>
            <p:nvPr/>
          </p:nvSpPr>
          <p:spPr>
            <a:xfrm>
              <a:off x="4906079" y="2320920"/>
              <a:ext cx="141840" cy="233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5" h="649">
                  <a:moveTo>
                    <a:pt x="320" y="0"/>
                  </a:moveTo>
                  <a:lnTo>
                    <a:pt x="0" y="632"/>
                  </a:lnTo>
                  <a:cubicBezTo>
                    <a:pt x="21" y="639"/>
                    <a:pt x="43" y="645"/>
                    <a:pt x="66" y="649"/>
                  </a:cubicBezTo>
                  <a:lnTo>
                    <a:pt x="395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6" name="Freeform: Shape 11"/>
            <p:cNvSpPr/>
            <p:nvPr/>
          </p:nvSpPr>
          <p:spPr>
            <a:xfrm>
              <a:off x="4946759" y="2320920"/>
              <a:ext cx="131760" cy="233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7" h="649">
                  <a:moveTo>
                    <a:pt x="329" y="0"/>
                  </a:moveTo>
                  <a:lnTo>
                    <a:pt x="0" y="649"/>
                  </a:lnTo>
                  <a:cubicBezTo>
                    <a:pt x="13" y="648"/>
                    <a:pt x="26" y="646"/>
                    <a:pt x="39" y="644"/>
                  </a:cubicBezTo>
                  <a:lnTo>
                    <a:pt x="367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7" name="Freeform: Shape 12"/>
            <p:cNvSpPr/>
            <p:nvPr/>
          </p:nvSpPr>
          <p:spPr>
            <a:xfrm>
              <a:off x="5169600" y="2320920"/>
              <a:ext cx="91080" cy="151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4" h="423">
                  <a:moveTo>
                    <a:pt x="201" y="0"/>
                  </a:moveTo>
                  <a:lnTo>
                    <a:pt x="184" y="0"/>
                  </a:lnTo>
                  <a:lnTo>
                    <a:pt x="0" y="375"/>
                  </a:lnTo>
                  <a:cubicBezTo>
                    <a:pt x="19" y="390"/>
                    <a:pt x="32" y="403"/>
                    <a:pt x="37" y="408"/>
                  </a:cubicBezTo>
                  <a:lnTo>
                    <a:pt x="42" y="413"/>
                  </a:lnTo>
                  <a:lnTo>
                    <a:pt x="49" y="423"/>
                  </a:lnTo>
                  <a:lnTo>
                    <a:pt x="254" y="3"/>
                  </a:lnTo>
                  <a:cubicBezTo>
                    <a:pt x="238" y="1"/>
                    <a:pt x="220" y="0"/>
                    <a:pt x="201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8" name="Freeform: Shape 13"/>
            <p:cNvSpPr/>
            <p:nvPr/>
          </p:nvSpPr>
          <p:spPr>
            <a:xfrm>
              <a:off x="5200200" y="2320920"/>
              <a:ext cx="101160" cy="182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2" h="508">
                  <a:moveTo>
                    <a:pt x="221" y="0"/>
                  </a:moveTo>
                  <a:lnTo>
                    <a:pt x="0" y="448"/>
                  </a:lnTo>
                  <a:cubicBezTo>
                    <a:pt x="16" y="471"/>
                    <a:pt x="31" y="490"/>
                    <a:pt x="44" y="508"/>
                  </a:cubicBezTo>
                  <a:lnTo>
                    <a:pt x="282" y="24"/>
                  </a:lnTo>
                  <a:cubicBezTo>
                    <a:pt x="265" y="13"/>
                    <a:pt x="244" y="5"/>
                    <a:pt x="221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9" name="Freeform: Shape 14"/>
            <p:cNvSpPr/>
            <p:nvPr/>
          </p:nvSpPr>
          <p:spPr>
            <a:xfrm>
              <a:off x="4499640" y="2056680"/>
              <a:ext cx="852839" cy="8531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70" h="2371">
                  <a:moveTo>
                    <a:pt x="1216" y="1670"/>
                  </a:moveTo>
                  <a:cubicBezTo>
                    <a:pt x="1226" y="1579"/>
                    <a:pt x="1305" y="1507"/>
                    <a:pt x="1400" y="1507"/>
                  </a:cubicBezTo>
                  <a:lnTo>
                    <a:pt x="2069" y="1507"/>
                  </a:lnTo>
                  <a:cubicBezTo>
                    <a:pt x="2164" y="1507"/>
                    <a:pt x="2243" y="1579"/>
                    <a:pt x="2253" y="1670"/>
                  </a:cubicBezTo>
                  <a:close/>
                  <a:moveTo>
                    <a:pt x="1775" y="1924"/>
                  </a:moveTo>
                  <a:lnTo>
                    <a:pt x="1694" y="1924"/>
                  </a:lnTo>
                  <a:cubicBezTo>
                    <a:pt x="1597" y="1924"/>
                    <a:pt x="1517" y="1848"/>
                    <a:pt x="1510" y="1753"/>
                  </a:cubicBezTo>
                  <a:lnTo>
                    <a:pt x="1959" y="1753"/>
                  </a:lnTo>
                  <a:cubicBezTo>
                    <a:pt x="1952" y="1848"/>
                    <a:pt x="1872" y="1924"/>
                    <a:pt x="1775" y="1924"/>
                  </a:cubicBezTo>
                  <a:close/>
                  <a:moveTo>
                    <a:pt x="2210" y="1450"/>
                  </a:moveTo>
                  <a:cubicBezTo>
                    <a:pt x="2031" y="1488"/>
                    <a:pt x="1954" y="1368"/>
                    <a:pt x="1844" y="1212"/>
                  </a:cubicBezTo>
                  <a:cubicBezTo>
                    <a:pt x="1844" y="1212"/>
                    <a:pt x="1785" y="1150"/>
                    <a:pt x="1726" y="1150"/>
                  </a:cubicBezTo>
                  <a:cubicBezTo>
                    <a:pt x="1668" y="1150"/>
                    <a:pt x="1651" y="1206"/>
                    <a:pt x="1651" y="1206"/>
                  </a:cubicBezTo>
                  <a:cubicBezTo>
                    <a:pt x="1589" y="1371"/>
                    <a:pt x="1431" y="1488"/>
                    <a:pt x="1245" y="1488"/>
                  </a:cubicBezTo>
                  <a:cubicBezTo>
                    <a:pt x="1005" y="1488"/>
                    <a:pt x="810" y="1294"/>
                    <a:pt x="810" y="1055"/>
                  </a:cubicBezTo>
                  <a:cubicBezTo>
                    <a:pt x="810" y="816"/>
                    <a:pt x="1005" y="622"/>
                    <a:pt x="1245" y="622"/>
                  </a:cubicBezTo>
                  <a:lnTo>
                    <a:pt x="1273" y="622"/>
                  </a:lnTo>
                  <a:lnTo>
                    <a:pt x="1273" y="589"/>
                  </a:lnTo>
                  <a:cubicBezTo>
                    <a:pt x="1273" y="501"/>
                    <a:pt x="1345" y="429"/>
                    <a:pt x="1433" y="429"/>
                  </a:cubicBezTo>
                  <a:lnTo>
                    <a:pt x="1981" y="429"/>
                  </a:lnTo>
                  <a:cubicBezTo>
                    <a:pt x="2069" y="429"/>
                    <a:pt x="2141" y="501"/>
                    <a:pt x="2141" y="589"/>
                  </a:cubicBezTo>
                  <a:lnTo>
                    <a:pt x="2141" y="625"/>
                  </a:lnTo>
                  <a:cubicBezTo>
                    <a:pt x="2190" y="630"/>
                    <a:pt x="2232" y="641"/>
                    <a:pt x="2268" y="660"/>
                  </a:cubicBezTo>
                  <a:cubicBezTo>
                    <a:pt x="2100" y="313"/>
                    <a:pt x="1768" y="60"/>
                    <a:pt x="1372" y="0"/>
                  </a:cubicBezTo>
                  <a:cubicBezTo>
                    <a:pt x="1555" y="61"/>
                    <a:pt x="1708" y="185"/>
                    <a:pt x="1802" y="341"/>
                  </a:cubicBezTo>
                  <a:lnTo>
                    <a:pt x="1544" y="341"/>
                  </a:lnTo>
                  <a:cubicBezTo>
                    <a:pt x="1431" y="167"/>
                    <a:pt x="1239" y="40"/>
                    <a:pt x="1013" y="0"/>
                  </a:cubicBezTo>
                  <a:cubicBezTo>
                    <a:pt x="550" y="69"/>
                    <a:pt x="174" y="402"/>
                    <a:pt x="44" y="841"/>
                  </a:cubicBezTo>
                  <a:lnTo>
                    <a:pt x="762" y="841"/>
                  </a:lnTo>
                  <a:cubicBezTo>
                    <a:pt x="733" y="908"/>
                    <a:pt x="717" y="980"/>
                    <a:pt x="717" y="1055"/>
                  </a:cubicBezTo>
                  <a:cubicBezTo>
                    <a:pt x="717" y="1137"/>
                    <a:pt x="736" y="1216"/>
                    <a:pt x="771" y="1288"/>
                  </a:cubicBezTo>
                  <a:lnTo>
                    <a:pt x="0" y="1288"/>
                  </a:lnTo>
                  <a:cubicBezTo>
                    <a:pt x="55" y="1895"/>
                    <a:pt x="567" y="2371"/>
                    <a:pt x="1191" y="2371"/>
                  </a:cubicBezTo>
                  <a:cubicBezTo>
                    <a:pt x="1783" y="2371"/>
                    <a:pt x="2274" y="1942"/>
                    <a:pt x="2370" y="1380"/>
                  </a:cubicBezTo>
                  <a:cubicBezTo>
                    <a:pt x="2332" y="1412"/>
                    <a:pt x="2279" y="1435"/>
                    <a:pt x="2210" y="145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0" name="Freeform: Shape 15"/>
            <p:cNvSpPr/>
            <p:nvPr/>
          </p:nvSpPr>
          <p:spPr>
            <a:xfrm>
              <a:off x="4225319" y="4586040"/>
              <a:ext cx="406080" cy="101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29" h="282">
                  <a:moveTo>
                    <a:pt x="565" y="0"/>
                  </a:moveTo>
                  <a:cubicBezTo>
                    <a:pt x="420" y="0"/>
                    <a:pt x="285" y="11"/>
                    <a:pt x="182" y="32"/>
                  </a:cubicBezTo>
                  <a:cubicBezTo>
                    <a:pt x="131" y="42"/>
                    <a:pt x="90" y="54"/>
                    <a:pt x="61" y="68"/>
                  </a:cubicBezTo>
                  <a:cubicBezTo>
                    <a:pt x="21" y="87"/>
                    <a:pt x="0" y="112"/>
                    <a:pt x="0" y="141"/>
                  </a:cubicBezTo>
                  <a:cubicBezTo>
                    <a:pt x="0" y="170"/>
                    <a:pt x="21" y="195"/>
                    <a:pt x="61" y="214"/>
                  </a:cubicBezTo>
                  <a:cubicBezTo>
                    <a:pt x="90" y="228"/>
                    <a:pt x="131" y="240"/>
                    <a:pt x="182" y="250"/>
                  </a:cubicBezTo>
                  <a:cubicBezTo>
                    <a:pt x="285" y="271"/>
                    <a:pt x="420" y="282"/>
                    <a:pt x="565" y="282"/>
                  </a:cubicBezTo>
                  <a:cubicBezTo>
                    <a:pt x="709" y="282"/>
                    <a:pt x="844" y="271"/>
                    <a:pt x="947" y="250"/>
                  </a:cubicBezTo>
                  <a:cubicBezTo>
                    <a:pt x="998" y="240"/>
                    <a:pt x="1039" y="228"/>
                    <a:pt x="1068" y="214"/>
                  </a:cubicBezTo>
                  <a:cubicBezTo>
                    <a:pt x="1108" y="195"/>
                    <a:pt x="1129" y="170"/>
                    <a:pt x="1129" y="141"/>
                  </a:cubicBezTo>
                  <a:cubicBezTo>
                    <a:pt x="1129" y="112"/>
                    <a:pt x="1108" y="87"/>
                    <a:pt x="1068" y="68"/>
                  </a:cubicBezTo>
                  <a:cubicBezTo>
                    <a:pt x="1039" y="54"/>
                    <a:pt x="998" y="42"/>
                    <a:pt x="947" y="32"/>
                  </a:cubicBezTo>
                  <a:cubicBezTo>
                    <a:pt x="844" y="11"/>
                    <a:pt x="709" y="0"/>
                    <a:pt x="565" y="0"/>
                  </a:cubicBezTo>
                  <a:close/>
                  <a:moveTo>
                    <a:pt x="565" y="34"/>
                  </a:moveTo>
                  <a:cubicBezTo>
                    <a:pt x="859" y="34"/>
                    <a:pt x="1097" y="82"/>
                    <a:pt x="1097" y="141"/>
                  </a:cubicBezTo>
                  <a:cubicBezTo>
                    <a:pt x="1097" y="200"/>
                    <a:pt x="859" y="248"/>
                    <a:pt x="565" y="248"/>
                  </a:cubicBezTo>
                  <a:cubicBezTo>
                    <a:pt x="270" y="248"/>
                    <a:pt x="32" y="200"/>
                    <a:pt x="32" y="141"/>
                  </a:cubicBezTo>
                  <a:cubicBezTo>
                    <a:pt x="32" y="82"/>
                    <a:pt x="270" y="34"/>
                    <a:pt x="565" y="3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1" name="Freeform: Shape 16"/>
            <p:cNvSpPr/>
            <p:nvPr/>
          </p:nvSpPr>
          <p:spPr>
            <a:xfrm>
              <a:off x="4164480" y="4738320"/>
              <a:ext cx="517680" cy="101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39" h="282">
                  <a:moveTo>
                    <a:pt x="719" y="0"/>
                  </a:moveTo>
                  <a:cubicBezTo>
                    <a:pt x="534" y="0"/>
                    <a:pt x="360" y="11"/>
                    <a:pt x="229" y="32"/>
                  </a:cubicBezTo>
                  <a:cubicBezTo>
                    <a:pt x="164" y="42"/>
                    <a:pt x="112" y="54"/>
                    <a:pt x="76" y="67"/>
                  </a:cubicBezTo>
                  <a:cubicBezTo>
                    <a:pt x="55" y="75"/>
                    <a:pt x="0" y="95"/>
                    <a:pt x="0" y="141"/>
                  </a:cubicBezTo>
                  <a:cubicBezTo>
                    <a:pt x="0" y="187"/>
                    <a:pt x="55" y="207"/>
                    <a:pt x="76" y="215"/>
                  </a:cubicBezTo>
                  <a:cubicBezTo>
                    <a:pt x="112" y="228"/>
                    <a:pt x="164" y="240"/>
                    <a:pt x="229" y="251"/>
                  </a:cubicBezTo>
                  <a:cubicBezTo>
                    <a:pt x="360" y="271"/>
                    <a:pt x="533" y="282"/>
                    <a:pt x="719" y="282"/>
                  </a:cubicBezTo>
                  <a:cubicBezTo>
                    <a:pt x="904" y="282"/>
                    <a:pt x="1079" y="271"/>
                    <a:pt x="1210" y="251"/>
                  </a:cubicBezTo>
                  <a:cubicBezTo>
                    <a:pt x="1275" y="240"/>
                    <a:pt x="1327" y="228"/>
                    <a:pt x="1363" y="215"/>
                  </a:cubicBezTo>
                  <a:cubicBezTo>
                    <a:pt x="1384" y="207"/>
                    <a:pt x="1439" y="187"/>
                    <a:pt x="1439" y="141"/>
                  </a:cubicBezTo>
                  <a:cubicBezTo>
                    <a:pt x="1439" y="95"/>
                    <a:pt x="1384" y="75"/>
                    <a:pt x="1363" y="67"/>
                  </a:cubicBezTo>
                  <a:cubicBezTo>
                    <a:pt x="1327" y="54"/>
                    <a:pt x="1275" y="42"/>
                    <a:pt x="1210" y="32"/>
                  </a:cubicBezTo>
                  <a:cubicBezTo>
                    <a:pt x="1079" y="11"/>
                    <a:pt x="905" y="0"/>
                    <a:pt x="719" y="0"/>
                  </a:cubicBezTo>
                  <a:close/>
                  <a:moveTo>
                    <a:pt x="719" y="34"/>
                  </a:moveTo>
                  <a:cubicBezTo>
                    <a:pt x="1099" y="34"/>
                    <a:pt x="1407" y="82"/>
                    <a:pt x="1407" y="141"/>
                  </a:cubicBezTo>
                  <a:cubicBezTo>
                    <a:pt x="1407" y="200"/>
                    <a:pt x="1098" y="248"/>
                    <a:pt x="719" y="248"/>
                  </a:cubicBezTo>
                  <a:cubicBezTo>
                    <a:pt x="339" y="248"/>
                    <a:pt x="32" y="200"/>
                    <a:pt x="32" y="141"/>
                  </a:cubicBezTo>
                  <a:cubicBezTo>
                    <a:pt x="32" y="82"/>
                    <a:pt x="340" y="34"/>
                    <a:pt x="719" y="3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2" name="Freeform: Shape 17"/>
            <p:cNvSpPr/>
            <p:nvPr/>
          </p:nvSpPr>
          <p:spPr>
            <a:xfrm>
              <a:off x="4133880" y="4880520"/>
              <a:ext cx="588960" cy="101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37" h="282">
                  <a:moveTo>
                    <a:pt x="819" y="0"/>
                  </a:moveTo>
                  <a:cubicBezTo>
                    <a:pt x="607" y="0"/>
                    <a:pt x="408" y="11"/>
                    <a:pt x="259" y="32"/>
                  </a:cubicBezTo>
                  <a:cubicBezTo>
                    <a:pt x="185" y="42"/>
                    <a:pt x="126" y="54"/>
                    <a:pt x="85" y="67"/>
                  </a:cubicBezTo>
                  <a:cubicBezTo>
                    <a:pt x="45" y="80"/>
                    <a:pt x="0" y="99"/>
                    <a:pt x="0" y="141"/>
                  </a:cubicBezTo>
                  <a:cubicBezTo>
                    <a:pt x="0" y="182"/>
                    <a:pt x="45" y="203"/>
                    <a:pt x="85" y="216"/>
                  </a:cubicBezTo>
                  <a:cubicBezTo>
                    <a:pt x="126" y="229"/>
                    <a:pt x="185" y="241"/>
                    <a:pt x="259" y="251"/>
                  </a:cubicBezTo>
                  <a:cubicBezTo>
                    <a:pt x="408" y="271"/>
                    <a:pt x="607" y="282"/>
                    <a:pt x="819" y="282"/>
                  </a:cubicBezTo>
                  <a:cubicBezTo>
                    <a:pt x="1030" y="282"/>
                    <a:pt x="1229" y="271"/>
                    <a:pt x="1378" y="251"/>
                  </a:cubicBezTo>
                  <a:cubicBezTo>
                    <a:pt x="1452" y="241"/>
                    <a:pt x="1511" y="229"/>
                    <a:pt x="1552" y="216"/>
                  </a:cubicBezTo>
                  <a:cubicBezTo>
                    <a:pt x="1592" y="203"/>
                    <a:pt x="1637" y="182"/>
                    <a:pt x="1637" y="141"/>
                  </a:cubicBezTo>
                  <a:cubicBezTo>
                    <a:pt x="1637" y="99"/>
                    <a:pt x="1592" y="80"/>
                    <a:pt x="1552" y="67"/>
                  </a:cubicBezTo>
                  <a:cubicBezTo>
                    <a:pt x="1511" y="54"/>
                    <a:pt x="1452" y="42"/>
                    <a:pt x="1378" y="32"/>
                  </a:cubicBezTo>
                  <a:cubicBezTo>
                    <a:pt x="1229" y="11"/>
                    <a:pt x="1030" y="0"/>
                    <a:pt x="819" y="0"/>
                  </a:cubicBezTo>
                  <a:close/>
                  <a:moveTo>
                    <a:pt x="819" y="34"/>
                  </a:moveTo>
                  <a:cubicBezTo>
                    <a:pt x="1253" y="34"/>
                    <a:pt x="1605" y="82"/>
                    <a:pt x="1605" y="141"/>
                  </a:cubicBezTo>
                  <a:cubicBezTo>
                    <a:pt x="1605" y="200"/>
                    <a:pt x="1253" y="248"/>
                    <a:pt x="819" y="248"/>
                  </a:cubicBezTo>
                  <a:cubicBezTo>
                    <a:pt x="384" y="248"/>
                    <a:pt x="32" y="200"/>
                    <a:pt x="32" y="141"/>
                  </a:cubicBezTo>
                  <a:cubicBezTo>
                    <a:pt x="32" y="82"/>
                    <a:pt x="384" y="34"/>
                    <a:pt x="819" y="3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3" name="Freeform: Shape 18"/>
            <p:cNvSpPr/>
            <p:nvPr/>
          </p:nvSpPr>
          <p:spPr>
            <a:xfrm>
              <a:off x="5169600" y="4586040"/>
              <a:ext cx="406080" cy="101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29" h="282">
                  <a:moveTo>
                    <a:pt x="565" y="0"/>
                  </a:moveTo>
                  <a:cubicBezTo>
                    <a:pt x="421" y="0"/>
                    <a:pt x="285" y="11"/>
                    <a:pt x="182" y="32"/>
                  </a:cubicBezTo>
                  <a:cubicBezTo>
                    <a:pt x="131" y="42"/>
                    <a:pt x="90" y="54"/>
                    <a:pt x="61" y="68"/>
                  </a:cubicBezTo>
                  <a:cubicBezTo>
                    <a:pt x="21" y="87"/>
                    <a:pt x="0" y="112"/>
                    <a:pt x="0" y="141"/>
                  </a:cubicBezTo>
                  <a:cubicBezTo>
                    <a:pt x="0" y="170"/>
                    <a:pt x="21" y="195"/>
                    <a:pt x="61" y="214"/>
                  </a:cubicBezTo>
                  <a:cubicBezTo>
                    <a:pt x="90" y="228"/>
                    <a:pt x="131" y="240"/>
                    <a:pt x="182" y="250"/>
                  </a:cubicBezTo>
                  <a:cubicBezTo>
                    <a:pt x="285" y="271"/>
                    <a:pt x="421" y="282"/>
                    <a:pt x="565" y="282"/>
                  </a:cubicBezTo>
                  <a:cubicBezTo>
                    <a:pt x="709" y="282"/>
                    <a:pt x="845" y="271"/>
                    <a:pt x="947" y="250"/>
                  </a:cubicBezTo>
                  <a:cubicBezTo>
                    <a:pt x="999" y="240"/>
                    <a:pt x="1039" y="228"/>
                    <a:pt x="1068" y="214"/>
                  </a:cubicBezTo>
                  <a:cubicBezTo>
                    <a:pt x="1109" y="195"/>
                    <a:pt x="1129" y="170"/>
                    <a:pt x="1129" y="141"/>
                  </a:cubicBezTo>
                  <a:cubicBezTo>
                    <a:pt x="1129" y="112"/>
                    <a:pt x="1109" y="87"/>
                    <a:pt x="1068" y="68"/>
                  </a:cubicBezTo>
                  <a:cubicBezTo>
                    <a:pt x="1039" y="54"/>
                    <a:pt x="999" y="42"/>
                    <a:pt x="947" y="32"/>
                  </a:cubicBezTo>
                  <a:cubicBezTo>
                    <a:pt x="845" y="11"/>
                    <a:pt x="709" y="0"/>
                    <a:pt x="565" y="0"/>
                  </a:cubicBezTo>
                  <a:close/>
                  <a:moveTo>
                    <a:pt x="565" y="34"/>
                  </a:moveTo>
                  <a:cubicBezTo>
                    <a:pt x="859" y="34"/>
                    <a:pt x="1097" y="82"/>
                    <a:pt x="1097" y="141"/>
                  </a:cubicBezTo>
                  <a:cubicBezTo>
                    <a:pt x="1097" y="200"/>
                    <a:pt x="859" y="248"/>
                    <a:pt x="565" y="248"/>
                  </a:cubicBezTo>
                  <a:cubicBezTo>
                    <a:pt x="271" y="248"/>
                    <a:pt x="32" y="200"/>
                    <a:pt x="32" y="141"/>
                  </a:cubicBezTo>
                  <a:cubicBezTo>
                    <a:pt x="32" y="82"/>
                    <a:pt x="271" y="34"/>
                    <a:pt x="565" y="3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4" name="Freeform: Shape 19"/>
            <p:cNvSpPr/>
            <p:nvPr/>
          </p:nvSpPr>
          <p:spPr>
            <a:xfrm>
              <a:off x="5118840" y="4738320"/>
              <a:ext cx="518039" cy="101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40" h="282">
                  <a:moveTo>
                    <a:pt x="720" y="0"/>
                  </a:moveTo>
                  <a:cubicBezTo>
                    <a:pt x="535" y="0"/>
                    <a:pt x="361" y="11"/>
                    <a:pt x="229" y="32"/>
                  </a:cubicBezTo>
                  <a:cubicBezTo>
                    <a:pt x="164" y="42"/>
                    <a:pt x="113" y="54"/>
                    <a:pt x="76" y="67"/>
                  </a:cubicBezTo>
                  <a:cubicBezTo>
                    <a:pt x="55" y="75"/>
                    <a:pt x="0" y="95"/>
                    <a:pt x="0" y="141"/>
                  </a:cubicBezTo>
                  <a:cubicBezTo>
                    <a:pt x="0" y="187"/>
                    <a:pt x="55" y="207"/>
                    <a:pt x="76" y="215"/>
                  </a:cubicBezTo>
                  <a:cubicBezTo>
                    <a:pt x="113" y="228"/>
                    <a:pt x="164" y="240"/>
                    <a:pt x="229" y="251"/>
                  </a:cubicBezTo>
                  <a:cubicBezTo>
                    <a:pt x="361" y="271"/>
                    <a:pt x="535" y="282"/>
                    <a:pt x="720" y="282"/>
                  </a:cubicBezTo>
                  <a:cubicBezTo>
                    <a:pt x="905" y="282"/>
                    <a:pt x="1079" y="271"/>
                    <a:pt x="1211" y="251"/>
                  </a:cubicBezTo>
                  <a:cubicBezTo>
                    <a:pt x="1276" y="240"/>
                    <a:pt x="1327" y="228"/>
                    <a:pt x="1364" y="215"/>
                  </a:cubicBezTo>
                  <a:cubicBezTo>
                    <a:pt x="1385" y="207"/>
                    <a:pt x="1440" y="187"/>
                    <a:pt x="1440" y="141"/>
                  </a:cubicBezTo>
                  <a:cubicBezTo>
                    <a:pt x="1440" y="95"/>
                    <a:pt x="1385" y="75"/>
                    <a:pt x="1364" y="67"/>
                  </a:cubicBezTo>
                  <a:cubicBezTo>
                    <a:pt x="1327" y="54"/>
                    <a:pt x="1276" y="42"/>
                    <a:pt x="1211" y="32"/>
                  </a:cubicBezTo>
                  <a:cubicBezTo>
                    <a:pt x="1079" y="11"/>
                    <a:pt x="905" y="0"/>
                    <a:pt x="720" y="0"/>
                  </a:cubicBezTo>
                  <a:close/>
                  <a:moveTo>
                    <a:pt x="720" y="34"/>
                  </a:moveTo>
                  <a:cubicBezTo>
                    <a:pt x="1099" y="34"/>
                    <a:pt x="1407" y="82"/>
                    <a:pt x="1407" y="141"/>
                  </a:cubicBezTo>
                  <a:cubicBezTo>
                    <a:pt x="1407" y="200"/>
                    <a:pt x="1099" y="248"/>
                    <a:pt x="720" y="248"/>
                  </a:cubicBezTo>
                  <a:cubicBezTo>
                    <a:pt x="340" y="248"/>
                    <a:pt x="33" y="200"/>
                    <a:pt x="33" y="141"/>
                  </a:cubicBezTo>
                  <a:cubicBezTo>
                    <a:pt x="33" y="82"/>
                    <a:pt x="340" y="34"/>
                    <a:pt x="720" y="3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5" name="Freeform: Shape 20"/>
            <p:cNvSpPr/>
            <p:nvPr/>
          </p:nvSpPr>
          <p:spPr>
            <a:xfrm>
              <a:off x="5078880" y="4880520"/>
              <a:ext cx="588600" cy="101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36" h="282">
                  <a:moveTo>
                    <a:pt x="818" y="0"/>
                  </a:moveTo>
                  <a:cubicBezTo>
                    <a:pt x="607" y="0"/>
                    <a:pt x="408" y="11"/>
                    <a:pt x="258" y="32"/>
                  </a:cubicBezTo>
                  <a:cubicBezTo>
                    <a:pt x="184" y="42"/>
                    <a:pt x="125" y="54"/>
                    <a:pt x="84" y="67"/>
                  </a:cubicBezTo>
                  <a:cubicBezTo>
                    <a:pt x="45" y="80"/>
                    <a:pt x="0" y="99"/>
                    <a:pt x="0" y="141"/>
                  </a:cubicBezTo>
                  <a:cubicBezTo>
                    <a:pt x="0" y="182"/>
                    <a:pt x="45" y="203"/>
                    <a:pt x="84" y="216"/>
                  </a:cubicBezTo>
                  <a:cubicBezTo>
                    <a:pt x="125" y="229"/>
                    <a:pt x="184" y="241"/>
                    <a:pt x="258" y="251"/>
                  </a:cubicBezTo>
                  <a:cubicBezTo>
                    <a:pt x="408" y="271"/>
                    <a:pt x="607" y="282"/>
                    <a:pt x="818" y="282"/>
                  </a:cubicBezTo>
                  <a:cubicBezTo>
                    <a:pt x="1029" y="282"/>
                    <a:pt x="1228" y="271"/>
                    <a:pt x="1378" y="251"/>
                  </a:cubicBezTo>
                  <a:cubicBezTo>
                    <a:pt x="1452" y="241"/>
                    <a:pt x="1510" y="229"/>
                    <a:pt x="1552" y="216"/>
                  </a:cubicBezTo>
                  <a:cubicBezTo>
                    <a:pt x="1591" y="203"/>
                    <a:pt x="1636" y="182"/>
                    <a:pt x="1636" y="141"/>
                  </a:cubicBezTo>
                  <a:cubicBezTo>
                    <a:pt x="1636" y="99"/>
                    <a:pt x="1591" y="80"/>
                    <a:pt x="1552" y="67"/>
                  </a:cubicBezTo>
                  <a:cubicBezTo>
                    <a:pt x="1510" y="54"/>
                    <a:pt x="1452" y="42"/>
                    <a:pt x="1378" y="32"/>
                  </a:cubicBezTo>
                  <a:cubicBezTo>
                    <a:pt x="1228" y="11"/>
                    <a:pt x="1029" y="0"/>
                    <a:pt x="818" y="0"/>
                  </a:cubicBezTo>
                  <a:close/>
                  <a:moveTo>
                    <a:pt x="818" y="34"/>
                  </a:moveTo>
                  <a:cubicBezTo>
                    <a:pt x="1252" y="34"/>
                    <a:pt x="1604" y="82"/>
                    <a:pt x="1604" y="141"/>
                  </a:cubicBezTo>
                  <a:cubicBezTo>
                    <a:pt x="1604" y="200"/>
                    <a:pt x="1252" y="248"/>
                    <a:pt x="818" y="248"/>
                  </a:cubicBezTo>
                  <a:cubicBezTo>
                    <a:pt x="384" y="248"/>
                    <a:pt x="32" y="200"/>
                    <a:pt x="32" y="141"/>
                  </a:cubicBezTo>
                  <a:cubicBezTo>
                    <a:pt x="32" y="82"/>
                    <a:pt x="384" y="34"/>
                    <a:pt x="818" y="3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6" name="Freeform: Shape 21"/>
            <p:cNvSpPr/>
            <p:nvPr/>
          </p:nvSpPr>
          <p:spPr>
            <a:xfrm>
              <a:off x="4032359" y="3489839"/>
              <a:ext cx="131040" cy="272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5" h="758">
                  <a:moveTo>
                    <a:pt x="167" y="0"/>
                  </a:moveTo>
                  <a:lnTo>
                    <a:pt x="82" y="113"/>
                  </a:lnTo>
                  <a:cubicBezTo>
                    <a:pt x="3" y="220"/>
                    <a:pt x="-20" y="353"/>
                    <a:pt x="18" y="473"/>
                  </a:cubicBezTo>
                  <a:cubicBezTo>
                    <a:pt x="19" y="478"/>
                    <a:pt x="20" y="482"/>
                    <a:pt x="22" y="487"/>
                  </a:cubicBezTo>
                  <a:cubicBezTo>
                    <a:pt x="61" y="594"/>
                    <a:pt x="130" y="689"/>
                    <a:pt x="226" y="758"/>
                  </a:cubicBezTo>
                  <a:cubicBezTo>
                    <a:pt x="311" y="675"/>
                    <a:pt x="365" y="547"/>
                    <a:pt x="365" y="403"/>
                  </a:cubicBezTo>
                  <a:cubicBezTo>
                    <a:pt x="365" y="228"/>
                    <a:pt x="285" y="76"/>
                    <a:pt x="167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7" name="Freeform: Shape 22"/>
            <p:cNvSpPr/>
            <p:nvPr/>
          </p:nvSpPr>
          <p:spPr>
            <a:xfrm>
              <a:off x="4987440" y="4189679"/>
              <a:ext cx="192600" cy="152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36" h="424">
                  <a:moveTo>
                    <a:pt x="536" y="133"/>
                  </a:moveTo>
                  <a:cubicBezTo>
                    <a:pt x="536" y="60"/>
                    <a:pt x="479" y="0"/>
                    <a:pt x="410" y="0"/>
                  </a:cubicBezTo>
                  <a:lnTo>
                    <a:pt x="125" y="0"/>
                  </a:lnTo>
                  <a:cubicBezTo>
                    <a:pt x="56" y="0"/>
                    <a:pt x="0" y="60"/>
                    <a:pt x="0" y="133"/>
                  </a:cubicBezTo>
                  <a:lnTo>
                    <a:pt x="0" y="291"/>
                  </a:lnTo>
                  <a:cubicBezTo>
                    <a:pt x="0" y="364"/>
                    <a:pt x="56" y="424"/>
                    <a:pt x="125" y="424"/>
                  </a:cubicBezTo>
                  <a:lnTo>
                    <a:pt x="410" y="424"/>
                  </a:lnTo>
                  <a:cubicBezTo>
                    <a:pt x="479" y="424"/>
                    <a:pt x="536" y="364"/>
                    <a:pt x="536" y="291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8" name="Freeform: Shape 23"/>
            <p:cNvSpPr/>
            <p:nvPr/>
          </p:nvSpPr>
          <p:spPr>
            <a:xfrm>
              <a:off x="4286160" y="3895200"/>
              <a:ext cx="152280" cy="395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4" h="1100">
                  <a:moveTo>
                    <a:pt x="0" y="0"/>
                  </a:moveTo>
                  <a:lnTo>
                    <a:pt x="424" y="206"/>
                  </a:lnTo>
                  <a:lnTo>
                    <a:pt x="424" y="1100"/>
                  </a:lnTo>
                  <a:lnTo>
                    <a:pt x="0" y="110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9" name="Freeform: Shape 24"/>
            <p:cNvSpPr/>
            <p:nvPr/>
          </p:nvSpPr>
          <p:spPr>
            <a:xfrm>
              <a:off x="4286160" y="4321800"/>
              <a:ext cx="213120" cy="20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3" h="57">
                  <a:moveTo>
                    <a:pt x="593" y="57"/>
                  </a:moveTo>
                  <a:lnTo>
                    <a:pt x="0" y="57"/>
                  </a:lnTo>
                  <a:lnTo>
                    <a:pt x="0" y="0"/>
                  </a:lnTo>
                  <a:lnTo>
                    <a:pt x="434" y="0"/>
                  </a:lnTo>
                  <a:lnTo>
                    <a:pt x="434" y="33"/>
                  </a:lnTo>
                  <a:lnTo>
                    <a:pt x="593" y="33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0" name="Freeform: Shape 25"/>
            <p:cNvSpPr/>
            <p:nvPr/>
          </p:nvSpPr>
          <p:spPr>
            <a:xfrm>
              <a:off x="4286160" y="4372560"/>
              <a:ext cx="213120" cy="20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3" h="57">
                  <a:moveTo>
                    <a:pt x="0" y="0"/>
                  </a:moveTo>
                  <a:lnTo>
                    <a:pt x="593" y="0"/>
                  </a:lnTo>
                  <a:lnTo>
                    <a:pt x="593" y="57"/>
                  </a:lnTo>
                  <a:lnTo>
                    <a:pt x="0" y="57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1" name="Freeform: Shape 26"/>
            <p:cNvSpPr/>
            <p:nvPr/>
          </p:nvSpPr>
          <p:spPr>
            <a:xfrm>
              <a:off x="4255920" y="4423320"/>
              <a:ext cx="243360" cy="81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77" h="226">
                  <a:moveTo>
                    <a:pt x="654" y="226"/>
                  </a:moveTo>
                  <a:lnTo>
                    <a:pt x="0" y="226"/>
                  </a:lnTo>
                  <a:cubicBezTo>
                    <a:pt x="0" y="72"/>
                    <a:pt x="90" y="0"/>
                    <a:pt x="90" y="0"/>
                  </a:cubicBezTo>
                  <a:lnTo>
                    <a:pt x="677" y="0"/>
                  </a:lnTo>
                  <a:lnTo>
                    <a:pt x="677" y="158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2" name="Freeform: Shape 27"/>
            <p:cNvSpPr/>
            <p:nvPr/>
          </p:nvSpPr>
          <p:spPr>
            <a:xfrm>
              <a:off x="4479480" y="4220280"/>
              <a:ext cx="487080" cy="91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54" h="254">
                  <a:moveTo>
                    <a:pt x="1349" y="207"/>
                  </a:moveTo>
                  <a:lnTo>
                    <a:pt x="1349" y="47"/>
                  </a:lnTo>
                  <a:cubicBezTo>
                    <a:pt x="1349" y="31"/>
                    <a:pt x="1351" y="15"/>
                    <a:pt x="1354" y="0"/>
                  </a:cubicBezTo>
                  <a:lnTo>
                    <a:pt x="0" y="0"/>
                  </a:lnTo>
                  <a:lnTo>
                    <a:pt x="0" y="254"/>
                  </a:lnTo>
                  <a:lnTo>
                    <a:pt x="1354" y="254"/>
                  </a:lnTo>
                  <a:cubicBezTo>
                    <a:pt x="1351" y="239"/>
                    <a:pt x="1349" y="223"/>
                    <a:pt x="1349" y="20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3" name="Freeform: Shape 28"/>
            <p:cNvSpPr/>
            <p:nvPr/>
          </p:nvSpPr>
          <p:spPr>
            <a:xfrm>
              <a:off x="5210280" y="4220280"/>
              <a:ext cx="192600" cy="91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36" h="254">
                  <a:moveTo>
                    <a:pt x="0" y="0"/>
                  </a:moveTo>
                  <a:cubicBezTo>
                    <a:pt x="4" y="15"/>
                    <a:pt x="6" y="31"/>
                    <a:pt x="6" y="47"/>
                  </a:cubicBezTo>
                  <a:lnTo>
                    <a:pt x="6" y="207"/>
                  </a:lnTo>
                  <a:cubicBezTo>
                    <a:pt x="6" y="223"/>
                    <a:pt x="4" y="239"/>
                    <a:pt x="0" y="254"/>
                  </a:cubicBezTo>
                  <a:lnTo>
                    <a:pt x="536" y="254"/>
                  </a:lnTo>
                  <a:lnTo>
                    <a:pt x="536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4" name="Freeform: Shape 29"/>
            <p:cNvSpPr/>
            <p:nvPr/>
          </p:nvSpPr>
          <p:spPr>
            <a:xfrm>
              <a:off x="4113720" y="4331880"/>
              <a:ext cx="1228680" cy="1229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14" h="3415">
                  <a:moveTo>
                    <a:pt x="3413" y="0"/>
                  </a:moveTo>
                  <a:lnTo>
                    <a:pt x="3011" y="0"/>
                  </a:lnTo>
                  <a:cubicBezTo>
                    <a:pt x="2974" y="50"/>
                    <a:pt x="2915" y="81"/>
                    <a:pt x="2848" y="81"/>
                  </a:cubicBezTo>
                  <a:lnTo>
                    <a:pt x="2554" y="81"/>
                  </a:lnTo>
                  <a:cubicBezTo>
                    <a:pt x="2487" y="81"/>
                    <a:pt x="2428" y="50"/>
                    <a:pt x="2391" y="0"/>
                  </a:cubicBezTo>
                  <a:lnTo>
                    <a:pt x="1190" y="0"/>
                  </a:lnTo>
                  <a:lnTo>
                    <a:pt x="1190" y="367"/>
                  </a:lnTo>
                  <a:lnTo>
                    <a:pt x="998" y="1372"/>
                  </a:lnTo>
                  <a:lnTo>
                    <a:pt x="110" y="2534"/>
                  </a:lnTo>
                  <a:cubicBezTo>
                    <a:pt x="-70" y="2770"/>
                    <a:pt x="-25" y="3107"/>
                    <a:pt x="212" y="3287"/>
                  </a:cubicBezTo>
                  <a:cubicBezTo>
                    <a:pt x="309" y="3362"/>
                    <a:pt x="424" y="3398"/>
                    <a:pt x="538" y="3398"/>
                  </a:cubicBezTo>
                  <a:cubicBezTo>
                    <a:pt x="700" y="3398"/>
                    <a:pt x="860" y="3325"/>
                    <a:pt x="966" y="3186"/>
                  </a:cubicBezTo>
                  <a:lnTo>
                    <a:pt x="1931" y="1924"/>
                  </a:lnTo>
                  <a:cubicBezTo>
                    <a:pt x="1982" y="1857"/>
                    <a:pt x="2016" y="1780"/>
                    <a:pt x="2032" y="1698"/>
                  </a:cubicBezTo>
                  <a:lnTo>
                    <a:pt x="2280" y="402"/>
                  </a:lnTo>
                  <a:lnTo>
                    <a:pt x="2393" y="402"/>
                  </a:lnTo>
                  <a:lnTo>
                    <a:pt x="2393" y="1579"/>
                  </a:lnTo>
                  <a:lnTo>
                    <a:pt x="1854" y="2681"/>
                  </a:lnTo>
                  <a:cubicBezTo>
                    <a:pt x="1730" y="2934"/>
                    <a:pt x="1835" y="3240"/>
                    <a:pt x="2088" y="3363"/>
                  </a:cubicBezTo>
                  <a:cubicBezTo>
                    <a:pt x="2161" y="3398"/>
                    <a:pt x="2237" y="3415"/>
                    <a:pt x="2312" y="3415"/>
                  </a:cubicBezTo>
                  <a:cubicBezTo>
                    <a:pt x="2501" y="3415"/>
                    <a:pt x="2683" y="3310"/>
                    <a:pt x="2771" y="3129"/>
                  </a:cubicBezTo>
                  <a:lnTo>
                    <a:pt x="3362" y="1920"/>
                  </a:lnTo>
                  <a:cubicBezTo>
                    <a:pt x="3396" y="1850"/>
                    <a:pt x="3414" y="1774"/>
                    <a:pt x="3414" y="1696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5" name="Freeform: Shape 30"/>
            <p:cNvSpPr/>
            <p:nvPr/>
          </p:nvSpPr>
          <p:spPr>
            <a:xfrm>
              <a:off x="4286160" y="2818800"/>
              <a:ext cx="192960" cy="354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37" h="987">
                  <a:moveTo>
                    <a:pt x="163" y="555"/>
                  </a:moveTo>
                  <a:lnTo>
                    <a:pt x="152" y="528"/>
                  </a:lnTo>
                  <a:lnTo>
                    <a:pt x="443" y="167"/>
                  </a:lnTo>
                  <a:cubicBezTo>
                    <a:pt x="470" y="134"/>
                    <a:pt x="502" y="108"/>
                    <a:pt x="537" y="89"/>
                  </a:cubicBezTo>
                  <a:lnTo>
                    <a:pt x="537" y="0"/>
                  </a:lnTo>
                  <a:cubicBezTo>
                    <a:pt x="537" y="0"/>
                    <a:pt x="0" y="158"/>
                    <a:pt x="0" y="691"/>
                  </a:cubicBezTo>
                  <a:lnTo>
                    <a:pt x="0" y="987"/>
                  </a:lnTo>
                  <a:lnTo>
                    <a:pt x="257" y="662"/>
                  </a:lnTo>
                  <a:cubicBezTo>
                    <a:pt x="212" y="639"/>
                    <a:pt x="181" y="603"/>
                    <a:pt x="163" y="555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6" name="Freeform: Shape 31"/>
            <p:cNvSpPr/>
            <p:nvPr/>
          </p:nvSpPr>
          <p:spPr>
            <a:xfrm>
              <a:off x="5301719" y="2828880"/>
              <a:ext cx="192600" cy="3653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36" h="1016">
                  <a:moveTo>
                    <a:pt x="0" y="0"/>
                  </a:moveTo>
                  <a:lnTo>
                    <a:pt x="19" y="52"/>
                  </a:lnTo>
                  <a:cubicBezTo>
                    <a:pt x="68" y="54"/>
                    <a:pt x="113" y="78"/>
                    <a:pt x="144" y="116"/>
                  </a:cubicBezTo>
                  <a:lnTo>
                    <a:pt x="446" y="493"/>
                  </a:lnTo>
                  <a:lnTo>
                    <a:pt x="431" y="522"/>
                  </a:lnTo>
                  <a:cubicBezTo>
                    <a:pt x="394" y="590"/>
                    <a:pt x="328" y="618"/>
                    <a:pt x="251" y="627"/>
                  </a:cubicBezTo>
                  <a:lnTo>
                    <a:pt x="536" y="1016"/>
                  </a:lnTo>
                  <a:lnTo>
                    <a:pt x="536" y="650"/>
                  </a:lnTo>
                  <a:cubicBezTo>
                    <a:pt x="536" y="27"/>
                    <a:pt x="0" y="0"/>
                    <a:pt x="0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7" name="Freeform: Shape 32"/>
            <p:cNvSpPr/>
            <p:nvPr/>
          </p:nvSpPr>
          <p:spPr>
            <a:xfrm>
              <a:off x="4388040" y="2879640"/>
              <a:ext cx="710640" cy="45683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75" h="1270">
                  <a:moveTo>
                    <a:pt x="535" y="773"/>
                  </a:moveTo>
                  <a:cubicBezTo>
                    <a:pt x="993" y="880"/>
                    <a:pt x="1697" y="1157"/>
                    <a:pt x="1975" y="1270"/>
                  </a:cubicBezTo>
                  <a:cubicBezTo>
                    <a:pt x="1919" y="1167"/>
                    <a:pt x="1826" y="1021"/>
                    <a:pt x="1697" y="868"/>
                  </a:cubicBezTo>
                  <a:cubicBezTo>
                    <a:pt x="1559" y="702"/>
                    <a:pt x="1400" y="552"/>
                    <a:pt x="1225" y="420"/>
                  </a:cubicBezTo>
                  <a:cubicBezTo>
                    <a:pt x="1006" y="255"/>
                    <a:pt x="762" y="118"/>
                    <a:pt x="498" y="15"/>
                  </a:cubicBezTo>
                  <a:cubicBezTo>
                    <a:pt x="412" y="-19"/>
                    <a:pt x="314" y="6"/>
                    <a:pt x="255" y="77"/>
                  </a:cubicBezTo>
                  <a:lnTo>
                    <a:pt x="0" y="383"/>
                  </a:lnTo>
                  <a:cubicBezTo>
                    <a:pt x="18" y="407"/>
                    <a:pt x="55" y="431"/>
                    <a:pt x="138" y="434"/>
                  </a:cubicBezTo>
                  <a:cubicBezTo>
                    <a:pt x="222" y="437"/>
                    <a:pt x="324" y="417"/>
                    <a:pt x="405" y="401"/>
                  </a:cubicBezTo>
                  <a:cubicBezTo>
                    <a:pt x="518" y="379"/>
                    <a:pt x="580" y="367"/>
                    <a:pt x="617" y="399"/>
                  </a:cubicBezTo>
                  <a:cubicBezTo>
                    <a:pt x="648" y="425"/>
                    <a:pt x="655" y="455"/>
                    <a:pt x="656" y="475"/>
                  </a:cubicBezTo>
                  <a:cubicBezTo>
                    <a:pt x="658" y="538"/>
                    <a:pt x="600" y="594"/>
                    <a:pt x="543" y="649"/>
                  </a:cubicBezTo>
                  <a:cubicBezTo>
                    <a:pt x="516" y="676"/>
                    <a:pt x="466" y="724"/>
                    <a:pt x="464" y="744"/>
                  </a:cubicBezTo>
                  <a:cubicBezTo>
                    <a:pt x="467" y="747"/>
                    <a:pt x="481" y="760"/>
                    <a:pt x="535" y="773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8" name="Freeform: Shape 33"/>
            <p:cNvSpPr/>
            <p:nvPr/>
          </p:nvSpPr>
          <p:spPr>
            <a:xfrm>
              <a:off x="4896000" y="2879640"/>
              <a:ext cx="537840" cy="314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95" h="875">
                  <a:moveTo>
                    <a:pt x="1227" y="30"/>
                  </a:moveTo>
                  <a:cubicBezTo>
                    <a:pt x="1212" y="11"/>
                    <a:pt x="1190" y="1"/>
                    <a:pt x="1167" y="0"/>
                  </a:cubicBezTo>
                  <a:cubicBezTo>
                    <a:pt x="1143" y="-1"/>
                    <a:pt x="1120" y="8"/>
                    <a:pt x="1103" y="25"/>
                  </a:cubicBezTo>
                  <a:cubicBezTo>
                    <a:pt x="993" y="137"/>
                    <a:pt x="855" y="227"/>
                    <a:pt x="692" y="293"/>
                  </a:cubicBezTo>
                  <a:cubicBezTo>
                    <a:pt x="562" y="345"/>
                    <a:pt x="417" y="381"/>
                    <a:pt x="260" y="401"/>
                  </a:cubicBezTo>
                  <a:cubicBezTo>
                    <a:pt x="163" y="414"/>
                    <a:pt x="74" y="418"/>
                    <a:pt x="0" y="419"/>
                  </a:cubicBezTo>
                  <a:cubicBezTo>
                    <a:pt x="134" y="532"/>
                    <a:pt x="257" y="657"/>
                    <a:pt x="368" y="790"/>
                  </a:cubicBezTo>
                  <a:cubicBezTo>
                    <a:pt x="392" y="819"/>
                    <a:pt x="415" y="847"/>
                    <a:pt x="436" y="875"/>
                  </a:cubicBezTo>
                  <a:cubicBezTo>
                    <a:pt x="580" y="817"/>
                    <a:pt x="776" y="756"/>
                    <a:pt x="1011" y="728"/>
                  </a:cubicBezTo>
                  <a:cubicBezTo>
                    <a:pt x="1041" y="725"/>
                    <a:pt x="1054" y="719"/>
                    <a:pt x="1058" y="716"/>
                  </a:cubicBezTo>
                  <a:cubicBezTo>
                    <a:pt x="1057" y="711"/>
                    <a:pt x="1052" y="697"/>
                    <a:pt x="1032" y="670"/>
                  </a:cubicBezTo>
                  <a:cubicBezTo>
                    <a:pt x="1011" y="643"/>
                    <a:pt x="983" y="613"/>
                    <a:pt x="955" y="584"/>
                  </a:cubicBezTo>
                  <a:cubicBezTo>
                    <a:pt x="892" y="517"/>
                    <a:pt x="846" y="469"/>
                    <a:pt x="853" y="420"/>
                  </a:cubicBezTo>
                  <a:cubicBezTo>
                    <a:pt x="856" y="399"/>
                    <a:pt x="868" y="381"/>
                    <a:pt x="887" y="370"/>
                  </a:cubicBezTo>
                  <a:cubicBezTo>
                    <a:pt x="942" y="337"/>
                    <a:pt x="1034" y="350"/>
                    <a:pt x="1151" y="367"/>
                  </a:cubicBezTo>
                  <a:cubicBezTo>
                    <a:pt x="1277" y="385"/>
                    <a:pt x="1430" y="408"/>
                    <a:pt x="1495" y="353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9" name="Freeform: Shape 34"/>
            <p:cNvSpPr/>
            <p:nvPr/>
          </p:nvSpPr>
          <p:spPr>
            <a:xfrm>
              <a:off x="5068440" y="3052080"/>
              <a:ext cx="1055880" cy="1147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34" h="3188">
                  <a:moveTo>
                    <a:pt x="2922" y="1335"/>
                  </a:moveTo>
                  <a:cubicBezTo>
                    <a:pt x="2883" y="1179"/>
                    <a:pt x="2753" y="1068"/>
                    <a:pt x="2587" y="1047"/>
                  </a:cubicBezTo>
                  <a:lnTo>
                    <a:pt x="1471" y="910"/>
                  </a:lnTo>
                  <a:lnTo>
                    <a:pt x="791" y="36"/>
                  </a:lnTo>
                  <a:lnTo>
                    <a:pt x="786" y="36"/>
                  </a:lnTo>
                  <a:cubicBezTo>
                    <a:pt x="736" y="32"/>
                    <a:pt x="684" y="24"/>
                    <a:pt x="636" y="17"/>
                  </a:cubicBezTo>
                  <a:cubicBezTo>
                    <a:pt x="579" y="9"/>
                    <a:pt x="506" y="-2"/>
                    <a:pt x="464" y="1"/>
                  </a:cubicBezTo>
                  <a:cubicBezTo>
                    <a:pt x="480" y="22"/>
                    <a:pt x="506" y="50"/>
                    <a:pt x="526" y="70"/>
                  </a:cubicBezTo>
                  <a:cubicBezTo>
                    <a:pt x="600" y="148"/>
                    <a:pt x="676" y="229"/>
                    <a:pt x="650" y="303"/>
                  </a:cubicBezTo>
                  <a:cubicBezTo>
                    <a:pt x="627" y="366"/>
                    <a:pt x="548" y="375"/>
                    <a:pt x="522" y="378"/>
                  </a:cubicBezTo>
                  <a:cubicBezTo>
                    <a:pt x="313" y="403"/>
                    <a:pt x="134" y="457"/>
                    <a:pt x="0" y="509"/>
                  </a:cubicBezTo>
                  <a:cubicBezTo>
                    <a:pt x="151" y="723"/>
                    <a:pt x="214" y="876"/>
                    <a:pt x="218" y="884"/>
                  </a:cubicBezTo>
                  <a:lnTo>
                    <a:pt x="261" y="991"/>
                  </a:lnTo>
                  <a:lnTo>
                    <a:pt x="262" y="991"/>
                  </a:lnTo>
                  <a:lnTo>
                    <a:pt x="262" y="3119"/>
                  </a:lnTo>
                  <a:cubicBezTo>
                    <a:pt x="300" y="3133"/>
                    <a:pt x="332" y="3157"/>
                    <a:pt x="356" y="3188"/>
                  </a:cubicBezTo>
                  <a:lnTo>
                    <a:pt x="927" y="3188"/>
                  </a:lnTo>
                  <a:lnTo>
                    <a:pt x="927" y="1503"/>
                  </a:lnTo>
                  <a:cubicBezTo>
                    <a:pt x="934" y="1512"/>
                    <a:pt x="940" y="1520"/>
                    <a:pt x="945" y="1526"/>
                  </a:cubicBezTo>
                  <a:cubicBezTo>
                    <a:pt x="1010" y="1610"/>
                    <a:pt x="1100" y="1663"/>
                    <a:pt x="1198" y="1678"/>
                  </a:cubicBezTo>
                  <a:lnTo>
                    <a:pt x="1197" y="1679"/>
                  </a:lnTo>
                  <a:cubicBezTo>
                    <a:pt x="1197" y="1679"/>
                    <a:pt x="1273" y="1688"/>
                    <a:pt x="1387" y="1702"/>
                  </a:cubicBezTo>
                  <a:cubicBezTo>
                    <a:pt x="1381" y="1640"/>
                    <a:pt x="1357" y="1581"/>
                    <a:pt x="1317" y="1530"/>
                  </a:cubicBezTo>
                  <a:cubicBezTo>
                    <a:pt x="1302" y="1511"/>
                    <a:pt x="1285" y="1493"/>
                    <a:pt x="1265" y="1476"/>
                  </a:cubicBezTo>
                  <a:cubicBezTo>
                    <a:pt x="1185" y="1406"/>
                    <a:pt x="1078" y="1367"/>
                    <a:pt x="964" y="1368"/>
                  </a:cubicBezTo>
                  <a:cubicBezTo>
                    <a:pt x="951" y="1368"/>
                    <a:pt x="939" y="1368"/>
                    <a:pt x="927" y="1369"/>
                  </a:cubicBezTo>
                  <a:lnTo>
                    <a:pt x="927" y="1299"/>
                  </a:lnTo>
                  <a:cubicBezTo>
                    <a:pt x="939" y="1298"/>
                    <a:pt x="951" y="1298"/>
                    <a:pt x="963" y="1298"/>
                  </a:cubicBezTo>
                  <a:cubicBezTo>
                    <a:pt x="1094" y="1297"/>
                    <a:pt x="1218" y="1342"/>
                    <a:pt x="1311" y="1423"/>
                  </a:cubicBezTo>
                  <a:cubicBezTo>
                    <a:pt x="1400" y="1500"/>
                    <a:pt x="1451" y="1602"/>
                    <a:pt x="1458" y="1711"/>
                  </a:cubicBezTo>
                  <a:cubicBezTo>
                    <a:pt x="1798" y="1753"/>
                    <a:pt x="2365" y="1822"/>
                    <a:pt x="2491" y="1838"/>
                  </a:cubicBezTo>
                  <a:cubicBezTo>
                    <a:pt x="2704" y="1864"/>
                    <a:pt x="2903" y="1726"/>
                    <a:pt x="2931" y="1491"/>
                  </a:cubicBezTo>
                  <a:cubicBezTo>
                    <a:pt x="2933" y="1473"/>
                    <a:pt x="2934" y="1455"/>
                    <a:pt x="2934" y="1437"/>
                  </a:cubicBezTo>
                  <a:cubicBezTo>
                    <a:pt x="2933" y="1373"/>
                    <a:pt x="2922" y="1335"/>
                    <a:pt x="2922" y="1335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0" name="Freeform: Shape 35"/>
            <p:cNvSpPr/>
            <p:nvPr/>
          </p:nvSpPr>
          <p:spPr>
            <a:xfrm>
              <a:off x="4103640" y="3052440"/>
              <a:ext cx="1005119" cy="1147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93" h="3188">
                  <a:moveTo>
                    <a:pt x="2385" y="1305"/>
                  </a:moveTo>
                  <a:cubicBezTo>
                    <a:pt x="2366" y="1323"/>
                    <a:pt x="2268" y="1414"/>
                    <a:pt x="2229" y="1451"/>
                  </a:cubicBezTo>
                  <a:cubicBezTo>
                    <a:pt x="2212" y="1468"/>
                    <a:pt x="2193" y="1465"/>
                    <a:pt x="2191" y="1465"/>
                  </a:cubicBezTo>
                  <a:cubicBezTo>
                    <a:pt x="2189" y="1465"/>
                    <a:pt x="2186" y="1465"/>
                    <a:pt x="2183" y="1465"/>
                  </a:cubicBezTo>
                  <a:cubicBezTo>
                    <a:pt x="2190" y="1463"/>
                    <a:pt x="2195" y="1461"/>
                    <a:pt x="2202" y="1456"/>
                  </a:cubicBezTo>
                  <a:cubicBezTo>
                    <a:pt x="2216" y="1446"/>
                    <a:pt x="2221" y="1428"/>
                    <a:pt x="2223" y="1421"/>
                  </a:cubicBezTo>
                  <a:cubicBezTo>
                    <a:pt x="2230" y="1385"/>
                    <a:pt x="2239" y="1331"/>
                    <a:pt x="2244" y="1276"/>
                  </a:cubicBezTo>
                  <a:cubicBezTo>
                    <a:pt x="2252" y="1180"/>
                    <a:pt x="2248" y="1116"/>
                    <a:pt x="2248" y="1116"/>
                  </a:cubicBezTo>
                  <a:lnTo>
                    <a:pt x="2384" y="988"/>
                  </a:lnTo>
                  <a:cubicBezTo>
                    <a:pt x="2384" y="988"/>
                    <a:pt x="2393" y="1060"/>
                    <a:pt x="2398" y="1141"/>
                  </a:cubicBezTo>
                  <a:cubicBezTo>
                    <a:pt x="2401" y="1195"/>
                    <a:pt x="2401" y="1242"/>
                    <a:pt x="2401" y="1268"/>
                  </a:cubicBezTo>
                  <a:cubicBezTo>
                    <a:pt x="2401" y="1269"/>
                    <a:pt x="2403" y="1288"/>
                    <a:pt x="2385" y="1305"/>
                  </a:cubicBezTo>
                  <a:close/>
                  <a:moveTo>
                    <a:pt x="2182" y="1465"/>
                  </a:moveTo>
                  <a:cubicBezTo>
                    <a:pt x="2174" y="1464"/>
                    <a:pt x="2112" y="1459"/>
                    <a:pt x="2067" y="1453"/>
                  </a:cubicBezTo>
                  <a:cubicBezTo>
                    <a:pt x="1986" y="1443"/>
                    <a:pt x="1915" y="1428"/>
                    <a:pt x="1915" y="1428"/>
                  </a:cubicBezTo>
                  <a:lnTo>
                    <a:pt x="2051" y="1301"/>
                  </a:lnTo>
                  <a:cubicBezTo>
                    <a:pt x="2051" y="1301"/>
                    <a:pt x="2115" y="1309"/>
                    <a:pt x="2211" y="1307"/>
                  </a:cubicBezTo>
                  <a:cubicBezTo>
                    <a:pt x="2211" y="1307"/>
                    <a:pt x="2219" y="1455"/>
                    <a:pt x="2184" y="1464"/>
                  </a:cubicBezTo>
                  <a:cubicBezTo>
                    <a:pt x="2184" y="1464"/>
                    <a:pt x="2183" y="1465"/>
                    <a:pt x="2182" y="1465"/>
                  </a:cubicBezTo>
                  <a:close/>
                  <a:moveTo>
                    <a:pt x="1881" y="1252"/>
                  </a:moveTo>
                  <a:cubicBezTo>
                    <a:pt x="1878" y="1204"/>
                    <a:pt x="1878" y="1162"/>
                    <a:pt x="1878" y="1135"/>
                  </a:cubicBezTo>
                  <a:cubicBezTo>
                    <a:pt x="1887" y="1098"/>
                    <a:pt x="2035" y="1118"/>
                    <a:pt x="2035" y="1118"/>
                  </a:cubicBezTo>
                  <a:cubicBezTo>
                    <a:pt x="2027" y="1214"/>
                    <a:pt x="2031" y="1279"/>
                    <a:pt x="2031" y="1279"/>
                  </a:cubicBezTo>
                  <a:lnTo>
                    <a:pt x="1895" y="1406"/>
                  </a:lnTo>
                  <a:cubicBezTo>
                    <a:pt x="1895" y="1406"/>
                    <a:pt x="1885" y="1334"/>
                    <a:pt x="1881" y="1252"/>
                  </a:cubicBezTo>
                  <a:close/>
                  <a:moveTo>
                    <a:pt x="1894" y="1089"/>
                  </a:moveTo>
                  <a:cubicBezTo>
                    <a:pt x="1933" y="1052"/>
                    <a:pt x="2031" y="961"/>
                    <a:pt x="2050" y="943"/>
                  </a:cubicBezTo>
                  <a:cubicBezTo>
                    <a:pt x="2068" y="927"/>
                    <a:pt x="2086" y="929"/>
                    <a:pt x="2088" y="929"/>
                  </a:cubicBezTo>
                  <a:cubicBezTo>
                    <a:pt x="2114" y="931"/>
                    <a:pt x="2160" y="935"/>
                    <a:pt x="2213" y="942"/>
                  </a:cubicBezTo>
                  <a:cubicBezTo>
                    <a:pt x="2293" y="952"/>
                    <a:pt x="2364" y="966"/>
                    <a:pt x="2364" y="966"/>
                  </a:cubicBezTo>
                  <a:lnTo>
                    <a:pt x="2228" y="1094"/>
                  </a:lnTo>
                  <a:cubicBezTo>
                    <a:pt x="2228" y="1094"/>
                    <a:pt x="2164" y="1085"/>
                    <a:pt x="2068" y="1087"/>
                  </a:cubicBezTo>
                  <a:cubicBezTo>
                    <a:pt x="2014" y="1088"/>
                    <a:pt x="1960" y="1094"/>
                    <a:pt x="1924" y="1098"/>
                  </a:cubicBezTo>
                  <a:cubicBezTo>
                    <a:pt x="1916" y="1099"/>
                    <a:pt x="1898" y="1102"/>
                    <a:pt x="1887" y="1116"/>
                  </a:cubicBezTo>
                  <a:cubicBezTo>
                    <a:pt x="1882" y="1123"/>
                    <a:pt x="1879" y="1128"/>
                    <a:pt x="1878" y="1135"/>
                  </a:cubicBezTo>
                  <a:cubicBezTo>
                    <a:pt x="1878" y="1132"/>
                    <a:pt x="1878" y="1129"/>
                    <a:pt x="1878" y="1126"/>
                  </a:cubicBezTo>
                  <a:cubicBezTo>
                    <a:pt x="1878" y="1124"/>
                    <a:pt x="1876" y="1106"/>
                    <a:pt x="1894" y="1089"/>
                  </a:cubicBezTo>
                  <a:close/>
                  <a:moveTo>
                    <a:pt x="766" y="1490"/>
                  </a:moveTo>
                  <a:lnTo>
                    <a:pt x="1035" y="1129"/>
                  </a:lnTo>
                  <a:lnTo>
                    <a:pt x="1035" y="1623"/>
                  </a:lnTo>
                  <a:close/>
                  <a:moveTo>
                    <a:pt x="1273" y="396"/>
                  </a:moveTo>
                  <a:cubicBezTo>
                    <a:pt x="1220" y="383"/>
                    <a:pt x="1148" y="359"/>
                    <a:pt x="1131" y="297"/>
                  </a:cubicBezTo>
                  <a:cubicBezTo>
                    <a:pt x="1112" y="228"/>
                    <a:pt x="1175" y="166"/>
                    <a:pt x="1236" y="106"/>
                  </a:cubicBezTo>
                  <a:cubicBezTo>
                    <a:pt x="1265" y="77"/>
                    <a:pt x="1320" y="23"/>
                    <a:pt x="1319" y="2"/>
                  </a:cubicBezTo>
                  <a:cubicBezTo>
                    <a:pt x="1319" y="1"/>
                    <a:pt x="1319" y="1"/>
                    <a:pt x="1318" y="0"/>
                  </a:cubicBezTo>
                  <a:cubicBezTo>
                    <a:pt x="1295" y="-2"/>
                    <a:pt x="1232" y="11"/>
                    <a:pt x="1184" y="20"/>
                  </a:cubicBezTo>
                  <a:cubicBezTo>
                    <a:pt x="1098" y="37"/>
                    <a:pt x="990" y="59"/>
                    <a:pt x="895" y="55"/>
                  </a:cubicBezTo>
                  <a:cubicBezTo>
                    <a:pt x="880" y="55"/>
                    <a:pt x="865" y="54"/>
                    <a:pt x="851" y="52"/>
                  </a:cubicBezTo>
                  <a:lnTo>
                    <a:pt x="0" y="1188"/>
                  </a:lnTo>
                  <a:cubicBezTo>
                    <a:pt x="133" y="1277"/>
                    <a:pt x="224" y="1448"/>
                    <a:pt x="224" y="1645"/>
                  </a:cubicBezTo>
                  <a:cubicBezTo>
                    <a:pt x="224" y="1801"/>
                    <a:pt x="167" y="1941"/>
                    <a:pt x="76" y="2036"/>
                  </a:cubicBezTo>
                  <a:cubicBezTo>
                    <a:pt x="84" y="2040"/>
                    <a:pt x="91" y="2044"/>
                    <a:pt x="98" y="2048"/>
                  </a:cubicBezTo>
                  <a:lnTo>
                    <a:pt x="1032" y="2511"/>
                  </a:lnTo>
                  <a:lnTo>
                    <a:pt x="1418" y="1747"/>
                  </a:lnTo>
                  <a:lnTo>
                    <a:pt x="1480" y="1778"/>
                  </a:lnTo>
                  <a:lnTo>
                    <a:pt x="1035" y="2658"/>
                  </a:lnTo>
                  <a:lnTo>
                    <a:pt x="1036" y="3188"/>
                  </a:lnTo>
                  <a:lnTo>
                    <a:pt x="2401" y="3188"/>
                  </a:lnTo>
                  <a:cubicBezTo>
                    <a:pt x="2438" y="3139"/>
                    <a:pt x="2497" y="3107"/>
                    <a:pt x="2563" y="3107"/>
                  </a:cubicBezTo>
                  <a:lnTo>
                    <a:pt x="2793" y="3107"/>
                  </a:lnTo>
                  <a:lnTo>
                    <a:pt x="2793" y="933"/>
                  </a:lnTo>
                  <a:cubicBezTo>
                    <a:pt x="2640" y="869"/>
                    <a:pt x="1793" y="519"/>
                    <a:pt x="1273" y="396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375042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B91045-E7B4-4E7E-A72D-C2F5991AF09E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98498" y="1449387"/>
            <a:ext cx="10774365" cy="4575175"/>
          </a:xfrm>
        </p:spPr>
        <p:txBody>
          <a:bodyPr/>
          <a:lstStyle/>
          <a:p>
            <a:pPr marL="0" indent="0">
              <a:buNone/>
            </a:pPr>
            <a:r>
              <a:rPr lang="de-AT" sz="1800" dirty="0"/>
              <a:t>A container (image) is a </a:t>
            </a:r>
            <a:r>
              <a:rPr lang="de-AT" sz="1800" dirty="0">
                <a:solidFill>
                  <a:srgbClr val="008CDB"/>
                </a:solidFill>
              </a:rPr>
              <a:t>lightweight, stand-alone, executable package of software</a:t>
            </a:r>
            <a:r>
              <a:rPr lang="de-AT" sz="1800" dirty="0"/>
              <a:t> that includes everything needed to run it: </a:t>
            </a:r>
            <a:r>
              <a:rPr lang="de-AT" sz="1800" dirty="0">
                <a:solidFill>
                  <a:srgbClr val="008CDB"/>
                </a:solidFill>
              </a:rPr>
              <a:t>code, runtime, system tools, system libraries, settings</a:t>
            </a:r>
            <a:r>
              <a:rPr lang="de-AT" sz="1800" dirty="0"/>
              <a:t>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E4620AF-B871-994D-AFF1-A7EB76CE7F10}"/>
              </a:ext>
            </a:extLst>
          </p:cNvPr>
          <p:cNvSpPr txBox="1">
            <a:spLocks/>
          </p:cNvSpPr>
          <p:nvPr/>
        </p:nvSpPr>
        <p:spPr>
          <a:xfrm>
            <a:off x="698498" y="520699"/>
            <a:ext cx="10774365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400" b="0" i="0" kern="120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de-DE" b="1" dirty="0">
                <a:solidFill>
                  <a:srgbClr val="008CDB"/>
                </a:solidFill>
              </a:rPr>
              <a:t>What is a Container?</a:t>
            </a:r>
            <a:endParaRPr lang="de-AT" b="1" dirty="0">
              <a:solidFill>
                <a:srgbClr val="008CDB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BBDE31-61BD-B74C-A032-F7A53491EE4A}"/>
              </a:ext>
            </a:extLst>
          </p:cNvPr>
          <p:cNvSpPr txBox="1"/>
          <p:nvPr/>
        </p:nvSpPr>
        <p:spPr>
          <a:xfrm>
            <a:off x="2108200" y="1896533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85999BB-07D8-9440-B2FE-B75E06095B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498" y="2744714"/>
            <a:ext cx="6308358" cy="3181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762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890698" y="313132"/>
            <a:ext cx="2743200" cy="2815818"/>
            <a:chOff x="1861560" y="507600"/>
            <a:chExt cx="6432479" cy="6602760"/>
          </a:xfrm>
          <a:solidFill>
            <a:schemeClr val="accent1"/>
          </a:solidFill>
        </p:grpSpPr>
        <p:sp>
          <p:nvSpPr>
            <p:cNvPr id="3" name="Freeform: Shape 1"/>
            <p:cNvSpPr/>
            <p:nvPr/>
          </p:nvSpPr>
          <p:spPr>
            <a:xfrm>
              <a:off x="4311360" y="2124000"/>
              <a:ext cx="769320" cy="3037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138" h="8438">
                  <a:moveTo>
                    <a:pt x="0" y="368"/>
                  </a:moveTo>
                  <a:lnTo>
                    <a:pt x="0" y="8438"/>
                  </a:lnTo>
                  <a:lnTo>
                    <a:pt x="2138" y="8438"/>
                  </a:lnTo>
                  <a:cubicBezTo>
                    <a:pt x="2138" y="4991"/>
                    <a:pt x="2138" y="709"/>
                    <a:pt x="2138" y="709"/>
                  </a:cubicBezTo>
                  <a:cubicBezTo>
                    <a:pt x="2126" y="316"/>
                    <a:pt x="1804" y="1"/>
                    <a:pt x="1408" y="0"/>
                  </a:cubicBezTo>
                  <a:lnTo>
                    <a:pt x="792" y="0"/>
                  </a:lnTo>
                  <a:cubicBezTo>
                    <a:pt x="700" y="205"/>
                    <a:pt x="383" y="359"/>
                    <a:pt x="0" y="368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" name="Freeform: Shape 2"/>
            <p:cNvSpPr/>
            <p:nvPr/>
          </p:nvSpPr>
          <p:spPr>
            <a:xfrm>
              <a:off x="2315880" y="2123280"/>
              <a:ext cx="1947960" cy="303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12" h="8440">
                  <a:moveTo>
                    <a:pt x="3409" y="1491"/>
                  </a:moveTo>
                  <a:lnTo>
                    <a:pt x="3409" y="708"/>
                  </a:lnTo>
                  <a:cubicBezTo>
                    <a:pt x="3422" y="314"/>
                    <a:pt x="3750" y="-1"/>
                    <a:pt x="4146" y="0"/>
                  </a:cubicBezTo>
                  <a:lnTo>
                    <a:pt x="4679" y="0"/>
                  </a:lnTo>
                  <a:cubicBezTo>
                    <a:pt x="4766" y="196"/>
                    <a:pt x="5055" y="345"/>
                    <a:pt x="5412" y="368"/>
                  </a:cubicBezTo>
                  <a:lnTo>
                    <a:pt x="5412" y="8440"/>
                  </a:lnTo>
                  <a:lnTo>
                    <a:pt x="3409" y="8440"/>
                  </a:lnTo>
                  <a:lnTo>
                    <a:pt x="3409" y="3368"/>
                  </a:lnTo>
                  <a:cubicBezTo>
                    <a:pt x="3465" y="3356"/>
                    <a:pt x="3521" y="3338"/>
                    <a:pt x="3574" y="3315"/>
                  </a:cubicBezTo>
                  <a:cubicBezTo>
                    <a:pt x="3790" y="3224"/>
                    <a:pt x="3959" y="3057"/>
                    <a:pt x="4062" y="2831"/>
                  </a:cubicBezTo>
                  <a:cubicBezTo>
                    <a:pt x="4287" y="2341"/>
                    <a:pt x="4087" y="1802"/>
                    <a:pt x="3598" y="1577"/>
                  </a:cubicBezTo>
                  <a:close/>
                  <a:moveTo>
                    <a:pt x="2922" y="3341"/>
                  </a:moveTo>
                  <a:lnTo>
                    <a:pt x="2950" y="3532"/>
                  </a:lnTo>
                  <a:cubicBezTo>
                    <a:pt x="2958" y="3582"/>
                    <a:pt x="2923" y="3622"/>
                    <a:pt x="2874" y="3622"/>
                  </a:cubicBezTo>
                  <a:lnTo>
                    <a:pt x="78" y="3622"/>
                  </a:lnTo>
                  <a:cubicBezTo>
                    <a:pt x="28" y="3622"/>
                    <a:pt x="-6" y="3582"/>
                    <a:pt x="1" y="3532"/>
                  </a:cubicBezTo>
                  <a:lnTo>
                    <a:pt x="34" y="3307"/>
                  </a:lnTo>
                  <a:cubicBezTo>
                    <a:pt x="42" y="3258"/>
                    <a:pt x="69" y="3183"/>
                    <a:pt x="95" y="3141"/>
                  </a:cubicBezTo>
                  <a:lnTo>
                    <a:pt x="1044" y="1591"/>
                  </a:lnTo>
                  <a:cubicBezTo>
                    <a:pt x="1070" y="1549"/>
                    <a:pt x="1092" y="1473"/>
                    <a:pt x="1092" y="1424"/>
                  </a:cubicBezTo>
                  <a:lnTo>
                    <a:pt x="1092" y="1010"/>
                  </a:lnTo>
                  <a:cubicBezTo>
                    <a:pt x="1092" y="960"/>
                    <a:pt x="1051" y="920"/>
                    <a:pt x="1002" y="920"/>
                  </a:cubicBezTo>
                  <a:lnTo>
                    <a:pt x="985" y="920"/>
                  </a:lnTo>
                  <a:cubicBezTo>
                    <a:pt x="936" y="920"/>
                    <a:pt x="885" y="880"/>
                    <a:pt x="871" y="833"/>
                  </a:cubicBezTo>
                  <a:lnTo>
                    <a:pt x="832" y="697"/>
                  </a:lnTo>
                  <a:cubicBezTo>
                    <a:pt x="818" y="649"/>
                    <a:pt x="847" y="610"/>
                    <a:pt x="896" y="610"/>
                  </a:cubicBezTo>
                  <a:lnTo>
                    <a:pt x="1002" y="610"/>
                  </a:lnTo>
                  <a:lnTo>
                    <a:pt x="1180" y="610"/>
                  </a:lnTo>
                  <a:lnTo>
                    <a:pt x="1772" y="610"/>
                  </a:lnTo>
                  <a:lnTo>
                    <a:pt x="1950" y="610"/>
                  </a:lnTo>
                  <a:lnTo>
                    <a:pt x="2056" y="610"/>
                  </a:lnTo>
                  <a:cubicBezTo>
                    <a:pt x="2105" y="610"/>
                    <a:pt x="2134" y="649"/>
                    <a:pt x="2120" y="697"/>
                  </a:cubicBezTo>
                  <a:lnTo>
                    <a:pt x="2081" y="833"/>
                  </a:lnTo>
                  <a:cubicBezTo>
                    <a:pt x="2067" y="880"/>
                    <a:pt x="2016" y="920"/>
                    <a:pt x="1966" y="920"/>
                  </a:cubicBezTo>
                  <a:lnTo>
                    <a:pt x="1950" y="920"/>
                  </a:lnTo>
                  <a:cubicBezTo>
                    <a:pt x="1900" y="920"/>
                    <a:pt x="1861" y="960"/>
                    <a:pt x="1861" y="1010"/>
                  </a:cubicBezTo>
                  <a:lnTo>
                    <a:pt x="1861" y="1424"/>
                  </a:lnTo>
                  <a:cubicBezTo>
                    <a:pt x="1861" y="1473"/>
                    <a:pt x="1882" y="1549"/>
                    <a:pt x="1908" y="1591"/>
                  </a:cubicBezTo>
                  <a:lnTo>
                    <a:pt x="1956" y="1670"/>
                  </a:lnTo>
                  <a:cubicBezTo>
                    <a:pt x="1923" y="1718"/>
                    <a:pt x="1894" y="1769"/>
                    <a:pt x="1869" y="1824"/>
                  </a:cubicBezTo>
                  <a:cubicBezTo>
                    <a:pt x="1761" y="2059"/>
                    <a:pt x="1748" y="2316"/>
                    <a:pt x="1834" y="2547"/>
                  </a:cubicBezTo>
                  <a:cubicBezTo>
                    <a:pt x="1862" y="2625"/>
                    <a:pt x="1901" y="2697"/>
                    <a:pt x="1949" y="2764"/>
                  </a:cubicBezTo>
                  <a:lnTo>
                    <a:pt x="886" y="2764"/>
                  </a:lnTo>
                  <a:cubicBezTo>
                    <a:pt x="854" y="2764"/>
                    <a:pt x="814" y="2786"/>
                    <a:pt x="798" y="2813"/>
                  </a:cubicBezTo>
                  <a:lnTo>
                    <a:pt x="534" y="3247"/>
                  </a:lnTo>
                  <a:cubicBezTo>
                    <a:pt x="518" y="3274"/>
                    <a:pt x="530" y="3296"/>
                    <a:pt x="562" y="3296"/>
                  </a:cubicBezTo>
                  <a:lnTo>
                    <a:pt x="2390" y="3296"/>
                  </a:lnTo>
                  <a:cubicBezTo>
                    <a:pt x="2422" y="3296"/>
                    <a:pt x="2435" y="3274"/>
                    <a:pt x="2420" y="3246"/>
                  </a:cubicBezTo>
                  <a:lnTo>
                    <a:pt x="2325" y="3074"/>
                  </a:lnTo>
                  <a:cubicBezTo>
                    <a:pt x="2328" y="3076"/>
                    <a:pt x="2331" y="3077"/>
                    <a:pt x="2333" y="3078"/>
                  </a:cubicBezTo>
                  <a:lnTo>
                    <a:pt x="2808" y="3296"/>
                  </a:lnTo>
                  <a:cubicBezTo>
                    <a:pt x="2846" y="3313"/>
                    <a:pt x="2884" y="3328"/>
                    <a:pt x="2922" y="3341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" name="Freeform: Shape 3"/>
            <p:cNvSpPr/>
            <p:nvPr/>
          </p:nvSpPr>
          <p:spPr>
            <a:xfrm>
              <a:off x="3543120" y="5208480"/>
              <a:ext cx="1537560" cy="1872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72" h="5203">
                  <a:moveTo>
                    <a:pt x="4272" y="0"/>
                  </a:moveTo>
                  <a:lnTo>
                    <a:pt x="0" y="0"/>
                  </a:lnTo>
                  <a:lnTo>
                    <a:pt x="0" y="4132"/>
                  </a:lnTo>
                  <a:cubicBezTo>
                    <a:pt x="2" y="4725"/>
                    <a:pt x="377" y="5205"/>
                    <a:pt x="1018" y="5203"/>
                  </a:cubicBezTo>
                  <a:cubicBezTo>
                    <a:pt x="1658" y="5201"/>
                    <a:pt x="2007" y="4709"/>
                    <a:pt x="2005" y="4125"/>
                  </a:cubicBezTo>
                  <a:cubicBezTo>
                    <a:pt x="2004" y="3819"/>
                    <a:pt x="2012" y="3219"/>
                    <a:pt x="2005" y="947"/>
                  </a:cubicBezTo>
                  <a:lnTo>
                    <a:pt x="2264" y="947"/>
                  </a:lnTo>
                  <a:lnTo>
                    <a:pt x="2264" y="4132"/>
                  </a:lnTo>
                  <a:cubicBezTo>
                    <a:pt x="2266" y="4725"/>
                    <a:pt x="2642" y="5205"/>
                    <a:pt x="3282" y="5203"/>
                  </a:cubicBezTo>
                  <a:cubicBezTo>
                    <a:pt x="3923" y="5201"/>
                    <a:pt x="4274" y="4709"/>
                    <a:pt x="4272" y="4125"/>
                  </a:cubicBezTo>
                  <a:cubicBezTo>
                    <a:pt x="4272" y="4007"/>
                    <a:pt x="4272" y="2187"/>
                    <a:pt x="4272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" name="Freeform: Shape 4"/>
            <p:cNvSpPr/>
            <p:nvPr/>
          </p:nvSpPr>
          <p:spPr>
            <a:xfrm>
              <a:off x="6046560" y="2305440"/>
              <a:ext cx="1994760" cy="4804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42" h="13348">
                  <a:moveTo>
                    <a:pt x="5540" y="4142"/>
                  </a:moveTo>
                  <a:lnTo>
                    <a:pt x="5542" y="832"/>
                  </a:lnTo>
                  <a:lnTo>
                    <a:pt x="5540" y="832"/>
                  </a:lnTo>
                  <a:cubicBezTo>
                    <a:pt x="5526" y="370"/>
                    <a:pt x="5148" y="0"/>
                    <a:pt x="4682" y="0"/>
                  </a:cubicBezTo>
                  <a:lnTo>
                    <a:pt x="4363" y="0"/>
                  </a:lnTo>
                  <a:lnTo>
                    <a:pt x="2770" y="1599"/>
                  </a:lnTo>
                  <a:lnTo>
                    <a:pt x="1179" y="0"/>
                  </a:lnTo>
                  <a:lnTo>
                    <a:pt x="859" y="0"/>
                  </a:lnTo>
                  <a:cubicBezTo>
                    <a:pt x="393" y="0"/>
                    <a:pt x="15" y="370"/>
                    <a:pt x="1" y="832"/>
                  </a:cubicBezTo>
                  <a:lnTo>
                    <a:pt x="0" y="832"/>
                  </a:lnTo>
                  <a:lnTo>
                    <a:pt x="6" y="4180"/>
                  </a:lnTo>
                  <a:cubicBezTo>
                    <a:pt x="71" y="4183"/>
                    <a:pt x="135" y="4192"/>
                    <a:pt x="199" y="4207"/>
                  </a:cubicBezTo>
                  <a:lnTo>
                    <a:pt x="317" y="4235"/>
                  </a:lnTo>
                  <a:lnTo>
                    <a:pt x="317" y="2206"/>
                  </a:lnTo>
                  <a:cubicBezTo>
                    <a:pt x="317" y="1960"/>
                    <a:pt x="517" y="1760"/>
                    <a:pt x="764" y="1760"/>
                  </a:cubicBezTo>
                  <a:lnTo>
                    <a:pt x="4764" y="1760"/>
                  </a:lnTo>
                  <a:cubicBezTo>
                    <a:pt x="5010" y="1760"/>
                    <a:pt x="5211" y="1960"/>
                    <a:pt x="5211" y="2206"/>
                  </a:cubicBezTo>
                  <a:lnTo>
                    <a:pt x="5211" y="4142"/>
                  </a:lnTo>
                  <a:cubicBezTo>
                    <a:pt x="5265" y="4132"/>
                    <a:pt x="5320" y="4127"/>
                    <a:pt x="5375" y="4127"/>
                  </a:cubicBezTo>
                  <a:cubicBezTo>
                    <a:pt x="5431" y="4127"/>
                    <a:pt x="5486" y="4132"/>
                    <a:pt x="5540" y="4142"/>
                  </a:cubicBezTo>
                  <a:close/>
                  <a:moveTo>
                    <a:pt x="5539" y="6037"/>
                  </a:moveTo>
                  <a:lnTo>
                    <a:pt x="5535" y="12086"/>
                  </a:lnTo>
                  <a:cubicBezTo>
                    <a:pt x="5535" y="12771"/>
                    <a:pt x="5025" y="13348"/>
                    <a:pt x="4272" y="13348"/>
                  </a:cubicBezTo>
                  <a:cubicBezTo>
                    <a:pt x="3520" y="13348"/>
                    <a:pt x="3009" y="12783"/>
                    <a:pt x="3009" y="12086"/>
                  </a:cubicBezTo>
                  <a:lnTo>
                    <a:pt x="3009" y="8138"/>
                  </a:lnTo>
                  <a:lnTo>
                    <a:pt x="2549" y="8138"/>
                  </a:lnTo>
                  <a:lnTo>
                    <a:pt x="2549" y="12086"/>
                  </a:lnTo>
                  <a:cubicBezTo>
                    <a:pt x="2549" y="12771"/>
                    <a:pt x="2038" y="13348"/>
                    <a:pt x="1286" y="13348"/>
                  </a:cubicBezTo>
                  <a:cubicBezTo>
                    <a:pt x="533" y="13348"/>
                    <a:pt x="23" y="12783"/>
                    <a:pt x="23" y="12086"/>
                  </a:cubicBezTo>
                  <a:lnTo>
                    <a:pt x="10" y="6106"/>
                  </a:lnTo>
                  <a:lnTo>
                    <a:pt x="267" y="6168"/>
                  </a:lnTo>
                  <a:cubicBezTo>
                    <a:pt x="345" y="6187"/>
                    <a:pt x="425" y="6196"/>
                    <a:pt x="503" y="6196"/>
                  </a:cubicBezTo>
                  <a:cubicBezTo>
                    <a:pt x="690" y="6196"/>
                    <a:pt x="870" y="6141"/>
                    <a:pt x="1023" y="6038"/>
                  </a:cubicBezTo>
                  <a:cubicBezTo>
                    <a:pt x="1205" y="5914"/>
                    <a:pt x="1334" y="5732"/>
                    <a:pt x="1396" y="5509"/>
                  </a:cubicBezTo>
                  <a:lnTo>
                    <a:pt x="3961" y="5509"/>
                  </a:lnTo>
                  <a:cubicBezTo>
                    <a:pt x="3976" y="5570"/>
                    <a:pt x="3998" y="5631"/>
                    <a:pt x="4025" y="5691"/>
                  </a:cubicBezTo>
                  <a:cubicBezTo>
                    <a:pt x="4129" y="5916"/>
                    <a:pt x="4297" y="6084"/>
                    <a:pt x="4513" y="6175"/>
                  </a:cubicBezTo>
                  <a:cubicBezTo>
                    <a:pt x="4626" y="6223"/>
                    <a:pt x="4746" y="6247"/>
                    <a:pt x="4869" y="6247"/>
                  </a:cubicBezTo>
                  <a:cubicBezTo>
                    <a:pt x="5009" y="6247"/>
                    <a:pt x="5147" y="6216"/>
                    <a:pt x="5279" y="6156"/>
                  </a:cubicBezTo>
                  <a:close/>
                  <a:moveTo>
                    <a:pt x="3959" y="5062"/>
                  </a:moveTo>
                  <a:lnTo>
                    <a:pt x="1420" y="5062"/>
                  </a:lnTo>
                  <a:cubicBezTo>
                    <a:pt x="1360" y="4730"/>
                    <a:pt x="1123" y="4455"/>
                    <a:pt x="776" y="4347"/>
                  </a:cubicBezTo>
                  <a:lnTo>
                    <a:pt x="776" y="2206"/>
                  </a:lnTo>
                  <a:lnTo>
                    <a:pt x="4586" y="2206"/>
                  </a:lnTo>
                  <a:lnTo>
                    <a:pt x="4586" y="4393"/>
                  </a:lnTo>
                  <a:lnTo>
                    <a:pt x="4490" y="4437"/>
                  </a:lnTo>
                  <a:cubicBezTo>
                    <a:pt x="4210" y="4565"/>
                    <a:pt x="4025" y="4796"/>
                    <a:pt x="3959" y="5062"/>
                  </a:cubicBezTo>
                  <a:close/>
                  <a:moveTo>
                    <a:pt x="3756" y="2962"/>
                  </a:moveTo>
                  <a:lnTo>
                    <a:pt x="3489" y="2738"/>
                  </a:lnTo>
                  <a:lnTo>
                    <a:pt x="2397" y="4040"/>
                  </a:lnTo>
                  <a:lnTo>
                    <a:pt x="1829" y="3564"/>
                  </a:lnTo>
                  <a:lnTo>
                    <a:pt x="1605" y="3831"/>
                  </a:lnTo>
                  <a:lnTo>
                    <a:pt x="2440" y="4531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" name="Freeform: Shape 5"/>
            <p:cNvSpPr/>
            <p:nvPr/>
          </p:nvSpPr>
          <p:spPr>
            <a:xfrm>
              <a:off x="7755119" y="3567240"/>
              <a:ext cx="92880" cy="92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9" h="259">
                  <a:moveTo>
                    <a:pt x="129" y="259"/>
                  </a:moveTo>
                  <a:cubicBezTo>
                    <a:pt x="201" y="259"/>
                    <a:pt x="259" y="201"/>
                    <a:pt x="259" y="129"/>
                  </a:cubicBezTo>
                  <a:cubicBezTo>
                    <a:pt x="259" y="58"/>
                    <a:pt x="201" y="0"/>
                    <a:pt x="129" y="0"/>
                  </a:cubicBezTo>
                  <a:cubicBezTo>
                    <a:pt x="58" y="0"/>
                    <a:pt x="0" y="58"/>
                    <a:pt x="0" y="129"/>
                  </a:cubicBezTo>
                  <a:cubicBezTo>
                    <a:pt x="0" y="201"/>
                    <a:pt x="58" y="259"/>
                    <a:pt x="129" y="259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" name="Freeform: Shape 6"/>
            <p:cNvSpPr/>
            <p:nvPr/>
          </p:nvSpPr>
          <p:spPr>
            <a:xfrm>
              <a:off x="2979360" y="2603160"/>
              <a:ext cx="807840" cy="715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45" h="1989">
                  <a:moveTo>
                    <a:pt x="1375" y="1989"/>
                  </a:moveTo>
                  <a:cubicBezTo>
                    <a:pt x="1245" y="1989"/>
                    <a:pt x="1116" y="1960"/>
                    <a:pt x="992" y="1903"/>
                  </a:cubicBezTo>
                  <a:lnTo>
                    <a:pt x="518" y="1686"/>
                  </a:lnTo>
                  <a:cubicBezTo>
                    <a:pt x="298" y="1585"/>
                    <a:pt x="133" y="1409"/>
                    <a:pt x="52" y="1192"/>
                  </a:cubicBezTo>
                  <a:cubicBezTo>
                    <a:pt x="-27" y="977"/>
                    <a:pt x="-16" y="738"/>
                    <a:pt x="85" y="519"/>
                  </a:cubicBezTo>
                  <a:cubicBezTo>
                    <a:pt x="182" y="308"/>
                    <a:pt x="339" y="152"/>
                    <a:pt x="539" y="67"/>
                  </a:cubicBezTo>
                  <a:cubicBezTo>
                    <a:pt x="644" y="23"/>
                    <a:pt x="755" y="0"/>
                    <a:pt x="870" y="0"/>
                  </a:cubicBezTo>
                  <a:cubicBezTo>
                    <a:pt x="1000" y="0"/>
                    <a:pt x="1128" y="29"/>
                    <a:pt x="1253" y="86"/>
                  </a:cubicBezTo>
                  <a:lnTo>
                    <a:pt x="1727" y="303"/>
                  </a:lnTo>
                  <a:cubicBezTo>
                    <a:pt x="2183" y="513"/>
                    <a:pt x="2369" y="1015"/>
                    <a:pt x="2160" y="1471"/>
                  </a:cubicBezTo>
                  <a:cubicBezTo>
                    <a:pt x="2063" y="1681"/>
                    <a:pt x="1906" y="1837"/>
                    <a:pt x="1706" y="1922"/>
                  </a:cubicBezTo>
                  <a:cubicBezTo>
                    <a:pt x="1601" y="1967"/>
                    <a:pt x="1489" y="1989"/>
                    <a:pt x="1375" y="1989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" name="Freeform: Shape 7"/>
            <p:cNvSpPr/>
            <p:nvPr/>
          </p:nvSpPr>
          <p:spPr>
            <a:xfrm>
              <a:off x="1861560" y="941040"/>
              <a:ext cx="908640" cy="908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25" h="2524">
                  <a:moveTo>
                    <a:pt x="2204" y="1758"/>
                  </a:moveTo>
                  <a:lnTo>
                    <a:pt x="2525" y="2079"/>
                  </a:lnTo>
                  <a:lnTo>
                    <a:pt x="2080" y="2524"/>
                  </a:lnTo>
                  <a:lnTo>
                    <a:pt x="1699" y="2143"/>
                  </a:lnTo>
                  <a:lnTo>
                    <a:pt x="1966" y="1969"/>
                  </a:lnTo>
                  <a:cubicBezTo>
                    <a:pt x="2058" y="1909"/>
                    <a:pt x="2138" y="1838"/>
                    <a:pt x="2204" y="1758"/>
                  </a:cubicBezTo>
                  <a:close/>
                  <a:moveTo>
                    <a:pt x="817" y="372"/>
                  </a:moveTo>
                  <a:lnTo>
                    <a:pt x="475" y="29"/>
                  </a:lnTo>
                  <a:cubicBezTo>
                    <a:pt x="409" y="-36"/>
                    <a:pt x="256" y="10"/>
                    <a:pt x="133" y="133"/>
                  </a:cubicBezTo>
                  <a:cubicBezTo>
                    <a:pt x="10" y="256"/>
                    <a:pt x="-36" y="408"/>
                    <a:pt x="30" y="474"/>
                  </a:cubicBezTo>
                  <a:lnTo>
                    <a:pt x="284" y="728"/>
                  </a:lnTo>
                  <a:cubicBezTo>
                    <a:pt x="318" y="699"/>
                    <a:pt x="354" y="672"/>
                    <a:pt x="392" y="648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" name="Freeform: Shape 8"/>
            <p:cNvSpPr/>
            <p:nvPr/>
          </p:nvSpPr>
          <p:spPr>
            <a:xfrm>
              <a:off x="1861920" y="1020959"/>
              <a:ext cx="847799" cy="782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56" h="2174">
                  <a:moveTo>
                    <a:pt x="915" y="2174"/>
                  </a:moveTo>
                  <a:cubicBezTo>
                    <a:pt x="609" y="2174"/>
                    <a:pt x="333" y="2019"/>
                    <a:pt x="158" y="1750"/>
                  </a:cubicBezTo>
                  <a:cubicBezTo>
                    <a:pt x="16" y="1533"/>
                    <a:pt x="-32" y="1283"/>
                    <a:pt x="22" y="1047"/>
                  </a:cubicBezTo>
                  <a:cubicBezTo>
                    <a:pt x="75" y="818"/>
                    <a:pt x="218" y="617"/>
                    <a:pt x="427" y="481"/>
                  </a:cubicBezTo>
                  <a:lnTo>
                    <a:pt x="930" y="155"/>
                  </a:lnTo>
                  <a:cubicBezTo>
                    <a:pt x="1085" y="54"/>
                    <a:pt x="1262" y="0"/>
                    <a:pt x="1441" y="0"/>
                  </a:cubicBezTo>
                  <a:cubicBezTo>
                    <a:pt x="1746" y="0"/>
                    <a:pt x="2023" y="155"/>
                    <a:pt x="2198" y="424"/>
                  </a:cubicBezTo>
                  <a:cubicBezTo>
                    <a:pt x="2339" y="641"/>
                    <a:pt x="2388" y="891"/>
                    <a:pt x="2334" y="1127"/>
                  </a:cubicBezTo>
                  <a:cubicBezTo>
                    <a:pt x="2281" y="1356"/>
                    <a:pt x="2138" y="1557"/>
                    <a:pt x="1929" y="1693"/>
                  </a:cubicBezTo>
                  <a:lnTo>
                    <a:pt x="1427" y="2019"/>
                  </a:lnTo>
                  <a:cubicBezTo>
                    <a:pt x="1271" y="2120"/>
                    <a:pt x="1094" y="2174"/>
                    <a:pt x="915" y="217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" name="Freeform: Shape 9"/>
            <p:cNvSpPr/>
            <p:nvPr/>
          </p:nvSpPr>
          <p:spPr>
            <a:xfrm>
              <a:off x="2670120" y="1850040"/>
              <a:ext cx="200880" cy="37043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9" h="1030">
                  <a:moveTo>
                    <a:pt x="559" y="751"/>
                  </a:moveTo>
                  <a:cubicBezTo>
                    <a:pt x="559" y="905"/>
                    <a:pt x="434" y="1030"/>
                    <a:pt x="279" y="1030"/>
                  </a:cubicBezTo>
                  <a:cubicBezTo>
                    <a:pt x="125" y="1030"/>
                    <a:pt x="0" y="905"/>
                    <a:pt x="0" y="751"/>
                  </a:cubicBezTo>
                  <a:cubicBezTo>
                    <a:pt x="0" y="419"/>
                    <a:pt x="279" y="406"/>
                    <a:pt x="209" y="0"/>
                  </a:cubicBezTo>
                  <a:cubicBezTo>
                    <a:pt x="419" y="192"/>
                    <a:pt x="559" y="463"/>
                    <a:pt x="559" y="751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" name="Freeform: Shape 10"/>
            <p:cNvSpPr/>
            <p:nvPr/>
          </p:nvSpPr>
          <p:spPr>
            <a:xfrm>
              <a:off x="6322319" y="507600"/>
              <a:ext cx="1438199" cy="14385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96" h="3997">
                  <a:moveTo>
                    <a:pt x="1323" y="3069"/>
                  </a:moveTo>
                  <a:lnTo>
                    <a:pt x="2033" y="3069"/>
                  </a:lnTo>
                  <a:lnTo>
                    <a:pt x="2742" y="3069"/>
                  </a:lnTo>
                  <a:lnTo>
                    <a:pt x="3178" y="3069"/>
                  </a:lnTo>
                  <a:cubicBezTo>
                    <a:pt x="3178" y="2828"/>
                    <a:pt x="2983" y="2633"/>
                    <a:pt x="2742" y="2633"/>
                  </a:cubicBezTo>
                  <a:lnTo>
                    <a:pt x="1323" y="2633"/>
                  </a:lnTo>
                  <a:cubicBezTo>
                    <a:pt x="1083" y="2633"/>
                    <a:pt x="887" y="2828"/>
                    <a:pt x="887" y="3069"/>
                  </a:cubicBezTo>
                  <a:close/>
                  <a:moveTo>
                    <a:pt x="1511" y="3171"/>
                  </a:moveTo>
                  <a:cubicBezTo>
                    <a:pt x="1511" y="3412"/>
                    <a:pt x="1707" y="3607"/>
                    <a:pt x="1948" y="3607"/>
                  </a:cubicBezTo>
                  <a:lnTo>
                    <a:pt x="2118" y="3607"/>
                  </a:lnTo>
                  <a:cubicBezTo>
                    <a:pt x="2359" y="3607"/>
                    <a:pt x="2554" y="3412"/>
                    <a:pt x="2554" y="3171"/>
                  </a:cubicBezTo>
                  <a:lnTo>
                    <a:pt x="2554" y="3156"/>
                  </a:lnTo>
                  <a:lnTo>
                    <a:pt x="1511" y="3156"/>
                  </a:lnTo>
                  <a:close/>
                  <a:moveTo>
                    <a:pt x="53" y="1532"/>
                  </a:moveTo>
                  <a:cubicBezTo>
                    <a:pt x="263" y="653"/>
                    <a:pt x="1054" y="0"/>
                    <a:pt x="1998" y="0"/>
                  </a:cubicBezTo>
                  <a:cubicBezTo>
                    <a:pt x="2942" y="0"/>
                    <a:pt x="3733" y="653"/>
                    <a:pt x="3943" y="1532"/>
                  </a:cubicBezTo>
                  <a:lnTo>
                    <a:pt x="3488" y="1532"/>
                  </a:lnTo>
                  <a:cubicBezTo>
                    <a:pt x="3371" y="1279"/>
                    <a:pt x="3115" y="1103"/>
                    <a:pt x="2817" y="1103"/>
                  </a:cubicBezTo>
                  <a:lnTo>
                    <a:pt x="1179" y="1103"/>
                  </a:lnTo>
                  <a:cubicBezTo>
                    <a:pt x="881" y="1103"/>
                    <a:pt x="625" y="1279"/>
                    <a:pt x="508" y="1532"/>
                  </a:cubicBezTo>
                  <a:close/>
                  <a:moveTo>
                    <a:pt x="0" y="2091"/>
                  </a:moveTo>
                  <a:cubicBezTo>
                    <a:pt x="49" y="3152"/>
                    <a:pt x="925" y="3997"/>
                    <a:pt x="1998" y="3997"/>
                  </a:cubicBezTo>
                  <a:cubicBezTo>
                    <a:pt x="3071" y="3997"/>
                    <a:pt x="3947" y="3152"/>
                    <a:pt x="3996" y="2091"/>
                  </a:cubicBezTo>
                  <a:lnTo>
                    <a:pt x="3513" y="2091"/>
                  </a:lnTo>
                  <a:cubicBezTo>
                    <a:pt x="3411" y="2377"/>
                    <a:pt x="3138" y="2581"/>
                    <a:pt x="2817" y="2581"/>
                  </a:cubicBezTo>
                  <a:cubicBezTo>
                    <a:pt x="2500" y="2581"/>
                    <a:pt x="2231" y="2380"/>
                    <a:pt x="2127" y="2100"/>
                  </a:cubicBezTo>
                  <a:cubicBezTo>
                    <a:pt x="2127" y="2100"/>
                    <a:pt x="2098" y="2003"/>
                    <a:pt x="1998" y="2003"/>
                  </a:cubicBezTo>
                  <a:cubicBezTo>
                    <a:pt x="1898" y="2003"/>
                    <a:pt x="1869" y="2100"/>
                    <a:pt x="1869" y="2100"/>
                  </a:cubicBezTo>
                  <a:cubicBezTo>
                    <a:pt x="1765" y="2380"/>
                    <a:pt x="1496" y="2581"/>
                    <a:pt x="1179" y="2581"/>
                  </a:cubicBezTo>
                  <a:cubicBezTo>
                    <a:pt x="858" y="2581"/>
                    <a:pt x="585" y="2377"/>
                    <a:pt x="483" y="2091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" name="Freeform: Shape 11"/>
            <p:cNvSpPr/>
            <p:nvPr/>
          </p:nvSpPr>
          <p:spPr>
            <a:xfrm>
              <a:off x="3526560" y="522000"/>
              <a:ext cx="1391759" cy="1442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867" h="4009">
                  <a:moveTo>
                    <a:pt x="3858" y="1695"/>
                  </a:moveTo>
                  <a:cubicBezTo>
                    <a:pt x="3710" y="735"/>
                    <a:pt x="2880" y="1"/>
                    <a:pt x="1878" y="0"/>
                  </a:cubicBezTo>
                  <a:cubicBezTo>
                    <a:pt x="1019" y="0"/>
                    <a:pt x="286" y="539"/>
                    <a:pt x="0" y="1297"/>
                  </a:cubicBezTo>
                  <a:cubicBezTo>
                    <a:pt x="68" y="1277"/>
                    <a:pt x="140" y="1265"/>
                    <a:pt x="214" y="1265"/>
                  </a:cubicBezTo>
                  <a:lnTo>
                    <a:pt x="1852" y="1265"/>
                  </a:lnTo>
                  <a:cubicBezTo>
                    <a:pt x="2150" y="1265"/>
                    <a:pt x="2407" y="1441"/>
                    <a:pt x="2524" y="1695"/>
                  </a:cubicBezTo>
                  <a:close/>
                  <a:moveTo>
                    <a:pt x="3867" y="2254"/>
                  </a:moveTo>
                  <a:cubicBezTo>
                    <a:pt x="3744" y="3244"/>
                    <a:pt x="2899" y="4009"/>
                    <a:pt x="1875" y="4009"/>
                  </a:cubicBezTo>
                  <a:cubicBezTo>
                    <a:pt x="1017" y="4008"/>
                    <a:pt x="286" y="3469"/>
                    <a:pt x="0" y="2712"/>
                  </a:cubicBezTo>
                  <a:cubicBezTo>
                    <a:pt x="68" y="2732"/>
                    <a:pt x="140" y="2743"/>
                    <a:pt x="214" y="2743"/>
                  </a:cubicBezTo>
                  <a:cubicBezTo>
                    <a:pt x="532" y="2743"/>
                    <a:pt x="800" y="2543"/>
                    <a:pt x="905" y="2262"/>
                  </a:cubicBezTo>
                  <a:cubicBezTo>
                    <a:pt x="905" y="2262"/>
                    <a:pt x="933" y="2166"/>
                    <a:pt x="1033" y="2166"/>
                  </a:cubicBezTo>
                  <a:cubicBezTo>
                    <a:pt x="1132" y="2166"/>
                    <a:pt x="1162" y="2262"/>
                    <a:pt x="1162" y="2262"/>
                  </a:cubicBezTo>
                  <a:cubicBezTo>
                    <a:pt x="1267" y="2543"/>
                    <a:pt x="1535" y="2743"/>
                    <a:pt x="1852" y="2743"/>
                  </a:cubicBezTo>
                  <a:cubicBezTo>
                    <a:pt x="2173" y="2743"/>
                    <a:pt x="2446" y="2539"/>
                    <a:pt x="2549" y="2254"/>
                  </a:cubicBezTo>
                  <a:close/>
                  <a:moveTo>
                    <a:pt x="1676" y="3061"/>
                  </a:moveTo>
                  <a:cubicBezTo>
                    <a:pt x="1676" y="3297"/>
                    <a:pt x="1435" y="3488"/>
                    <a:pt x="1138" y="3488"/>
                  </a:cubicBezTo>
                  <a:cubicBezTo>
                    <a:pt x="841" y="3488"/>
                    <a:pt x="600" y="3297"/>
                    <a:pt x="600" y="3061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" name="Freeform: Shape 12"/>
            <p:cNvSpPr/>
            <p:nvPr/>
          </p:nvSpPr>
          <p:spPr>
            <a:xfrm>
              <a:off x="3408480" y="1048319"/>
              <a:ext cx="979920" cy="390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23" h="1085">
                  <a:moveTo>
                    <a:pt x="2180" y="0"/>
                  </a:moveTo>
                  <a:cubicBezTo>
                    <a:pt x="2480" y="0"/>
                    <a:pt x="2723" y="243"/>
                    <a:pt x="2723" y="542"/>
                  </a:cubicBezTo>
                  <a:cubicBezTo>
                    <a:pt x="2723" y="842"/>
                    <a:pt x="2480" y="1085"/>
                    <a:pt x="2180" y="1085"/>
                  </a:cubicBezTo>
                  <a:cubicBezTo>
                    <a:pt x="1958" y="1085"/>
                    <a:pt x="1756" y="945"/>
                    <a:pt x="1676" y="735"/>
                  </a:cubicBezTo>
                  <a:cubicBezTo>
                    <a:pt x="1639" y="624"/>
                    <a:pt x="1526" y="507"/>
                    <a:pt x="1361" y="507"/>
                  </a:cubicBezTo>
                  <a:cubicBezTo>
                    <a:pt x="1196" y="507"/>
                    <a:pt x="1084" y="624"/>
                    <a:pt x="1047" y="735"/>
                  </a:cubicBezTo>
                  <a:cubicBezTo>
                    <a:pt x="967" y="945"/>
                    <a:pt x="765" y="1085"/>
                    <a:pt x="542" y="1085"/>
                  </a:cubicBezTo>
                  <a:cubicBezTo>
                    <a:pt x="243" y="1085"/>
                    <a:pt x="0" y="842"/>
                    <a:pt x="0" y="542"/>
                  </a:cubicBezTo>
                  <a:cubicBezTo>
                    <a:pt x="0" y="243"/>
                    <a:pt x="243" y="0"/>
                    <a:pt x="542" y="0"/>
                  </a:cubicBezTo>
                  <a:close/>
                  <a:moveTo>
                    <a:pt x="1936" y="753"/>
                  </a:moveTo>
                  <a:cubicBezTo>
                    <a:pt x="1803" y="696"/>
                    <a:pt x="1741" y="542"/>
                    <a:pt x="1798" y="409"/>
                  </a:cubicBezTo>
                  <a:cubicBezTo>
                    <a:pt x="1855" y="276"/>
                    <a:pt x="2009" y="214"/>
                    <a:pt x="2142" y="271"/>
                  </a:cubicBezTo>
                  <a:cubicBezTo>
                    <a:pt x="2275" y="328"/>
                    <a:pt x="2337" y="482"/>
                    <a:pt x="2280" y="615"/>
                  </a:cubicBezTo>
                  <a:cubicBezTo>
                    <a:pt x="2223" y="748"/>
                    <a:pt x="2069" y="810"/>
                    <a:pt x="1936" y="753"/>
                  </a:cubicBezTo>
                  <a:close/>
                  <a:moveTo>
                    <a:pt x="610" y="753"/>
                  </a:moveTo>
                  <a:cubicBezTo>
                    <a:pt x="478" y="696"/>
                    <a:pt x="416" y="542"/>
                    <a:pt x="473" y="409"/>
                  </a:cubicBezTo>
                  <a:cubicBezTo>
                    <a:pt x="530" y="276"/>
                    <a:pt x="684" y="214"/>
                    <a:pt x="817" y="271"/>
                  </a:cubicBezTo>
                  <a:cubicBezTo>
                    <a:pt x="950" y="328"/>
                    <a:pt x="1012" y="482"/>
                    <a:pt x="955" y="615"/>
                  </a:cubicBezTo>
                  <a:cubicBezTo>
                    <a:pt x="898" y="748"/>
                    <a:pt x="743" y="810"/>
                    <a:pt x="610" y="753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" name="Freeform: Shape 13"/>
            <p:cNvSpPr/>
            <p:nvPr/>
          </p:nvSpPr>
          <p:spPr>
            <a:xfrm>
              <a:off x="6551280" y="975240"/>
              <a:ext cx="980280" cy="390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24" h="1085">
                  <a:moveTo>
                    <a:pt x="2181" y="0"/>
                  </a:moveTo>
                  <a:cubicBezTo>
                    <a:pt x="2480" y="0"/>
                    <a:pt x="2724" y="244"/>
                    <a:pt x="2724" y="543"/>
                  </a:cubicBezTo>
                  <a:cubicBezTo>
                    <a:pt x="2724" y="842"/>
                    <a:pt x="2480" y="1085"/>
                    <a:pt x="2181" y="1085"/>
                  </a:cubicBezTo>
                  <a:cubicBezTo>
                    <a:pt x="1959" y="1085"/>
                    <a:pt x="1756" y="945"/>
                    <a:pt x="1676" y="736"/>
                  </a:cubicBezTo>
                  <a:cubicBezTo>
                    <a:pt x="1639" y="624"/>
                    <a:pt x="1527" y="507"/>
                    <a:pt x="1362" y="507"/>
                  </a:cubicBezTo>
                  <a:cubicBezTo>
                    <a:pt x="1197" y="507"/>
                    <a:pt x="1085" y="624"/>
                    <a:pt x="1048" y="736"/>
                  </a:cubicBezTo>
                  <a:cubicBezTo>
                    <a:pt x="968" y="945"/>
                    <a:pt x="765" y="1085"/>
                    <a:pt x="543" y="1085"/>
                  </a:cubicBezTo>
                  <a:cubicBezTo>
                    <a:pt x="244" y="1085"/>
                    <a:pt x="0" y="842"/>
                    <a:pt x="0" y="543"/>
                  </a:cubicBezTo>
                  <a:cubicBezTo>
                    <a:pt x="0" y="244"/>
                    <a:pt x="244" y="0"/>
                    <a:pt x="543" y="0"/>
                  </a:cubicBezTo>
                  <a:close/>
                  <a:moveTo>
                    <a:pt x="1960" y="700"/>
                  </a:moveTo>
                  <a:cubicBezTo>
                    <a:pt x="1955" y="680"/>
                    <a:pt x="1952" y="660"/>
                    <a:pt x="1952" y="639"/>
                  </a:cubicBezTo>
                  <a:cubicBezTo>
                    <a:pt x="1952" y="510"/>
                    <a:pt x="2056" y="406"/>
                    <a:pt x="2185" y="406"/>
                  </a:cubicBezTo>
                  <a:cubicBezTo>
                    <a:pt x="2314" y="406"/>
                    <a:pt x="2419" y="510"/>
                    <a:pt x="2419" y="639"/>
                  </a:cubicBezTo>
                  <a:cubicBezTo>
                    <a:pt x="2419" y="660"/>
                    <a:pt x="2416" y="680"/>
                    <a:pt x="2411" y="700"/>
                  </a:cubicBezTo>
                  <a:close/>
                  <a:moveTo>
                    <a:pt x="323" y="700"/>
                  </a:moveTo>
                  <a:cubicBezTo>
                    <a:pt x="318" y="680"/>
                    <a:pt x="315" y="660"/>
                    <a:pt x="315" y="639"/>
                  </a:cubicBezTo>
                  <a:cubicBezTo>
                    <a:pt x="315" y="510"/>
                    <a:pt x="419" y="406"/>
                    <a:pt x="548" y="406"/>
                  </a:cubicBezTo>
                  <a:cubicBezTo>
                    <a:pt x="676" y="406"/>
                    <a:pt x="782" y="510"/>
                    <a:pt x="782" y="639"/>
                  </a:cubicBezTo>
                  <a:cubicBezTo>
                    <a:pt x="782" y="660"/>
                    <a:pt x="779" y="680"/>
                    <a:pt x="774" y="70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" name="Freeform: Shape 14"/>
            <p:cNvSpPr/>
            <p:nvPr/>
          </p:nvSpPr>
          <p:spPr>
            <a:xfrm>
              <a:off x="5721480" y="3832919"/>
              <a:ext cx="817560" cy="678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72" h="1886">
                  <a:moveTo>
                    <a:pt x="1406" y="1886"/>
                  </a:moveTo>
                  <a:cubicBezTo>
                    <a:pt x="1333" y="1886"/>
                    <a:pt x="1259" y="1878"/>
                    <a:pt x="1185" y="1860"/>
                  </a:cubicBezTo>
                  <a:lnTo>
                    <a:pt x="678" y="1739"/>
                  </a:lnTo>
                  <a:cubicBezTo>
                    <a:pt x="442" y="1683"/>
                    <a:pt x="246" y="1543"/>
                    <a:pt x="125" y="1345"/>
                  </a:cubicBezTo>
                  <a:cubicBezTo>
                    <a:pt x="5" y="1150"/>
                    <a:pt x="-30" y="913"/>
                    <a:pt x="26" y="678"/>
                  </a:cubicBezTo>
                  <a:cubicBezTo>
                    <a:pt x="80" y="453"/>
                    <a:pt x="203" y="269"/>
                    <a:pt x="383" y="147"/>
                  </a:cubicBezTo>
                  <a:cubicBezTo>
                    <a:pt x="525" y="51"/>
                    <a:pt x="692" y="0"/>
                    <a:pt x="866" y="0"/>
                  </a:cubicBezTo>
                  <a:cubicBezTo>
                    <a:pt x="939" y="0"/>
                    <a:pt x="1013" y="9"/>
                    <a:pt x="1087" y="27"/>
                  </a:cubicBezTo>
                  <a:lnTo>
                    <a:pt x="1595" y="148"/>
                  </a:lnTo>
                  <a:cubicBezTo>
                    <a:pt x="2083" y="265"/>
                    <a:pt x="2363" y="721"/>
                    <a:pt x="2246" y="1209"/>
                  </a:cubicBezTo>
                  <a:cubicBezTo>
                    <a:pt x="2193" y="1434"/>
                    <a:pt x="2069" y="1617"/>
                    <a:pt x="1889" y="1739"/>
                  </a:cubicBezTo>
                  <a:cubicBezTo>
                    <a:pt x="1747" y="1836"/>
                    <a:pt x="1580" y="1886"/>
                    <a:pt x="1406" y="1886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" name="Freeform: Shape 15"/>
            <p:cNvSpPr/>
            <p:nvPr/>
          </p:nvSpPr>
          <p:spPr>
            <a:xfrm>
              <a:off x="7486199" y="3814560"/>
              <a:ext cx="807840" cy="715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45" h="1989">
                  <a:moveTo>
                    <a:pt x="870" y="1989"/>
                  </a:moveTo>
                  <a:cubicBezTo>
                    <a:pt x="756" y="1989"/>
                    <a:pt x="645" y="1966"/>
                    <a:pt x="539" y="1922"/>
                  </a:cubicBezTo>
                  <a:cubicBezTo>
                    <a:pt x="339" y="1837"/>
                    <a:pt x="182" y="1681"/>
                    <a:pt x="86" y="1470"/>
                  </a:cubicBezTo>
                  <a:cubicBezTo>
                    <a:pt x="-124" y="1014"/>
                    <a:pt x="62" y="513"/>
                    <a:pt x="518" y="303"/>
                  </a:cubicBezTo>
                  <a:lnTo>
                    <a:pt x="993" y="86"/>
                  </a:lnTo>
                  <a:cubicBezTo>
                    <a:pt x="1117" y="29"/>
                    <a:pt x="1246" y="0"/>
                    <a:pt x="1376" y="0"/>
                  </a:cubicBezTo>
                  <a:cubicBezTo>
                    <a:pt x="1490" y="0"/>
                    <a:pt x="1601" y="22"/>
                    <a:pt x="1706" y="67"/>
                  </a:cubicBezTo>
                  <a:cubicBezTo>
                    <a:pt x="1907" y="152"/>
                    <a:pt x="2064" y="308"/>
                    <a:pt x="2160" y="518"/>
                  </a:cubicBezTo>
                  <a:cubicBezTo>
                    <a:pt x="2261" y="738"/>
                    <a:pt x="2273" y="977"/>
                    <a:pt x="2193" y="1191"/>
                  </a:cubicBezTo>
                  <a:cubicBezTo>
                    <a:pt x="2112" y="1409"/>
                    <a:pt x="1947" y="1584"/>
                    <a:pt x="1728" y="1685"/>
                  </a:cubicBezTo>
                  <a:lnTo>
                    <a:pt x="1253" y="1903"/>
                  </a:lnTo>
                  <a:cubicBezTo>
                    <a:pt x="1129" y="1960"/>
                    <a:pt x="1000" y="1989"/>
                    <a:pt x="870" y="1989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7008315" y="126016"/>
            <a:ext cx="3409445" cy="2922184"/>
            <a:chOff x="1540440" y="774359"/>
            <a:chExt cx="7075799" cy="6064561"/>
          </a:xfrm>
          <a:solidFill>
            <a:schemeClr val="accent1"/>
          </a:solidFill>
        </p:grpSpPr>
        <p:sp>
          <p:nvSpPr>
            <p:cNvPr id="19" name="Freeform: Shape 1"/>
            <p:cNvSpPr/>
            <p:nvPr/>
          </p:nvSpPr>
          <p:spPr>
            <a:xfrm>
              <a:off x="2272680" y="774359"/>
              <a:ext cx="1272959" cy="1272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37" h="3535">
                  <a:moveTo>
                    <a:pt x="3537" y="1772"/>
                  </a:moveTo>
                  <a:cubicBezTo>
                    <a:pt x="3537" y="1298"/>
                    <a:pt x="3354" y="852"/>
                    <a:pt x="3021" y="518"/>
                  </a:cubicBezTo>
                  <a:cubicBezTo>
                    <a:pt x="2688" y="184"/>
                    <a:pt x="2243" y="0"/>
                    <a:pt x="1769" y="0"/>
                  </a:cubicBezTo>
                  <a:cubicBezTo>
                    <a:pt x="794" y="0"/>
                    <a:pt x="0" y="798"/>
                    <a:pt x="0" y="1779"/>
                  </a:cubicBezTo>
                  <a:lnTo>
                    <a:pt x="0" y="3530"/>
                  </a:lnTo>
                  <a:lnTo>
                    <a:pt x="674" y="3530"/>
                  </a:lnTo>
                  <a:cubicBezTo>
                    <a:pt x="489" y="3245"/>
                    <a:pt x="388" y="2895"/>
                    <a:pt x="388" y="2534"/>
                  </a:cubicBezTo>
                  <a:cubicBezTo>
                    <a:pt x="388" y="1631"/>
                    <a:pt x="1007" y="897"/>
                    <a:pt x="1769" y="897"/>
                  </a:cubicBezTo>
                  <a:lnTo>
                    <a:pt x="1828" y="897"/>
                  </a:lnTo>
                  <a:lnTo>
                    <a:pt x="1821" y="956"/>
                  </a:lnTo>
                  <a:cubicBezTo>
                    <a:pt x="1752" y="1612"/>
                    <a:pt x="2118" y="1741"/>
                    <a:pt x="2506" y="1877"/>
                  </a:cubicBezTo>
                  <a:cubicBezTo>
                    <a:pt x="2823" y="1988"/>
                    <a:pt x="3150" y="2103"/>
                    <a:pt x="3150" y="2534"/>
                  </a:cubicBezTo>
                  <a:cubicBezTo>
                    <a:pt x="3150" y="2896"/>
                    <a:pt x="3048" y="3247"/>
                    <a:pt x="2863" y="3533"/>
                  </a:cubicBezTo>
                  <a:lnTo>
                    <a:pt x="3533" y="3535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" name="Freeform: Shape 2"/>
            <p:cNvSpPr/>
            <p:nvPr/>
          </p:nvSpPr>
          <p:spPr>
            <a:xfrm>
              <a:off x="4496400" y="3042000"/>
              <a:ext cx="147240" cy="11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0" h="316">
                  <a:moveTo>
                    <a:pt x="0" y="316"/>
                  </a:moveTo>
                  <a:lnTo>
                    <a:pt x="410" y="315"/>
                  </a:lnTo>
                  <a:lnTo>
                    <a:pt x="410" y="110"/>
                  </a:lnTo>
                  <a:cubicBezTo>
                    <a:pt x="267" y="88"/>
                    <a:pt x="130" y="51"/>
                    <a:pt x="0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" name="Freeform: Shape 3"/>
            <p:cNvSpPr/>
            <p:nvPr/>
          </p:nvSpPr>
          <p:spPr>
            <a:xfrm>
              <a:off x="4496400" y="1541880"/>
              <a:ext cx="3744720" cy="2329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403" h="6472">
                  <a:moveTo>
                    <a:pt x="9994" y="6157"/>
                  </a:moveTo>
                  <a:cubicBezTo>
                    <a:pt x="9994" y="6190"/>
                    <a:pt x="9967" y="6217"/>
                    <a:pt x="9934" y="6217"/>
                  </a:cubicBezTo>
                  <a:lnTo>
                    <a:pt x="9459" y="6217"/>
                  </a:lnTo>
                  <a:cubicBezTo>
                    <a:pt x="9427" y="6217"/>
                    <a:pt x="9400" y="6190"/>
                    <a:pt x="9400" y="6157"/>
                  </a:cubicBezTo>
                  <a:lnTo>
                    <a:pt x="9400" y="6128"/>
                  </a:lnTo>
                  <a:cubicBezTo>
                    <a:pt x="9400" y="6095"/>
                    <a:pt x="9427" y="6068"/>
                    <a:pt x="9459" y="6068"/>
                  </a:cubicBezTo>
                  <a:lnTo>
                    <a:pt x="9934" y="6068"/>
                  </a:lnTo>
                  <a:cubicBezTo>
                    <a:pt x="9967" y="6068"/>
                    <a:pt x="9994" y="6095"/>
                    <a:pt x="9994" y="6128"/>
                  </a:cubicBezTo>
                  <a:close/>
                  <a:moveTo>
                    <a:pt x="9223" y="6157"/>
                  </a:moveTo>
                  <a:cubicBezTo>
                    <a:pt x="9223" y="6190"/>
                    <a:pt x="9197" y="6217"/>
                    <a:pt x="9164" y="6217"/>
                  </a:cubicBezTo>
                  <a:lnTo>
                    <a:pt x="9043" y="6217"/>
                  </a:lnTo>
                  <a:cubicBezTo>
                    <a:pt x="9010" y="6217"/>
                    <a:pt x="8984" y="6190"/>
                    <a:pt x="8984" y="6157"/>
                  </a:cubicBezTo>
                  <a:lnTo>
                    <a:pt x="8984" y="6128"/>
                  </a:lnTo>
                  <a:cubicBezTo>
                    <a:pt x="8984" y="6095"/>
                    <a:pt x="9010" y="6068"/>
                    <a:pt x="9043" y="6068"/>
                  </a:cubicBezTo>
                  <a:lnTo>
                    <a:pt x="9164" y="6068"/>
                  </a:lnTo>
                  <a:cubicBezTo>
                    <a:pt x="9197" y="6068"/>
                    <a:pt x="9223" y="6095"/>
                    <a:pt x="9223" y="6128"/>
                  </a:cubicBezTo>
                  <a:close/>
                  <a:moveTo>
                    <a:pt x="5182" y="539"/>
                  </a:moveTo>
                  <a:cubicBezTo>
                    <a:pt x="5096" y="539"/>
                    <a:pt x="5027" y="470"/>
                    <a:pt x="5027" y="384"/>
                  </a:cubicBezTo>
                  <a:cubicBezTo>
                    <a:pt x="5027" y="298"/>
                    <a:pt x="5096" y="229"/>
                    <a:pt x="5182" y="229"/>
                  </a:cubicBezTo>
                  <a:cubicBezTo>
                    <a:pt x="5268" y="229"/>
                    <a:pt x="5337" y="298"/>
                    <a:pt x="5337" y="384"/>
                  </a:cubicBezTo>
                  <a:cubicBezTo>
                    <a:pt x="5337" y="470"/>
                    <a:pt x="5268" y="539"/>
                    <a:pt x="5182" y="539"/>
                  </a:cubicBezTo>
                  <a:close/>
                  <a:moveTo>
                    <a:pt x="0" y="607"/>
                  </a:moveTo>
                  <a:lnTo>
                    <a:pt x="0" y="370"/>
                  </a:lnTo>
                  <a:cubicBezTo>
                    <a:pt x="0" y="166"/>
                    <a:pt x="166" y="0"/>
                    <a:pt x="370" y="0"/>
                  </a:cubicBezTo>
                  <a:lnTo>
                    <a:pt x="10033" y="0"/>
                  </a:lnTo>
                  <a:cubicBezTo>
                    <a:pt x="10238" y="0"/>
                    <a:pt x="10403" y="166"/>
                    <a:pt x="10403" y="370"/>
                  </a:cubicBezTo>
                  <a:lnTo>
                    <a:pt x="10403" y="6322"/>
                  </a:lnTo>
                  <a:cubicBezTo>
                    <a:pt x="10403" y="6405"/>
                    <a:pt x="10336" y="6472"/>
                    <a:pt x="10253" y="6472"/>
                  </a:cubicBezTo>
                  <a:lnTo>
                    <a:pt x="6522" y="6472"/>
                  </a:lnTo>
                  <a:cubicBezTo>
                    <a:pt x="6482" y="6415"/>
                    <a:pt x="6434" y="6364"/>
                    <a:pt x="6380" y="6318"/>
                  </a:cubicBezTo>
                  <a:cubicBezTo>
                    <a:pt x="6228" y="6191"/>
                    <a:pt x="6032" y="6121"/>
                    <a:pt x="5827" y="6121"/>
                  </a:cubicBezTo>
                  <a:cubicBezTo>
                    <a:pt x="5777" y="6121"/>
                    <a:pt x="5727" y="6126"/>
                    <a:pt x="5677" y="6134"/>
                  </a:cubicBezTo>
                  <a:lnTo>
                    <a:pt x="5144" y="6219"/>
                  </a:lnTo>
                  <a:cubicBezTo>
                    <a:pt x="4951" y="6250"/>
                    <a:pt x="4779" y="6339"/>
                    <a:pt x="4649" y="6472"/>
                  </a:cubicBezTo>
                  <a:lnTo>
                    <a:pt x="3946" y="6472"/>
                  </a:lnTo>
                  <a:cubicBezTo>
                    <a:pt x="3789" y="6207"/>
                    <a:pt x="3524" y="6051"/>
                    <a:pt x="3218" y="6051"/>
                  </a:cubicBezTo>
                  <a:cubicBezTo>
                    <a:pt x="3092" y="6051"/>
                    <a:pt x="2967" y="6078"/>
                    <a:pt x="2848" y="6131"/>
                  </a:cubicBezTo>
                  <a:lnTo>
                    <a:pt x="2442" y="6311"/>
                  </a:lnTo>
                  <a:lnTo>
                    <a:pt x="2442" y="5773"/>
                  </a:lnTo>
                  <a:lnTo>
                    <a:pt x="9994" y="5773"/>
                  </a:lnTo>
                  <a:lnTo>
                    <a:pt x="9994" y="744"/>
                  </a:lnTo>
                  <a:lnTo>
                    <a:pt x="1668" y="744"/>
                  </a:lnTo>
                  <a:cubicBezTo>
                    <a:pt x="1382" y="574"/>
                    <a:pt x="1049" y="477"/>
                    <a:pt x="693" y="477"/>
                  </a:cubicBezTo>
                  <a:cubicBezTo>
                    <a:pt x="449" y="477"/>
                    <a:pt x="215" y="523"/>
                    <a:pt x="0" y="60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" name="Freeform: Shape 4"/>
            <p:cNvSpPr/>
            <p:nvPr/>
          </p:nvSpPr>
          <p:spPr>
            <a:xfrm>
              <a:off x="5936039" y="3908880"/>
              <a:ext cx="201960" cy="110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62" h="308">
                  <a:moveTo>
                    <a:pt x="562" y="0"/>
                  </a:moveTo>
                  <a:lnTo>
                    <a:pt x="0" y="0"/>
                  </a:lnTo>
                  <a:cubicBezTo>
                    <a:pt x="44" y="100"/>
                    <a:pt x="70" y="204"/>
                    <a:pt x="77" y="308"/>
                  </a:cubicBezTo>
                  <a:lnTo>
                    <a:pt x="428" y="308"/>
                  </a:lnTo>
                  <a:cubicBezTo>
                    <a:pt x="452" y="197"/>
                    <a:pt x="497" y="93"/>
                    <a:pt x="562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" name="Freeform: Shape 5"/>
            <p:cNvSpPr/>
            <p:nvPr/>
          </p:nvSpPr>
          <p:spPr>
            <a:xfrm>
              <a:off x="5918040" y="4072680"/>
              <a:ext cx="184680" cy="128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14" h="357">
                  <a:moveTo>
                    <a:pt x="471" y="187"/>
                  </a:moveTo>
                  <a:cubicBezTo>
                    <a:pt x="461" y="124"/>
                    <a:pt x="457" y="62"/>
                    <a:pt x="460" y="0"/>
                  </a:cubicBezTo>
                  <a:lnTo>
                    <a:pt x="124" y="0"/>
                  </a:lnTo>
                  <a:cubicBezTo>
                    <a:pt x="116" y="72"/>
                    <a:pt x="100" y="142"/>
                    <a:pt x="74" y="210"/>
                  </a:cubicBezTo>
                  <a:cubicBezTo>
                    <a:pt x="54" y="262"/>
                    <a:pt x="29" y="311"/>
                    <a:pt x="0" y="357"/>
                  </a:cubicBezTo>
                  <a:lnTo>
                    <a:pt x="514" y="357"/>
                  </a:lnTo>
                  <a:cubicBezTo>
                    <a:pt x="495" y="303"/>
                    <a:pt x="481" y="246"/>
                    <a:pt x="471" y="18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" name="Freeform: Shape 6"/>
            <p:cNvSpPr/>
            <p:nvPr/>
          </p:nvSpPr>
          <p:spPr>
            <a:xfrm>
              <a:off x="6872400" y="4072680"/>
              <a:ext cx="838799" cy="128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31" h="357">
                  <a:moveTo>
                    <a:pt x="2278" y="0"/>
                  </a:moveTo>
                  <a:lnTo>
                    <a:pt x="87" y="0"/>
                  </a:lnTo>
                  <a:cubicBezTo>
                    <a:pt x="84" y="126"/>
                    <a:pt x="54" y="247"/>
                    <a:pt x="0" y="357"/>
                  </a:cubicBezTo>
                  <a:lnTo>
                    <a:pt x="2278" y="357"/>
                  </a:lnTo>
                  <a:cubicBezTo>
                    <a:pt x="2307" y="357"/>
                    <a:pt x="2331" y="333"/>
                    <a:pt x="2331" y="304"/>
                  </a:cubicBezTo>
                  <a:lnTo>
                    <a:pt x="2331" y="53"/>
                  </a:lnTo>
                  <a:cubicBezTo>
                    <a:pt x="2331" y="24"/>
                    <a:pt x="2307" y="0"/>
                    <a:pt x="2278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" name="Freeform: Shape 7"/>
            <p:cNvSpPr/>
            <p:nvPr/>
          </p:nvSpPr>
          <p:spPr>
            <a:xfrm>
              <a:off x="3954960" y="3193200"/>
              <a:ext cx="2475720" cy="3486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878" h="9687">
                  <a:moveTo>
                    <a:pt x="6018" y="4587"/>
                  </a:moveTo>
                  <a:lnTo>
                    <a:pt x="6007" y="4587"/>
                  </a:lnTo>
                  <a:lnTo>
                    <a:pt x="3839" y="4587"/>
                  </a:lnTo>
                  <a:lnTo>
                    <a:pt x="3840" y="637"/>
                  </a:lnTo>
                  <a:cubicBezTo>
                    <a:pt x="3828" y="283"/>
                    <a:pt x="3539" y="0"/>
                    <a:pt x="3182" y="0"/>
                  </a:cubicBezTo>
                  <a:lnTo>
                    <a:pt x="1118" y="1"/>
                  </a:lnTo>
                  <a:lnTo>
                    <a:pt x="658" y="3"/>
                  </a:lnTo>
                  <a:cubicBezTo>
                    <a:pt x="301" y="3"/>
                    <a:pt x="12" y="287"/>
                    <a:pt x="1" y="640"/>
                  </a:cubicBezTo>
                  <a:lnTo>
                    <a:pt x="0" y="640"/>
                  </a:lnTo>
                  <a:lnTo>
                    <a:pt x="0" y="1859"/>
                  </a:lnTo>
                  <a:lnTo>
                    <a:pt x="1820" y="1859"/>
                  </a:lnTo>
                  <a:cubicBezTo>
                    <a:pt x="2010" y="1859"/>
                    <a:pt x="2164" y="2013"/>
                    <a:pt x="2164" y="2202"/>
                  </a:cubicBezTo>
                  <a:lnTo>
                    <a:pt x="2164" y="4009"/>
                  </a:lnTo>
                  <a:cubicBezTo>
                    <a:pt x="2164" y="4198"/>
                    <a:pt x="2010" y="4352"/>
                    <a:pt x="1820" y="4352"/>
                  </a:cubicBezTo>
                  <a:lnTo>
                    <a:pt x="484" y="4352"/>
                  </a:lnTo>
                  <a:lnTo>
                    <a:pt x="484" y="5531"/>
                  </a:lnTo>
                  <a:lnTo>
                    <a:pt x="3463" y="5531"/>
                  </a:lnTo>
                  <a:cubicBezTo>
                    <a:pt x="3618" y="5531"/>
                    <a:pt x="3743" y="5656"/>
                    <a:pt x="3743" y="5811"/>
                  </a:cubicBezTo>
                  <a:lnTo>
                    <a:pt x="3743" y="6585"/>
                  </a:lnTo>
                  <a:lnTo>
                    <a:pt x="4921" y="6585"/>
                  </a:lnTo>
                  <a:lnTo>
                    <a:pt x="4921" y="8827"/>
                  </a:lnTo>
                  <a:cubicBezTo>
                    <a:pt x="4921" y="9300"/>
                    <a:pt x="5308" y="9687"/>
                    <a:pt x="5781" y="9687"/>
                  </a:cubicBezTo>
                  <a:lnTo>
                    <a:pt x="6007" y="9687"/>
                  </a:lnTo>
                  <a:cubicBezTo>
                    <a:pt x="6480" y="9687"/>
                    <a:pt x="6867" y="9300"/>
                    <a:pt x="6867" y="8827"/>
                  </a:cubicBezTo>
                  <a:lnTo>
                    <a:pt x="6878" y="5447"/>
                  </a:lnTo>
                  <a:cubicBezTo>
                    <a:pt x="6878" y="4974"/>
                    <a:pt x="6491" y="4587"/>
                    <a:pt x="6018" y="458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" name="Freeform: Shape 8"/>
            <p:cNvSpPr/>
            <p:nvPr/>
          </p:nvSpPr>
          <p:spPr>
            <a:xfrm>
              <a:off x="1724760" y="3755159"/>
              <a:ext cx="564120" cy="50471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68" h="1403">
                  <a:moveTo>
                    <a:pt x="1259" y="285"/>
                  </a:moveTo>
                  <a:cubicBezTo>
                    <a:pt x="1259" y="285"/>
                    <a:pt x="1040" y="162"/>
                    <a:pt x="893" y="80"/>
                  </a:cubicBezTo>
                  <a:cubicBezTo>
                    <a:pt x="798" y="26"/>
                    <a:pt x="695" y="0"/>
                    <a:pt x="592" y="0"/>
                  </a:cubicBezTo>
                  <a:cubicBezTo>
                    <a:pt x="392" y="0"/>
                    <a:pt x="197" y="102"/>
                    <a:pt x="82" y="307"/>
                  </a:cubicBezTo>
                  <a:cubicBezTo>
                    <a:pt x="-92" y="616"/>
                    <a:pt x="23" y="957"/>
                    <a:pt x="310" y="1118"/>
                  </a:cubicBezTo>
                  <a:cubicBezTo>
                    <a:pt x="310" y="1118"/>
                    <a:pt x="529" y="1241"/>
                    <a:pt x="675" y="1323"/>
                  </a:cubicBezTo>
                  <a:cubicBezTo>
                    <a:pt x="770" y="1377"/>
                    <a:pt x="874" y="1403"/>
                    <a:pt x="976" y="1403"/>
                  </a:cubicBezTo>
                  <a:cubicBezTo>
                    <a:pt x="1176" y="1403"/>
                    <a:pt x="1371" y="1301"/>
                    <a:pt x="1486" y="1096"/>
                  </a:cubicBezTo>
                  <a:cubicBezTo>
                    <a:pt x="1660" y="787"/>
                    <a:pt x="1546" y="446"/>
                    <a:pt x="1259" y="285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" name="Freeform: Shape 9"/>
            <p:cNvSpPr/>
            <p:nvPr/>
          </p:nvSpPr>
          <p:spPr>
            <a:xfrm>
              <a:off x="2450520" y="1135800"/>
              <a:ext cx="917640" cy="10331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50" h="2871">
                  <a:moveTo>
                    <a:pt x="1838" y="1658"/>
                  </a:moveTo>
                  <a:cubicBezTo>
                    <a:pt x="1702" y="1658"/>
                    <a:pt x="1592" y="1548"/>
                    <a:pt x="1592" y="1412"/>
                  </a:cubicBezTo>
                  <a:cubicBezTo>
                    <a:pt x="1592" y="1276"/>
                    <a:pt x="1702" y="1166"/>
                    <a:pt x="1838" y="1166"/>
                  </a:cubicBezTo>
                  <a:cubicBezTo>
                    <a:pt x="1974" y="1166"/>
                    <a:pt x="2084" y="1276"/>
                    <a:pt x="2084" y="1412"/>
                  </a:cubicBezTo>
                  <a:cubicBezTo>
                    <a:pt x="2084" y="1548"/>
                    <a:pt x="1974" y="1658"/>
                    <a:pt x="1838" y="1658"/>
                  </a:cubicBezTo>
                  <a:close/>
                  <a:moveTo>
                    <a:pt x="1263" y="2610"/>
                  </a:moveTo>
                  <a:cubicBezTo>
                    <a:pt x="899" y="2610"/>
                    <a:pt x="604" y="2429"/>
                    <a:pt x="604" y="2206"/>
                  </a:cubicBezTo>
                  <a:lnTo>
                    <a:pt x="1921" y="2206"/>
                  </a:lnTo>
                  <a:cubicBezTo>
                    <a:pt x="1921" y="2429"/>
                    <a:pt x="1627" y="2610"/>
                    <a:pt x="1263" y="2610"/>
                  </a:cubicBezTo>
                  <a:close/>
                  <a:moveTo>
                    <a:pt x="622" y="1658"/>
                  </a:moveTo>
                  <a:cubicBezTo>
                    <a:pt x="486" y="1658"/>
                    <a:pt x="376" y="1548"/>
                    <a:pt x="376" y="1412"/>
                  </a:cubicBezTo>
                  <a:cubicBezTo>
                    <a:pt x="376" y="1276"/>
                    <a:pt x="486" y="1166"/>
                    <a:pt x="622" y="1166"/>
                  </a:cubicBezTo>
                  <a:cubicBezTo>
                    <a:pt x="757" y="1166"/>
                    <a:pt x="868" y="1276"/>
                    <a:pt x="868" y="1412"/>
                  </a:cubicBezTo>
                  <a:cubicBezTo>
                    <a:pt x="868" y="1548"/>
                    <a:pt x="757" y="1658"/>
                    <a:pt x="622" y="1658"/>
                  </a:cubicBezTo>
                  <a:close/>
                  <a:moveTo>
                    <a:pt x="1977" y="973"/>
                  </a:moveTo>
                  <a:cubicBezTo>
                    <a:pt x="1597" y="839"/>
                    <a:pt x="1168" y="689"/>
                    <a:pt x="1217" y="0"/>
                  </a:cubicBezTo>
                  <a:cubicBezTo>
                    <a:pt x="541" y="37"/>
                    <a:pt x="0" y="709"/>
                    <a:pt x="0" y="1530"/>
                  </a:cubicBezTo>
                  <a:cubicBezTo>
                    <a:pt x="0" y="1875"/>
                    <a:pt x="97" y="2208"/>
                    <a:pt x="274" y="2478"/>
                  </a:cubicBezTo>
                  <a:cubicBezTo>
                    <a:pt x="542" y="2723"/>
                    <a:pt x="887" y="2871"/>
                    <a:pt x="1263" y="2871"/>
                  </a:cubicBezTo>
                  <a:cubicBezTo>
                    <a:pt x="1668" y="2871"/>
                    <a:pt x="2037" y="2699"/>
                    <a:pt x="2312" y="2418"/>
                  </a:cubicBezTo>
                  <a:cubicBezTo>
                    <a:pt x="2466" y="2160"/>
                    <a:pt x="2550" y="1850"/>
                    <a:pt x="2550" y="1530"/>
                  </a:cubicBezTo>
                  <a:cubicBezTo>
                    <a:pt x="2550" y="1174"/>
                    <a:pt x="2285" y="1081"/>
                    <a:pt x="1977" y="973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" name="Freeform: Shape 10"/>
            <p:cNvSpPr/>
            <p:nvPr/>
          </p:nvSpPr>
          <p:spPr>
            <a:xfrm>
              <a:off x="1540440" y="2520360"/>
              <a:ext cx="1333080" cy="120671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04" h="3353">
                  <a:moveTo>
                    <a:pt x="1089" y="1146"/>
                  </a:moveTo>
                  <a:lnTo>
                    <a:pt x="1541" y="812"/>
                  </a:lnTo>
                  <a:cubicBezTo>
                    <a:pt x="1547" y="807"/>
                    <a:pt x="1554" y="804"/>
                    <a:pt x="1562" y="804"/>
                  </a:cubicBezTo>
                  <a:cubicBezTo>
                    <a:pt x="1573" y="804"/>
                    <a:pt x="1584" y="810"/>
                    <a:pt x="1591" y="819"/>
                  </a:cubicBezTo>
                  <a:cubicBezTo>
                    <a:pt x="1603" y="835"/>
                    <a:pt x="1600" y="858"/>
                    <a:pt x="1584" y="870"/>
                  </a:cubicBezTo>
                  <a:lnTo>
                    <a:pt x="1132" y="1204"/>
                  </a:lnTo>
                  <a:cubicBezTo>
                    <a:pt x="1126" y="1208"/>
                    <a:pt x="1118" y="1211"/>
                    <a:pt x="1111" y="1211"/>
                  </a:cubicBezTo>
                  <a:cubicBezTo>
                    <a:pt x="1100" y="1211"/>
                    <a:pt x="1089" y="1206"/>
                    <a:pt x="1082" y="1196"/>
                  </a:cubicBezTo>
                  <a:cubicBezTo>
                    <a:pt x="1070" y="1180"/>
                    <a:pt x="1073" y="1158"/>
                    <a:pt x="1089" y="1146"/>
                  </a:cubicBezTo>
                  <a:close/>
                  <a:moveTo>
                    <a:pt x="2558" y="343"/>
                  </a:moveTo>
                  <a:lnTo>
                    <a:pt x="3610" y="1764"/>
                  </a:lnTo>
                  <a:cubicBezTo>
                    <a:pt x="3632" y="1692"/>
                    <a:pt x="3663" y="1625"/>
                    <a:pt x="3704" y="1566"/>
                  </a:cubicBezTo>
                  <a:lnTo>
                    <a:pt x="2603" y="81"/>
                  </a:lnTo>
                  <a:cubicBezTo>
                    <a:pt x="2564" y="28"/>
                    <a:pt x="2503" y="0"/>
                    <a:pt x="2441" y="0"/>
                  </a:cubicBezTo>
                  <a:cubicBezTo>
                    <a:pt x="2400" y="0"/>
                    <a:pt x="2358" y="12"/>
                    <a:pt x="2322" y="39"/>
                  </a:cubicBezTo>
                  <a:lnTo>
                    <a:pt x="81" y="1691"/>
                  </a:lnTo>
                  <a:cubicBezTo>
                    <a:pt x="-8" y="1756"/>
                    <a:pt x="-27" y="1883"/>
                    <a:pt x="39" y="1971"/>
                  </a:cubicBezTo>
                  <a:lnTo>
                    <a:pt x="1044" y="3327"/>
                  </a:lnTo>
                  <a:cubicBezTo>
                    <a:pt x="1064" y="3325"/>
                    <a:pt x="1084" y="3324"/>
                    <a:pt x="1104" y="3324"/>
                  </a:cubicBezTo>
                  <a:cubicBezTo>
                    <a:pt x="1171" y="3324"/>
                    <a:pt x="1238" y="3334"/>
                    <a:pt x="1303" y="3353"/>
                  </a:cubicBezTo>
                  <a:lnTo>
                    <a:pt x="304" y="2005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" name="Freeform: Shape 11"/>
            <p:cNvSpPr/>
            <p:nvPr/>
          </p:nvSpPr>
          <p:spPr>
            <a:xfrm>
              <a:off x="2145240" y="3302640"/>
              <a:ext cx="689399" cy="604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16" h="1679">
                  <a:moveTo>
                    <a:pt x="1209" y="966"/>
                  </a:moveTo>
                  <a:cubicBezTo>
                    <a:pt x="1144" y="1014"/>
                    <a:pt x="1054" y="1000"/>
                    <a:pt x="1006" y="936"/>
                  </a:cubicBezTo>
                  <a:cubicBezTo>
                    <a:pt x="959" y="872"/>
                    <a:pt x="972" y="782"/>
                    <a:pt x="1037" y="734"/>
                  </a:cubicBezTo>
                  <a:cubicBezTo>
                    <a:pt x="1101" y="687"/>
                    <a:pt x="1191" y="700"/>
                    <a:pt x="1239" y="764"/>
                  </a:cubicBezTo>
                  <a:cubicBezTo>
                    <a:pt x="1286" y="828"/>
                    <a:pt x="1273" y="919"/>
                    <a:pt x="1209" y="966"/>
                  </a:cubicBezTo>
                  <a:close/>
                  <a:moveTo>
                    <a:pt x="1842" y="107"/>
                  </a:moveTo>
                  <a:lnTo>
                    <a:pt x="1859" y="0"/>
                  </a:lnTo>
                  <a:lnTo>
                    <a:pt x="0" y="1370"/>
                  </a:lnTo>
                  <a:lnTo>
                    <a:pt x="143" y="1450"/>
                  </a:lnTo>
                  <a:cubicBezTo>
                    <a:pt x="246" y="1508"/>
                    <a:pt x="331" y="1586"/>
                    <a:pt x="393" y="1679"/>
                  </a:cubicBezTo>
                  <a:lnTo>
                    <a:pt x="1916" y="556"/>
                  </a:lnTo>
                  <a:cubicBezTo>
                    <a:pt x="1846" y="426"/>
                    <a:pt x="1817" y="271"/>
                    <a:pt x="1842" y="10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" name="Freeform: Shape 12"/>
            <p:cNvSpPr/>
            <p:nvPr/>
          </p:nvSpPr>
          <p:spPr>
            <a:xfrm>
              <a:off x="2843280" y="3016080"/>
              <a:ext cx="451799" cy="577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56" h="1606">
                  <a:moveTo>
                    <a:pt x="1249" y="687"/>
                  </a:moveTo>
                  <a:cubicBezTo>
                    <a:pt x="1299" y="368"/>
                    <a:pt x="1103" y="62"/>
                    <a:pt x="752" y="8"/>
                  </a:cubicBezTo>
                  <a:cubicBezTo>
                    <a:pt x="717" y="3"/>
                    <a:pt x="683" y="0"/>
                    <a:pt x="649" y="0"/>
                  </a:cubicBezTo>
                  <a:cubicBezTo>
                    <a:pt x="348" y="0"/>
                    <a:pt x="118" y="213"/>
                    <a:pt x="72" y="505"/>
                  </a:cubicBezTo>
                  <a:cubicBezTo>
                    <a:pt x="72" y="505"/>
                    <a:pt x="33" y="753"/>
                    <a:pt x="8" y="919"/>
                  </a:cubicBezTo>
                  <a:cubicBezTo>
                    <a:pt x="-42" y="1238"/>
                    <a:pt x="154" y="1544"/>
                    <a:pt x="505" y="1598"/>
                  </a:cubicBezTo>
                  <a:cubicBezTo>
                    <a:pt x="540" y="1604"/>
                    <a:pt x="575" y="1606"/>
                    <a:pt x="608" y="1606"/>
                  </a:cubicBezTo>
                  <a:cubicBezTo>
                    <a:pt x="909" y="1606"/>
                    <a:pt x="1140" y="1394"/>
                    <a:pt x="1185" y="1102"/>
                  </a:cubicBezTo>
                  <a:cubicBezTo>
                    <a:pt x="1185" y="1102"/>
                    <a:pt x="1224" y="853"/>
                    <a:pt x="1249" y="68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" name="Freeform: Shape 13"/>
            <p:cNvSpPr/>
            <p:nvPr/>
          </p:nvSpPr>
          <p:spPr>
            <a:xfrm>
              <a:off x="2027880" y="2322720"/>
              <a:ext cx="1582919" cy="4354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98" h="12097">
                  <a:moveTo>
                    <a:pt x="4398" y="1835"/>
                  </a:moveTo>
                  <a:lnTo>
                    <a:pt x="4398" y="1827"/>
                  </a:lnTo>
                  <a:lnTo>
                    <a:pt x="4255" y="1194"/>
                  </a:lnTo>
                  <a:cubicBezTo>
                    <a:pt x="4097" y="491"/>
                    <a:pt x="3482" y="0"/>
                    <a:pt x="2760" y="0"/>
                  </a:cubicBezTo>
                  <a:lnTo>
                    <a:pt x="2187" y="0"/>
                  </a:lnTo>
                  <a:cubicBezTo>
                    <a:pt x="1767" y="0"/>
                    <a:pt x="1383" y="166"/>
                    <a:pt x="1105" y="444"/>
                  </a:cubicBezTo>
                  <a:cubicBezTo>
                    <a:pt x="1195" y="449"/>
                    <a:pt x="1280" y="494"/>
                    <a:pt x="1334" y="567"/>
                  </a:cubicBezTo>
                  <a:lnTo>
                    <a:pt x="2418" y="2030"/>
                  </a:lnTo>
                  <a:cubicBezTo>
                    <a:pt x="2543" y="1899"/>
                    <a:pt x="2718" y="1820"/>
                    <a:pt x="2914" y="1820"/>
                  </a:cubicBezTo>
                  <a:cubicBezTo>
                    <a:pt x="2953" y="1820"/>
                    <a:pt x="2993" y="1823"/>
                    <a:pt x="3033" y="1830"/>
                  </a:cubicBezTo>
                  <a:cubicBezTo>
                    <a:pt x="3223" y="1859"/>
                    <a:pt x="3388" y="1956"/>
                    <a:pt x="3495" y="2103"/>
                  </a:cubicBezTo>
                  <a:cubicBezTo>
                    <a:pt x="3605" y="2253"/>
                    <a:pt x="3648" y="2440"/>
                    <a:pt x="3619" y="2630"/>
                  </a:cubicBezTo>
                  <a:lnTo>
                    <a:pt x="3555" y="3044"/>
                  </a:lnTo>
                  <a:cubicBezTo>
                    <a:pt x="3500" y="3394"/>
                    <a:pt x="3220" y="3638"/>
                    <a:pt x="2873" y="3638"/>
                  </a:cubicBezTo>
                  <a:cubicBezTo>
                    <a:pt x="2834" y="3638"/>
                    <a:pt x="2794" y="3635"/>
                    <a:pt x="2754" y="3629"/>
                  </a:cubicBezTo>
                  <a:cubicBezTo>
                    <a:pt x="2562" y="3599"/>
                    <a:pt x="2405" y="3503"/>
                    <a:pt x="2300" y="3367"/>
                  </a:cubicBezTo>
                  <a:lnTo>
                    <a:pt x="771" y="4494"/>
                  </a:lnTo>
                  <a:cubicBezTo>
                    <a:pt x="784" y="4523"/>
                    <a:pt x="796" y="4553"/>
                    <a:pt x="805" y="4584"/>
                  </a:cubicBezTo>
                  <a:cubicBezTo>
                    <a:pt x="858" y="4762"/>
                    <a:pt x="833" y="4955"/>
                    <a:pt x="736" y="5127"/>
                  </a:cubicBezTo>
                  <a:cubicBezTo>
                    <a:pt x="638" y="5302"/>
                    <a:pt x="480" y="5422"/>
                    <a:pt x="298" y="5468"/>
                  </a:cubicBezTo>
                  <a:lnTo>
                    <a:pt x="0" y="8596"/>
                  </a:lnTo>
                  <a:lnTo>
                    <a:pt x="523" y="8596"/>
                  </a:lnTo>
                  <a:lnTo>
                    <a:pt x="523" y="11074"/>
                  </a:lnTo>
                  <a:cubicBezTo>
                    <a:pt x="523" y="11667"/>
                    <a:pt x="888" y="12097"/>
                    <a:pt x="1391" y="12097"/>
                  </a:cubicBezTo>
                  <a:cubicBezTo>
                    <a:pt x="1886" y="12097"/>
                    <a:pt x="2259" y="11657"/>
                    <a:pt x="2259" y="11074"/>
                  </a:cubicBezTo>
                  <a:lnTo>
                    <a:pt x="2259" y="8596"/>
                  </a:lnTo>
                  <a:lnTo>
                    <a:pt x="2700" y="8596"/>
                  </a:lnTo>
                  <a:lnTo>
                    <a:pt x="2700" y="11074"/>
                  </a:lnTo>
                  <a:cubicBezTo>
                    <a:pt x="2700" y="11667"/>
                    <a:pt x="3065" y="12097"/>
                    <a:pt x="3568" y="12097"/>
                  </a:cubicBezTo>
                  <a:cubicBezTo>
                    <a:pt x="3970" y="12097"/>
                    <a:pt x="4292" y="11806"/>
                    <a:pt x="4398" y="11384"/>
                  </a:cubicBezTo>
                  <a:lnTo>
                    <a:pt x="4398" y="6905"/>
                  </a:lnTo>
                  <a:lnTo>
                    <a:pt x="4398" y="374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" name="Freeform: Shape 14"/>
            <p:cNvSpPr/>
            <p:nvPr/>
          </p:nvSpPr>
          <p:spPr>
            <a:xfrm>
              <a:off x="8296560" y="4422600"/>
              <a:ext cx="116640" cy="1888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25" h="5246">
                  <a:moveTo>
                    <a:pt x="80" y="5246"/>
                  </a:moveTo>
                  <a:lnTo>
                    <a:pt x="246" y="5246"/>
                  </a:lnTo>
                  <a:cubicBezTo>
                    <a:pt x="290" y="5246"/>
                    <a:pt x="325" y="5211"/>
                    <a:pt x="325" y="5167"/>
                  </a:cubicBezTo>
                  <a:lnTo>
                    <a:pt x="325" y="0"/>
                  </a:lnTo>
                  <a:lnTo>
                    <a:pt x="0" y="0"/>
                  </a:lnTo>
                  <a:lnTo>
                    <a:pt x="0" y="5167"/>
                  </a:lnTo>
                  <a:cubicBezTo>
                    <a:pt x="0" y="5211"/>
                    <a:pt x="36" y="5246"/>
                    <a:pt x="80" y="5246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" name="Freeform: Shape 15"/>
            <p:cNvSpPr/>
            <p:nvPr/>
          </p:nvSpPr>
          <p:spPr>
            <a:xfrm>
              <a:off x="4928760" y="6561360"/>
              <a:ext cx="278280" cy="277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74" h="772">
                  <a:moveTo>
                    <a:pt x="387" y="0"/>
                  </a:moveTo>
                  <a:cubicBezTo>
                    <a:pt x="174" y="0"/>
                    <a:pt x="0" y="173"/>
                    <a:pt x="0" y="386"/>
                  </a:cubicBezTo>
                  <a:cubicBezTo>
                    <a:pt x="0" y="599"/>
                    <a:pt x="174" y="772"/>
                    <a:pt x="387" y="772"/>
                  </a:cubicBezTo>
                  <a:cubicBezTo>
                    <a:pt x="601" y="772"/>
                    <a:pt x="774" y="599"/>
                    <a:pt x="774" y="386"/>
                  </a:cubicBezTo>
                  <a:cubicBezTo>
                    <a:pt x="774" y="173"/>
                    <a:pt x="601" y="0"/>
                    <a:pt x="387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" name="Freeform: Shape 16"/>
            <p:cNvSpPr/>
            <p:nvPr/>
          </p:nvSpPr>
          <p:spPr>
            <a:xfrm>
              <a:off x="4129200" y="5212440"/>
              <a:ext cx="1144440" cy="352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80" h="979">
                  <a:moveTo>
                    <a:pt x="2979" y="0"/>
                  </a:moveTo>
                  <a:lnTo>
                    <a:pt x="0" y="0"/>
                  </a:lnTo>
                  <a:lnTo>
                    <a:pt x="0" y="979"/>
                  </a:lnTo>
                  <a:lnTo>
                    <a:pt x="3180" y="979"/>
                  </a:lnTo>
                  <a:lnTo>
                    <a:pt x="3180" y="201"/>
                  </a:lnTo>
                  <a:cubicBezTo>
                    <a:pt x="3180" y="90"/>
                    <a:pt x="3090" y="0"/>
                    <a:pt x="2979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" name="Freeform: Shape 17"/>
            <p:cNvSpPr/>
            <p:nvPr/>
          </p:nvSpPr>
          <p:spPr>
            <a:xfrm>
              <a:off x="3642479" y="5836680"/>
              <a:ext cx="1562760" cy="686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42" h="1907">
                  <a:moveTo>
                    <a:pt x="4238" y="1513"/>
                  </a:moveTo>
                  <a:lnTo>
                    <a:pt x="2103" y="1163"/>
                  </a:lnTo>
                  <a:lnTo>
                    <a:pt x="2103" y="301"/>
                  </a:lnTo>
                  <a:lnTo>
                    <a:pt x="2874" y="301"/>
                  </a:lnTo>
                  <a:cubicBezTo>
                    <a:pt x="2918" y="301"/>
                    <a:pt x="2953" y="266"/>
                    <a:pt x="2953" y="222"/>
                  </a:cubicBezTo>
                  <a:lnTo>
                    <a:pt x="2953" y="0"/>
                  </a:lnTo>
                  <a:lnTo>
                    <a:pt x="781" y="0"/>
                  </a:lnTo>
                  <a:lnTo>
                    <a:pt x="781" y="222"/>
                  </a:lnTo>
                  <a:cubicBezTo>
                    <a:pt x="781" y="266"/>
                    <a:pt x="817" y="301"/>
                    <a:pt x="860" y="301"/>
                  </a:cubicBezTo>
                  <a:lnTo>
                    <a:pt x="1704" y="301"/>
                  </a:lnTo>
                  <a:lnTo>
                    <a:pt x="1704" y="1163"/>
                  </a:lnTo>
                  <a:lnTo>
                    <a:pt x="0" y="1442"/>
                  </a:lnTo>
                  <a:lnTo>
                    <a:pt x="0" y="1842"/>
                  </a:lnTo>
                  <a:lnTo>
                    <a:pt x="1883" y="1533"/>
                  </a:lnTo>
                  <a:cubicBezTo>
                    <a:pt x="1890" y="1532"/>
                    <a:pt x="1897" y="1532"/>
                    <a:pt x="1903" y="1532"/>
                  </a:cubicBezTo>
                  <a:cubicBezTo>
                    <a:pt x="1910" y="1532"/>
                    <a:pt x="1917" y="1532"/>
                    <a:pt x="1924" y="1533"/>
                  </a:cubicBezTo>
                  <a:lnTo>
                    <a:pt x="4197" y="1906"/>
                  </a:lnTo>
                  <a:cubicBezTo>
                    <a:pt x="4204" y="1907"/>
                    <a:pt x="4211" y="1907"/>
                    <a:pt x="4218" y="1907"/>
                  </a:cubicBezTo>
                  <a:cubicBezTo>
                    <a:pt x="4285" y="1907"/>
                    <a:pt x="4342" y="1853"/>
                    <a:pt x="4342" y="1783"/>
                  </a:cubicBezTo>
                  <a:lnTo>
                    <a:pt x="4342" y="1636"/>
                  </a:lnTo>
                  <a:cubicBezTo>
                    <a:pt x="4342" y="1575"/>
                    <a:pt x="4298" y="1523"/>
                    <a:pt x="4238" y="1513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" name="Freeform: Shape 18"/>
            <p:cNvSpPr/>
            <p:nvPr/>
          </p:nvSpPr>
          <p:spPr>
            <a:xfrm>
              <a:off x="3642479" y="5212440"/>
              <a:ext cx="218520" cy="352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8" h="979">
                  <a:moveTo>
                    <a:pt x="0" y="979"/>
                  </a:moveTo>
                  <a:lnTo>
                    <a:pt x="608" y="979"/>
                  </a:lnTo>
                  <a:lnTo>
                    <a:pt x="60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" name="Freeform: Shape 19"/>
            <p:cNvSpPr/>
            <p:nvPr/>
          </p:nvSpPr>
          <p:spPr>
            <a:xfrm>
              <a:off x="3642479" y="3895560"/>
              <a:ext cx="1057680" cy="830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39" h="2308">
                  <a:moveTo>
                    <a:pt x="608" y="1368"/>
                  </a:moveTo>
                  <a:cubicBezTo>
                    <a:pt x="608" y="1141"/>
                    <a:pt x="752" y="997"/>
                    <a:pt x="980" y="997"/>
                  </a:cubicBezTo>
                  <a:cubicBezTo>
                    <a:pt x="1208" y="997"/>
                    <a:pt x="1352" y="1141"/>
                    <a:pt x="1352" y="1368"/>
                  </a:cubicBezTo>
                  <a:lnTo>
                    <a:pt x="1352" y="2308"/>
                  </a:lnTo>
                  <a:lnTo>
                    <a:pt x="2635" y="2308"/>
                  </a:lnTo>
                  <a:cubicBezTo>
                    <a:pt x="2841" y="2308"/>
                    <a:pt x="2939" y="2208"/>
                    <a:pt x="2939" y="2004"/>
                  </a:cubicBezTo>
                  <a:lnTo>
                    <a:pt x="2939" y="303"/>
                  </a:lnTo>
                  <a:cubicBezTo>
                    <a:pt x="2939" y="95"/>
                    <a:pt x="2841" y="0"/>
                    <a:pt x="2635" y="0"/>
                  </a:cubicBezTo>
                  <a:lnTo>
                    <a:pt x="0" y="0"/>
                  </a:lnTo>
                  <a:lnTo>
                    <a:pt x="0" y="2308"/>
                  </a:lnTo>
                  <a:lnTo>
                    <a:pt x="608" y="2308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" name="Freeform: Shape 20"/>
            <p:cNvSpPr/>
            <p:nvPr/>
          </p:nvSpPr>
          <p:spPr>
            <a:xfrm>
              <a:off x="3642479" y="4287240"/>
              <a:ext cx="1631160" cy="150047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32" h="4169">
                  <a:moveTo>
                    <a:pt x="1261" y="3650"/>
                  </a:moveTo>
                  <a:lnTo>
                    <a:pt x="1261" y="280"/>
                  </a:lnTo>
                  <a:cubicBezTo>
                    <a:pt x="1261" y="126"/>
                    <a:pt x="1135" y="0"/>
                    <a:pt x="980" y="0"/>
                  </a:cubicBezTo>
                  <a:cubicBezTo>
                    <a:pt x="825" y="0"/>
                    <a:pt x="699" y="126"/>
                    <a:pt x="699" y="280"/>
                  </a:cubicBezTo>
                  <a:lnTo>
                    <a:pt x="699" y="3650"/>
                  </a:lnTo>
                  <a:lnTo>
                    <a:pt x="0" y="3650"/>
                  </a:lnTo>
                  <a:lnTo>
                    <a:pt x="0" y="4169"/>
                  </a:lnTo>
                  <a:lnTo>
                    <a:pt x="4228" y="4169"/>
                  </a:lnTo>
                  <a:cubicBezTo>
                    <a:pt x="4396" y="4169"/>
                    <a:pt x="4532" y="4034"/>
                    <a:pt x="4532" y="3866"/>
                  </a:cubicBezTo>
                  <a:lnTo>
                    <a:pt x="4532" y="365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" name="Freeform: Shape 21"/>
            <p:cNvSpPr/>
            <p:nvPr/>
          </p:nvSpPr>
          <p:spPr>
            <a:xfrm>
              <a:off x="6509879" y="4273200"/>
              <a:ext cx="2106360" cy="116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852" h="325">
                  <a:moveTo>
                    <a:pt x="5772" y="0"/>
                  </a:moveTo>
                  <a:lnTo>
                    <a:pt x="869" y="0"/>
                  </a:lnTo>
                  <a:cubicBezTo>
                    <a:pt x="737" y="141"/>
                    <a:pt x="560" y="235"/>
                    <a:pt x="360" y="267"/>
                  </a:cubicBezTo>
                  <a:lnTo>
                    <a:pt x="0" y="325"/>
                  </a:lnTo>
                  <a:lnTo>
                    <a:pt x="5772" y="325"/>
                  </a:lnTo>
                  <a:cubicBezTo>
                    <a:pt x="5816" y="325"/>
                    <a:pt x="5852" y="290"/>
                    <a:pt x="5852" y="246"/>
                  </a:cubicBezTo>
                  <a:lnTo>
                    <a:pt x="5852" y="80"/>
                  </a:lnTo>
                  <a:cubicBezTo>
                    <a:pt x="5852" y="36"/>
                    <a:pt x="5816" y="0"/>
                    <a:pt x="5772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" name="Freeform: Shape 22"/>
            <p:cNvSpPr/>
            <p:nvPr/>
          </p:nvSpPr>
          <p:spPr>
            <a:xfrm>
              <a:off x="5623200" y="4273200"/>
              <a:ext cx="675000" cy="116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76" h="325">
                  <a:moveTo>
                    <a:pt x="1587" y="168"/>
                  </a:moveTo>
                  <a:cubicBezTo>
                    <a:pt x="1528" y="119"/>
                    <a:pt x="1477" y="63"/>
                    <a:pt x="1435" y="0"/>
                  </a:cubicBezTo>
                  <a:lnTo>
                    <a:pt x="644" y="0"/>
                  </a:lnTo>
                  <a:cubicBezTo>
                    <a:pt x="579" y="55"/>
                    <a:pt x="505" y="101"/>
                    <a:pt x="425" y="137"/>
                  </a:cubicBezTo>
                  <a:lnTo>
                    <a:pt x="0" y="325"/>
                  </a:lnTo>
                  <a:lnTo>
                    <a:pt x="1876" y="325"/>
                  </a:lnTo>
                  <a:cubicBezTo>
                    <a:pt x="1770" y="292"/>
                    <a:pt x="1671" y="239"/>
                    <a:pt x="1587" y="168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" name="Freeform: Shape 23"/>
            <p:cNvSpPr/>
            <p:nvPr/>
          </p:nvSpPr>
          <p:spPr>
            <a:xfrm>
              <a:off x="6121440" y="3783600"/>
              <a:ext cx="744120" cy="582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068" h="1620">
                  <a:moveTo>
                    <a:pt x="2057" y="646"/>
                  </a:moveTo>
                  <a:cubicBezTo>
                    <a:pt x="1993" y="244"/>
                    <a:pt x="1676" y="0"/>
                    <a:pt x="1312" y="0"/>
                  </a:cubicBezTo>
                  <a:cubicBezTo>
                    <a:pt x="1268" y="0"/>
                    <a:pt x="1224" y="4"/>
                    <a:pt x="1179" y="11"/>
                  </a:cubicBezTo>
                  <a:cubicBezTo>
                    <a:pt x="1179" y="11"/>
                    <a:pt x="859" y="62"/>
                    <a:pt x="646" y="96"/>
                  </a:cubicBezTo>
                  <a:cubicBezTo>
                    <a:pt x="235" y="163"/>
                    <a:pt x="-62" y="524"/>
                    <a:pt x="11" y="975"/>
                  </a:cubicBezTo>
                  <a:cubicBezTo>
                    <a:pt x="75" y="1377"/>
                    <a:pt x="391" y="1620"/>
                    <a:pt x="756" y="1620"/>
                  </a:cubicBezTo>
                  <a:cubicBezTo>
                    <a:pt x="800" y="1620"/>
                    <a:pt x="844" y="1617"/>
                    <a:pt x="889" y="1610"/>
                  </a:cubicBezTo>
                  <a:cubicBezTo>
                    <a:pt x="889" y="1610"/>
                    <a:pt x="1209" y="1558"/>
                    <a:pt x="1422" y="1524"/>
                  </a:cubicBezTo>
                  <a:cubicBezTo>
                    <a:pt x="1833" y="1458"/>
                    <a:pt x="2130" y="1097"/>
                    <a:pt x="2057" y="646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" name="Freeform: Shape 24"/>
            <p:cNvSpPr/>
            <p:nvPr/>
          </p:nvSpPr>
          <p:spPr>
            <a:xfrm>
              <a:off x="5375160" y="3758400"/>
              <a:ext cx="550800" cy="633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31" h="1761">
                  <a:moveTo>
                    <a:pt x="1460" y="460"/>
                  </a:moveTo>
                  <a:cubicBezTo>
                    <a:pt x="1326" y="158"/>
                    <a:pt x="1060" y="0"/>
                    <a:pt x="776" y="0"/>
                  </a:cubicBezTo>
                  <a:cubicBezTo>
                    <a:pt x="667" y="0"/>
                    <a:pt x="556" y="23"/>
                    <a:pt x="448" y="70"/>
                  </a:cubicBezTo>
                  <a:cubicBezTo>
                    <a:pt x="448" y="70"/>
                    <a:pt x="194" y="183"/>
                    <a:pt x="0" y="269"/>
                  </a:cubicBezTo>
                  <a:lnTo>
                    <a:pt x="0" y="1717"/>
                  </a:lnTo>
                  <a:cubicBezTo>
                    <a:pt x="80" y="1746"/>
                    <a:pt x="164" y="1761"/>
                    <a:pt x="250" y="1761"/>
                  </a:cubicBezTo>
                  <a:cubicBezTo>
                    <a:pt x="359" y="1761"/>
                    <a:pt x="470" y="1738"/>
                    <a:pt x="578" y="1690"/>
                  </a:cubicBezTo>
                  <a:cubicBezTo>
                    <a:pt x="578" y="1690"/>
                    <a:pt x="873" y="1559"/>
                    <a:pt x="1071" y="1471"/>
                  </a:cubicBezTo>
                  <a:cubicBezTo>
                    <a:pt x="1452" y="1302"/>
                    <a:pt x="1646" y="877"/>
                    <a:pt x="1460" y="46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" name="Freeform: Shape 25"/>
            <p:cNvSpPr/>
            <p:nvPr/>
          </p:nvSpPr>
          <p:spPr>
            <a:xfrm>
              <a:off x="5693400" y="2464560"/>
              <a:ext cx="515879" cy="5151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34" h="1432">
                  <a:moveTo>
                    <a:pt x="717" y="0"/>
                  </a:moveTo>
                  <a:cubicBezTo>
                    <a:pt x="321" y="0"/>
                    <a:pt x="0" y="321"/>
                    <a:pt x="0" y="716"/>
                  </a:cubicBezTo>
                  <a:cubicBezTo>
                    <a:pt x="0" y="1112"/>
                    <a:pt x="321" y="1432"/>
                    <a:pt x="717" y="1432"/>
                  </a:cubicBezTo>
                  <a:cubicBezTo>
                    <a:pt x="1113" y="1432"/>
                    <a:pt x="1434" y="1112"/>
                    <a:pt x="1434" y="716"/>
                  </a:cubicBezTo>
                  <a:cubicBezTo>
                    <a:pt x="1434" y="321"/>
                    <a:pt x="1113" y="0"/>
                    <a:pt x="717" y="0"/>
                  </a:cubicBezTo>
                  <a:close/>
                  <a:moveTo>
                    <a:pt x="717" y="55"/>
                  </a:moveTo>
                  <a:cubicBezTo>
                    <a:pt x="1082" y="55"/>
                    <a:pt x="1378" y="352"/>
                    <a:pt x="1378" y="716"/>
                  </a:cubicBezTo>
                  <a:cubicBezTo>
                    <a:pt x="1378" y="1080"/>
                    <a:pt x="1082" y="1377"/>
                    <a:pt x="717" y="1377"/>
                  </a:cubicBezTo>
                  <a:cubicBezTo>
                    <a:pt x="353" y="1377"/>
                    <a:pt x="56" y="1080"/>
                    <a:pt x="56" y="716"/>
                  </a:cubicBezTo>
                  <a:cubicBezTo>
                    <a:pt x="56" y="352"/>
                    <a:pt x="353" y="55"/>
                    <a:pt x="717" y="55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" name="Freeform: Shape 26"/>
            <p:cNvSpPr/>
            <p:nvPr/>
          </p:nvSpPr>
          <p:spPr>
            <a:xfrm>
              <a:off x="6505200" y="2464560"/>
              <a:ext cx="515520" cy="5151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33" h="1432">
                  <a:moveTo>
                    <a:pt x="716" y="0"/>
                  </a:moveTo>
                  <a:cubicBezTo>
                    <a:pt x="321" y="0"/>
                    <a:pt x="0" y="321"/>
                    <a:pt x="0" y="716"/>
                  </a:cubicBezTo>
                  <a:cubicBezTo>
                    <a:pt x="0" y="1112"/>
                    <a:pt x="321" y="1432"/>
                    <a:pt x="716" y="1432"/>
                  </a:cubicBezTo>
                  <a:cubicBezTo>
                    <a:pt x="1112" y="1432"/>
                    <a:pt x="1433" y="1112"/>
                    <a:pt x="1433" y="716"/>
                  </a:cubicBezTo>
                  <a:cubicBezTo>
                    <a:pt x="1433" y="321"/>
                    <a:pt x="1112" y="0"/>
                    <a:pt x="716" y="0"/>
                  </a:cubicBezTo>
                  <a:close/>
                  <a:moveTo>
                    <a:pt x="716" y="55"/>
                  </a:moveTo>
                  <a:cubicBezTo>
                    <a:pt x="1081" y="55"/>
                    <a:pt x="1377" y="352"/>
                    <a:pt x="1377" y="716"/>
                  </a:cubicBezTo>
                  <a:cubicBezTo>
                    <a:pt x="1377" y="1080"/>
                    <a:pt x="1081" y="1377"/>
                    <a:pt x="716" y="1377"/>
                  </a:cubicBezTo>
                  <a:cubicBezTo>
                    <a:pt x="352" y="1377"/>
                    <a:pt x="55" y="1080"/>
                    <a:pt x="55" y="716"/>
                  </a:cubicBezTo>
                  <a:cubicBezTo>
                    <a:pt x="55" y="352"/>
                    <a:pt x="352" y="55"/>
                    <a:pt x="716" y="55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" name="Freeform: Shape 27"/>
            <p:cNvSpPr/>
            <p:nvPr/>
          </p:nvSpPr>
          <p:spPr>
            <a:xfrm>
              <a:off x="7316640" y="2464560"/>
              <a:ext cx="515520" cy="5151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33" h="1432">
                  <a:moveTo>
                    <a:pt x="1077" y="752"/>
                  </a:moveTo>
                  <a:cubicBezTo>
                    <a:pt x="997" y="752"/>
                    <a:pt x="931" y="687"/>
                    <a:pt x="931" y="607"/>
                  </a:cubicBezTo>
                  <a:cubicBezTo>
                    <a:pt x="931" y="526"/>
                    <a:pt x="997" y="461"/>
                    <a:pt x="1077" y="461"/>
                  </a:cubicBezTo>
                  <a:cubicBezTo>
                    <a:pt x="1158" y="461"/>
                    <a:pt x="1223" y="526"/>
                    <a:pt x="1223" y="607"/>
                  </a:cubicBezTo>
                  <a:cubicBezTo>
                    <a:pt x="1223" y="687"/>
                    <a:pt x="1158" y="752"/>
                    <a:pt x="1077" y="752"/>
                  </a:cubicBezTo>
                  <a:close/>
                  <a:moveTo>
                    <a:pt x="717" y="1241"/>
                  </a:moveTo>
                  <a:cubicBezTo>
                    <a:pt x="506" y="1241"/>
                    <a:pt x="335" y="1127"/>
                    <a:pt x="335" y="986"/>
                  </a:cubicBezTo>
                  <a:lnTo>
                    <a:pt x="1098" y="986"/>
                  </a:lnTo>
                  <a:cubicBezTo>
                    <a:pt x="1098" y="1127"/>
                    <a:pt x="927" y="1241"/>
                    <a:pt x="717" y="1241"/>
                  </a:cubicBezTo>
                  <a:close/>
                  <a:moveTo>
                    <a:pt x="210" y="607"/>
                  </a:moveTo>
                  <a:cubicBezTo>
                    <a:pt x="210" y="526"/>
                    <a:pt x="275" y="461"/>
                    <a:pt x="356" y="461"/>
                  </a:cubicBezTo>
                  <a:cubicBezTo>
                    <a:pt x="437" y="461"/>
                    <a:pt x="502" y="526"/>
                    <a:pt x="502" y="607"/>
                  </a:cubicBezTo>
                  <a:cubicBezTo>
                    <a:pt x="502" y="687"/>
                    <a:pt x="437" y="752"/>
                    <a:pt x="356" y="752"/>
                  </a:cubicBezTo>
                  <a:cubicBezTo>
                    <a:pt x="275" y="752"/>
                    <a:pt x="210" y="687"/>
                    <a:pt x="210" y="607"/>
                  </a:cubicBezTo>
                  <a:close/>
                  <a:moveTo>
                    <a:pt x="717" y="0"/>
                  </a:moveTo>
                  <a:cubicBezTo>
                    <a:pt x="321" y="0"/>
                    <a:pt x="0" y="321"/>
                    <a:pt x="0" y="716"/>
                  </a:cubicBezTo>
                  <a:cubicBezTo>
                    <a:pt x="0" y="1112"/>
                    <a:pt x="321" y="1432"/>
                    <a:pt x="717" y="1432"/>
                  </a:cubicBezTo>
                  <a:cubicBezTo>
                    <a:pt x="1112" y="1432"/>
                    <a:pt x="1433" y="1112"/>
                    <a:pt x="1433" y="716"/>
                  </a:cubicBezTo>
                  <a:cubicBezTo>
                    <a:pt x="1433" y="321"/>
                    <a:pt x="1112" y="0"/>
                    <a:pt x="717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" name="Freeform: Shape 28"/>
            <p:cNvSpPr/>
            <p:nvPr/>
          </p:nvSpPr>
          <p:spPr>
            <a:xfrm>
              <a:off x="5872320" y="2597040"/>
              <a:ext cx="158400" cy="250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1" h="696">
                  <a:moveTo>
                    <a:pt x="441" y="696"/>
                  </a:moveTo>
                  <a:lnTo>
                    <a:pt x="0" y="696"/>
                  </a:lnTo>
                  <a:lnTo>
                    <a:pt x="0" y="607"/>
                  </a:lnTo>
                  <a:cubicBezTo>
                    <a:pt x="175" y="426"/>
                    <a:pt x="293" y="324"/>
                    <a:pt x="293" y="207"/>
                  </a:cubicBezTo>
                  <a:cubicBezTo>
                    <a:pt x="293" y="139"/>
                    <a:pt x="252" y="98"/>
                    <a:pt x="165" y="98"/>
                  </a:cubicBezTo>
                  <a:cubicBezTo>
                    <a:pt x="96" y="98"/>
                    <a:pt x="18" y="124"/>
                    <a:pt x="18" y="124"/>
                  </a:cubicBezTo>
                  <a:lnTo>
                    <a:pt x="11" y="124"/>
                  </a:lnTo>
                  <a:lnTo>
                    <a:pt x="11" y="23"/>
                  </a:lnTo>
                  <a:cubicBezTo>
                    <a:pt x="11" y="23"/>
                    <a:pt x="90" y="0"/>
                    <a:pt x="183" y="0"/>
                  </a:cubicBezTo>
                  <a:cubicBezTo>
                    <a:pt x="354" y="0"/>
                    <a:pt x="432" y="78"/>
                    <a:pt x="432" y="191"/>
                  </a:cubicBezTo>
                  <a:cubicBezTo>
                    <a:pt x="432" y="347"/>
                    <a:pt x="287" y="452"/>
                    <a:pt x="149" y="593"/>
                  </a:cubicBezTo>
                  <a:lnTo>
                    <a:pt x="441" y="593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7" name="Freeform: Shape 29"/>
            <p:cNvSpPr/>
            <p:nvPr/>
          </p:nvSpPr>
          <p:spPr>
            <a:xfrm>
              <a:off x="6698160" y="2595960"/>
              <a:ext cx="155160" cy="252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2" h="702">
                  <a:moveTo>
                    <a:pt x="61" y="289"/>
                  </a:moveTo>
                  <a:lnTo>
                    <a:pt x="131" y="289"/>
                  </a:lnTo>
                  <a:cubicBezTo>
                    <a:pt x="162" y="289"/>
                    <a:pt x="202" y="288"/>
                    <a:pt x="235" y="269"/>
                  </a:cubicBezTo>
                  <a:cubicBezTo>
                    <a:pt x="261" y="254"/>
                    <a:pt x="280" y="228"/>
                    <a:pt x="280" y="188"/>
                  </a:cubicBezTo>
                  <a:cubicBezTo>
                    <a:pt x="280" y="132"/>
                    <a:pt x="242" y="98"/>
                    <a:pt x="159" y="98"/>
                  </a:cubicBezTo>
                  <a:cubicBezTo>
                    <a:pt x="89" y="98"/>
                    <a:pt x="15" y="122"/>
                    <a:pt x="15" y="122"/>
                  </a:cubicBezTo>
                  <a:lnTo>
                    <a:pt x="7" y="122"/>
                  </a:lnTo>
                  <a:lnTo>
                    <a:pt x="7" y="22"/>
                  </a:lnTo>
                  <a:cubicBezTo>
                    <a:pt x="7" y="22"/>
                    <a:pt x="81" y="0"/>
                    <a:pt x="172" y="0"/>
                  </a:cubicBezTo>
                  <a:cubicBezTo>
                    <a:pt x="333" y="0"/>
                    <a:pt x="417" y="68"/>
                    <a:pt x="417" y="172"/>
                  </a:cubicBezTo>
                  <a:cubicBezTo>
                    <a:pt x="417" y="256"/>
                    <a:pt x="363" y="313"/>
                    <a:pt x="280" y="331"/>
                  </a:cubicBezTo>
                  <a:cubicBezTo>
                    <a:pt x="366" y="344"/>
                    <a:pt x="432" y="403"/>
                    <a:pt x="432" y="501"/>
                  </a:cubicBezTo>
                  <a:cubicBezTo>
                    <a:pt x="432" y="623"/>
                    <a:pt x="328" y="702"/>
                    <a:pt x="155" y="702"/>
                  </a:cubicBezTo>
                  <a:cubicBezTo>
                    <a:pt x="63" y="702"/>
                    <a:pt x="0" y="680"/>
                    <a:pt x="0" y="680"/>
                  </a:cubicBezTo>
                  <a:lnTo>
                    <a:pt x="0" y="581"/>
                  </a:lnTo>
                  <a:lnTo>
                    <a:pt x="7" y="581"/>
                  </a:lnTo>
                  <a:cubicBezTo>
                    <a:pt x="7" y="581"/>
                    <a:pt x="80" y="604"/>
                    <a:pt x="151" y="604"/>
                  </a:cubicBezTo>
                  <a:cubicBezTo>
                    <a:pt x="241" y="604"/>
                    <a:pt x="294" y="566"/>
                    <a:pt x="294" y="497"/>
                  </a:cubicBezTo>
                  <a:cubicBezTo>
                    <a:pt x="294" y="454"/>
                    <a:pt x="273" y="425"/>
                    <a:pt x="245" y="409"/>
                  </a:cubicBezTo>
                  <a:cubicBezTo>
                    <a:pt x="208" y="388"/>
                    <a:pt x="164" y="388"/>
                    <a:pt x="130" y="388"/>
                  </a:cubicBezTo>
                  <a:lnTo>
                    <a:pt x="61" y="388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8" name="Straight Connector 47"/>
            <p:cNvSpPr/>
            <p:nvPr/>
          </p:nvSpPr>
          <p:spPr>
            <a:xfrm>
              <a:off x="5425560" y="2722320"/>
              <a:ext cx="225000" cy="0"/>
            </a:xfrm>
            <a:prstGeom prst="line">
              <a:avLst/>
            </a:prstGeom>
            <a:grpFill/>
            <a:ln w="11520" cap="flat">
              <a:solidFill>
                <a:srgbClr val="FFFFFF"/>
              </a:solidFill>
              <a:prstDash val="solid"/>
              <a:miter/>
            </a:ln>
          </p:spPr>
          <p:txBody>
            <a:bodyPr vert="horz" wrap="none" lIns="5760" tIns="5760" rIns="5760" bIns="576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9" name="Straight Connector 48"/>
            <p:cNvSpPr/>
            <p:nvPr/>
          </p:nvSpPr>
          <p:spPr>
            <a:xfrm>
              <a:off x="6240960" y="2722320"/>
              <a:ext cx="224999" cy="0"/>
            </a:xfrm>
            <a:prstGeom prst="line">
              <a:avLst/>
            </a:prstGeom>
            <a:grpFill/>
            <a:ln w="11520" cap="flat">
              <a:solidFill>
                <a:srgbClr val="FFFFFF"/>
              </a:solidFill>
              <a:prstDash val="solid"/>
              <a:miter/>
            </a:ln>
          </p:spPr>
          <p:txBody>
            <a:bodyPr vert="horz" wrap="none" lIns="5760" tIns="5760" rIns="5760" bIns="576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0" name="Straight Connector 49"/>
            <p:cNvSpPr/>
            <p:nvPr/>
          </p:nvSpPr>
          <p:spPr>
            <a:xfrm>
              <a:off x="7054200" y="2722320"/>
              <a:ext cx="225000" cy="0"/>
            </a:xfrm>
            <a:prstGeom prst="line">
              <a:avLst/>
            </a:prstGeom>
            <a:grpFill/>
            <a:ln w="11520" cap="flat">
              <a:solidFill>
                <a:srgbClr val="FFFFFF"/>
              </a:solidFill>
              <a:prstDash val="solid"/>
              <a:miter/>
            </a:ln>
          </p:spPr>
          <p:txBody>
            <a:bodyPr vert="horz" wrap="none" lIns="5760" tIns="5760" rIns="5760" bIns="576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1" name="Freeform: Shape 33"/>
            <p:cNvSpPr/>
            <p:nvPr/>
          </p:nvSpPr>
          <p:spPr>
            <a:xfrm>
              <a:off x="4096440" y="1752479"/>
              <a:ext cx="1298880" cy="1298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09" h="3607">
                  <a:moveTo>
                    <a:pt x="3053" y="1964"/>
                  </a:moveTo>
                  <a:cubicBezTo>
                    <a:pt x="3173" y="1912"/>
                    <a:pt x="3312" y="1968"/>
                    <a:pt x="3363" y="2087"/>
                  </a:cubicBezTo>
                  <a:cubicBezTo>
                    <a:pt x="3414" y="2207"/>
                    <a:pt x="3359" y="2346"/>
                    <a:pt x="3239" y="2397"/>
                  </a:cubicBezTo>
                  <a:cubicBezTo>
                    <a:pt x="3120" y="2448"/>
                    <a:pt x="2981" y="2393"/>
                    <a:pt x="2929" y="2273"/>
                  </a:cubicBezTo>
                  <a:cubicBezTo>
                    <a:pt x="2878" y="2153"/>
                    <a:pt x="2934" y="2015"/>
                    <a:pt x="3053" y="1964"/>
                  </a:cubicBezTo>
                  <a:close/>
                  <a:moveTo>
                    <a:pt x="2372" y="2887"/>
                  </a:moveTo>
                  <a:lnTo>
                    <a:pt x="3247" y="2887"/>
                  </a:lnTo>
                  <a:cubicBezTo>
                    <a:pt x="3475" y="2585"/>
                    <a:pt x="3609" y="2210"/>
                    <a:pt x="3609" y="1802"/>
                  </a:cubicBezTo>
                  <a:cubicBezTo>
                    <a:pt x="3608" y="807"/>
                    <a:pt x="2800" y="0"/>
                    <a:pt x="1805" y="0"/>
                  </a:cubicBezTo>
                  <a:lnTo>
                    <a:pt x="1803" y="0"/>
                  </a:lnTo>
                  <a:cubicBezTo>
                    <a:pt x="806" y="1"/>
                    <a:pt x="-1" y="809"/>
                    <a:pt x="0" y="1805"/>
                  </a:cubicBezTo>
                  <a:cubicBezTo>
                    <a:pt x="1" y="2801"/>
                    <a:pt x="808" y="3607"/>
                    <a:pt x="1805" y="3607"/>
                  </a:cubicBezTo>
                  <a:lnTo>
                    <a:pt x="1806" y="3607"/>
                  </a:lnTo>
                  <a:cubicBezTo>
                    <a:pt x="2172" y="3607"/>
                    <a:pt x="2512" y="3497"/>
                    <a:pt x="2797" y="3310"/>
                  </a:cubicBezTo>
                  <a:cubicBezTo>
                    <a:pt x="2643" y="3260"/>
                    <a:pt x="2372" y="3062"/>
                    <a:pt x="2372" y="288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2" name="Freeform: Shape 34"/>
            <p:cNvSpPr/>
            <p:nvPr/>
          </p:nvSpPr>
          <p:spPr>
            <a:xfrm>
              <a:off x="2066760" y="3230280"/>
              <a:ext cx="172440" cy="259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80" h="722">
                  <a:moveTo>
                    <a:pt x="2" y="243"/>
                  </a:moveTo>
                  <a:cubicBezTo>
                    <a:pt x="38" y="293"/>
                    <a:pt x="97" y="372"/>
                    <a:pt x="166" y="457"/>
                  </a:cubicBezTo>
                  <a:cubicBezTo>
                    <a:pt x="283" y="601"/>
                    <a:pt x="398" y="722"/>
                    <a:pt x="398" y="722"/>
                  </a:cubicBezTo>
                  <a:lnTo>
                    <a:pt x="480" y="303"/>
                  </a:lnTo>
                  <a:cubicBezTo>
                    <a:pt x="480" y="303"/>
                    <a:pt x="386" y="190"/>
                    <a:pt x="273" y="0"/>
                  </a:cubicBezTo>
                  <a:cubicBezTo>
                    <a:pt x="273" y="0"/>
                    <a:pt x="-30" y="164"/>
                    <a:pt x="2" y="243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3" name="Freeform: Shape 35"/>
            <p:cNvSpPr/>
            <p:nvPr/>
          </p:nvSpPr>
          <p:spPr>
            <a:xfrm>
              <a:off x="2234160" y="3270960"/>
              <a:ext cx="200160" cy="223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7" h="622">
                  <a:moveTo>
                    <a:pt x="549" y="326"/>
                  </a:moveTo>
                  <a:cubicBezTo>
                    <a:pt x="601" y="261"/>
                    <a:pt x="387" y="0"/>
                    <a:pt x="387" y="0"/>
                  </a:cubicBezTo>
                  <a:cubicBezTo>
                    <a:pt x="212" y="134"/>
                    <a:pt x="82" y="203"/>
                    <a:pt x="82" y="203"/>
                  </a:cubicBezTo>
                  <a:lnTo>
                    <a:pt x="0" y="622"/>
                  </a:lnTo>
                  <a:cubicBezTo>
                    <a:pt x="0" y="622"/>
                    <a:pt x="152" y="553"/>
                    <a:pt x="315" y="464"/>
                  </a:cubicBezTo>
                  <a:cubicBezTo>
                    <a:pt x="407" y="413"/>
                    <a:pt x="528" y="339"/>
                    <a:pt x="545" y="329"/>
                  </a:cubicBezTo>
                  <a:cubicBezTo>
                    <a:pt x="546" y="328"/>
                    <a:pt x="548" y="326"/>
                    <a:pt x="549" y="326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4" name="Freeform: Shape 36"/>
            <p:cNvSpPr/>
            <p:nvPr/>
          </p:nvSpPr>
          <p:spPr>
            <a:xfrm>
              <a:off x="2055600" y="2970360"/>
              <a:ext cx="255960" cy="347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12" h="965">
                  <a:moveTo>
                    <a:pt x="22" y="950"/>
                  </a:moveTo>
                  <a:cubicBezTo>
                    <a:pt x="25" y="955"/>
                    <a:pt x="29" y="960"/>
                    <a:pt x="33" y="965"/>
                  </a:cubicBezTo>
                  <a:cubicBezTo>
                    <a:pt x="27" y="951"/>
                    <a:pt x="26" y="939"/>
                    <a:pt x="27" y="919"/>
                  </a:cubicBezTo>
                  <a:cubicBezTo>
                    <a:pt x="29" y="878"/>
                    <a:pt x="57" y="847"/>
                    <a:pt x="70" y="836"/>
                  </a:cubicBezTo>
                  <a:cubicBezTo>
                    <a:pt x="132" y="778"/>
                    <a:pt x="225" y="696"/>
                    <a:pt x="324" y="621"/>
                  </a:cubicBezTo>
                  <a:cubicBezTo>
                    <a:pt x="500" y="488"/>
                    <a:pt x="630" y="418"/>
                    <a:pt x="630" y="418"/>
                  </a:cubicBezTo>
                  <a:lnTo>
                    <a:pt x="712" y="0"/>
                  </a:lnTo>
                  <a:cubicBezTo>
                    <a:pt x="712" y="0"/>
                    <a:pt x="561" y="68"/>
                    <a:pt x="398" y="157"/>
                  </a:cubicBezTo>
                  <a:cubicBezTo>
                    <a:pt x="291" y="216"/>
                    <a:pt x="200" y="271"/>
                    <a:pt x="149" y="303"/>
                  </a:cubicBezTo>
                  <a:cubicBezTo>
                    <a:pt x="146" y="305"/>
                    <a:pt x="108" y="325"/>
                    <a:pt x="97" y="380"/>
                  </a:cubicBezTo>
                  <a:cubicBezTo>
                    <a:pt x="85" y="439"/>
                    <a:pt x="27" y="738"/>
                    <a:pt x="3" y="859"/>
                  </a:cubicBezTo>
                  <a:cubicBezTo>
                    <a:pt x="-8" y="913"/>
                    <a:pt x="19" y="947"/>
                    <a:pt x="22" y="95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5" name="Freeform: Shape 37"/>
            <p:cNvSpPr/>
            <p:nvPr/>
          </p:nvSpPr>
          <p:spPr>
            <a:xfrm>
              <a:off x="2306160" y="2975039"/>
              <a:ext cx="183600" cy="413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11" h="1150">
                  <a:moveTo>
                    <a:pt x="363" y="1140"/>
                  </a:moveTo>
                  <a:cubicBezTo>
                    <a:pt x="358" y="1143"/>
                    <a:pt x="353" y="1146"/>
                    <a:pt x="347" y="1150"/>
                  </a:cubicBezTo>
                  <a:cubicBezTo>
                    <a:pt x="358" y="1139"/>
                    <a:pt x="364" y="1128"/>
                    <a:pt x="370" y="1109"/>
                  </a:cubicBezTo>
                  <a:cubicBezTo>
                    <a:pt x="384" y="1070"/>
                    <a:pt x="369" y="1031"/>
                    <a:pt x="362" y="1016"/>
                  </a:cubicBezTo>
                  <a:cubicBezTo>
                    <a:pt x="326" y="940"/>
                    <a:pt x="271" y="828"/>
                    <a:pt x="207" y="721"/>
                  </a:cubicBezTo>
                  <a:cubicBezTo>
                    <a:pt x="94" y="531"/>
                    <a:pt x="0" y="418"/>
                    <a:pt x="0" y="418"/>
                  </a:cubicBezTo>
                  <a:lnTo>
                    <a:pt x="82" y="0"/>
                  </a:lnTo>
                  <a:cubicBezTo>
                    <a:pt x="82" y="0"/>
                    <a:pt x="196" y="120"/>
                    <a:pt x="313" y="264"/>
                  </a:cubicBezTo>
                  <a:cubicBezTo>
                    <a:pt x="390" y="358"/>
                    <a:pt x="454" y="444"/>
                    <a:pt x="489" y="492"/>
                  </a:cubicBezTo>
                  <a:cubicBezTo>
                    <a:pt x="491" y="495"/>
                    <a:pt x="519" y="529"/>
                    <a:pt x="508" y="583"/>
                  </a:cubicBezTo>
                  <a:cubicBezTo>
                    <a:pt x="497" y="643"/>
                    <a:pt x="438" y="942"/>
                    <a:pt x="415" y="1063"/>
                  </a:cubicBezTo>
                  <a:cubicBezTo>
                    <a:pt x="404" y="1117"/>
                    <a:pt x="367" y="1138"/>
                    <a:pt x="363" y="114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1950936" y="3584916"/>
            <a:ext cx="2791956" cy="3028884"/>
            <a:chOff x="3291839" y="91440"/>
            <a:chExt cx="3711960" cy="4026960"/>
          </a:xfrm>
          <a:solidFill>
            <a:schemeClr val="accent1"/>
          </a:solidFill>
        </p:grpSpPr>
        <p:sp>
          <p:nvSpPr>
            <p:cNvPr id="69" name="Freeform: Shape 13"/>
            <p:cNvSpPr/>
            <p:nvPr/>
          </p:nvSpPr>
          <p:spPr>
            <a:xfrm>
              <a:off x="5830200" y="705960"/>
              <a:ext cx="106560" cy="106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7" h="298">
                  <a:moveTo>
                    <a:pt x="297" y="149"/>
                  </a:moveTo>
                  <a:cubicBezTo>
                    <a:pt x="297" y="231"/>
                    <a:pt x="230" y="298"/>
                    <a:pt x="148" y="298"/>
                  </a:cubicBezTo>
                  <a:cubicBezTo>
                    <a:pt x="66" y="298"/>
                    <a:pt x="0" y="231"/>
                    <a:pt x="0" y="149"/>
                  </a:cubicBezTo>
                  <a:cubicBezTo>
                    <a:pt x="0" y="67"/>
                    <a:pt x="66" y="0"/>
                    <a:pt x="148" y="0"/>
                  </a:cubicBezTo>
                  <a:cubicBezTo>
                    <a:pt x="230" y="0"/>
                    <a:pt x="297" y="67"/>
                    <a:pt x="297" y="149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0" name="Freeform: Shape 14"/>
            <p:cNvSpPr/>
            <p:nvPr/>
          </p:nvSpPr>
          <p:spPr>
            <a:xfrm>
              <a:off x="3804840" y="400680"/>
              <a:ext cx="817919" cy="818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73" h="2275">
                  <a:moveTo>
                    <a:pt x="1317" y="2260"/>
                  </a:moveTo>
                  <a:cubicBezTo>
                    <a:pt x="1937" y="2160"/>
                    <a:pt x="2358" y="1577"/>
                    <a:pt x="2258" y="957"/>
                  </a:cubicBezTo>
                  <a:cubicBezTo>
                    <a:pt x="2158" y="337"/>
                    <a:pt x="1576" y="-85"/>
                    <a:pt x="956" y="15"/>
                  </a:cubicBezTo>
                  <a:cubicBezTo>
                    <a:pt x="336" y="115"/>
                    <a:pt x="-85" y="698"/>
                    <a:pt x="15" y="1319"/>
                  </a:cubicBezTo>
                  <a:cubicBezTo>
                    <a:pt x="114" y="1938"/>
                    <a:pt x="698" y="2360"/>
                    <a:pt x="1317" y="2260"/>
                  </a:cubicBezTo>
                  <a:close/>
                  <a:moveTo>
                    <a:pt x="1358" y="1136"/>
                  </a:moveTo>
                  <a:cubicBezTo>
                    <a:pt x="1371" y="1217"/>
                    <a:pt x="1316" y="1293"/>
                    <a:pt x="1235" y="1306"/>
                  </a:cubicBezTo>
                  <a:cubicBezTo>
                    <a:pt x="1153" y="1319"/>
                    <a:pt x="1077" y="1264"/>
                    <a:pt x="1064" y="1183"/>
                  </a:cubicBezTo>
                  <a:cubicBezTo>
                    <a:pt x="1051" y="1102"/>
                    <a:pt x="1107" y="1025"/>
                    <a:pt x="1188" y="1012"/>
                  </a:cubicBezTo>
                  <a:cubicBezTo>
                    <a:pt x="1269" y="999"/>
                    <a:pt x="1345" y="1054"/>
                    <a:pt x="1358" y="1136"/>
                  </a:cubicBezTo>
                  <a:close/>
                  <a:moveTo>
                    <a:pt x="2098" y="1017"/>
                  </a:moveTo>
                  <a:cubicBezTo>
                    <a:pt x="2111" y="1098"/>
                    <a:pt x="2056" y="1174"/>
                    <a:pt x="1976" y="1187"/>
                  </a:cubicBezTo>
                  <a:cubicBezTo>
                    <a:pt x="1895" y="1200"/>
                    <a:pt x="1819" y="1145"/>
                    <a:pt x="1806" y="1064"/>
                  </a:cubicBezTo>
                  <a:cubicBezTo>
                    <a:pt x="1793" y="983"/>
                    <a:pt x="1848" y="906"/>
                    <a:pt x="1929" y="893"/>
                  </a:cubicBezTo>
                  <a:cubicBezTo>
                    <a:pt x="2009" y="880"/>
                    <a:pt x="2085" y="936"/>
                    <a:pt x="2098" y="1017"/>
                  </a:cubicBezTo>
                  <a:close/>
                  <a:moveTo>
                    <a:pt x="2033" y="1471"/>
                  </a:moveTo>
                  <a:cubicBezTo>
                    <a:pt x="2062" y="1632"/>
                    <a:pt x="1897" y="1797"/>
                    <a:pt x="1661" y="1840"/>
                  </a:cubicBezTo>
                  <a:cubicBezTo>
                    <a:pt x="1426" y="1882"/>
                    <a:pt x="1212" y="1787"/>
                    <a:pt x="1183" y="162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1" name="Freeform: Shape 15"/>
            <p:cNvSpPr/>
            <p:nvPr/>
          </p:nvSpPr>
          <p:spPr>
            <a:xfrm>
              <a:off x="4656600" y="91440"/>
              <a:ext cx="378720" cy="45683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53" h="1270">
                  <a:moveTo>
                    <a:pt x="498" y="1270"/>
                  </a:moveTo>
                  <a:cubicBezTo>
                    <a:pt x="452" y="1270"/>
                    <a:pt x="406" y="1264"/>
                    <a:pt x="360" y="1251"/>
                  </a:cubicBezTo>
                  <a:cubicBezTo>
                    <a:pt x="93" y="1179"/>
                    <a:pt x="-54" y="923"/>
                    <a:pt x="18" y="656"/>
                  </a:cubicBezTo>
                  <a:lnTo>
                    <a:pt x="97" y="361"/>
                  </a:lnTo>
                  <a:cubicBezTo>
                    <a:pt x="155" y="145"/>
                    <a:pt x="340" y="0"/>
                    <a:pt x="556" y="0"/>
                  </a:cubicBezTo>
                  <a:cubicBezTo>
                    <a:pt x="601" y="0"/>
                    <a:pt x="646" y="6"/>
                    <a:pt x="692" y="18"/>
                  </a:cubicBezTo>
                  <a:cubicBezTo>
                    <a:pt x="821" y="53"/>
                    <a:pt x="927" y="133"/>
                    <a:pt x="990" y="242"/>
                  </a:cubicBezTo>
                  <a:cubicBezTo>
                    <a:pt x="1054" y="353"/>
                    <a:pt x="1069" y="485"/>
                    <a:pt x="1035" y="614"/>
                  </a:cubicBezTo>
                  <a:lnTo>
                    <a:pt x="955" y="909"/>
                  </a:lnTo>
                  <a:cubicBezTo>
                    <a:pt x="898" y="1125"/>
                    <a:pt x="714" y="1270"/>
                    <a:pt x="498" y="127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2" name="Freeform: Shape 16"/>
            <p:cNvSpPr/>
            <p:nvPr/>
          </p:nvSpPr>
          <p:spPr>
            <a:xfrm>
              <a:off x="3291839" y="1314000"/>
              <a:ext cx="1295640" cy="2804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00" h="7791">
                  <a:moveTo>
                    <a:pt x="1180" y="2564"/>
                  </a:moveTo>
                  <a:lnTo>
                    <a:pt x="1178" y="391"/>
                  </a:lnTo>
                  <a:lnTo>
                    <a:pt x="1179" y="391"/>
                  </a:lnTo>
                  <a:cubicBezTo>
                    <a:pt x="1184" y="200"/>
                    <a:pt x="1319" y="42"/>
                    <a:pt x="1499" y="0"/>
                  </a:cubicBezTo>
                  <a:lnTo>
                    <a:pt x="1642" y="65"/>
                  </a:lnTo>
                  <a:lnTo>
                    <a:pt x="2324" y="392"/>
                  </a:lnTo>
                  <a:lnTo>
                    <a:pt x="2407" y="293"/>
                  </a:lnTo>
                  <a:lnTo>
                    <a:pt x="2679" y="675"/>
                  </a:lnTo>
                  <a:lnTo>
                    <a:pt x="2891" y="290"/>
                  </a:lnTo>
                  <a:lnTo>
                    <a:pt x="2984" y="363"/>
                  </a:lnTo>
                  <a:lnTo>
                    <a:pt x="3481" y="116"/>
                  </a:lnTo>
                  <a:cubicBezTo>
                    <a:pt x="3549" y="187"/>
                    <a:pt x="3593" y="283"/>
                    <a:pt x="3596" y="389"/>
                  </a:cubicBezTo>
                  <a:lnTo>
                    <a:pt x="3597" y="389"/>
                  </a:lnTo>
                  <a:lnTo>
                    <a:pt x="3599" y="3615"/>
                  </a:lnTo>
                  <a:cubicBezTo>
                    <a:pt x="3512" y="3656"/>
                    <a:pt x="3420" y="3684"/>
                    <a:pt x="3328" y="3699"/>
                  </a:cubicBezTo>
                  <a:cubicBezTo>
                    <a:pt x="3289" y="3706"/>
                    <a:pt x="3253" y="3710"/>
                    <a:pt x="3220" y="3712"/>
                  </a:cubicBezTo>
                  <a:cubicBezTo>
                    <a:pt x="3198" y="3713"/>
                    <a:pt x="3182" y="3714"/>
                    <a:pt x="3171" y="3714"/>
                  </a:cubicBezTo>
                  <a:cubicBezTo>
                    <a:pt x="3169" y="3714"/>
                    <a:pt x="3169" y="3714"/>
                    <a:pt x="3170" y="3714"/>
                  </a:cubicBezTo>
                  <a:lnTo>
                    <a:pt x="3167" y="3713"/>
                  </a:lnTo>
                  <a:lnTo>
                    <a:pt x="1193" y="3713"/>
                  </a:lnTo>
                  <a:cubicBezTo>
                    <a:pt x="1307" y="3636"/>
                    <a:pt x="1389" y="3527"/>
                    <a:pt x="1428" y="3399"/>
                  </a:cubicBezTo>
                  <a:cubicBezTo>
                    <a:pt x="1473" y="3251"/>
                    <a:pt x="1457" y="3090"/>
                    <a:pt x="1383" y="2946"/>
                  </a:cubicBezTo>
                  <a:lnTo>
                    <a:pt x="1228" y="2643"/>
                  </a:lnTo>
                  <a:cubicBezTo>
                    <a:pt x="1214" y="2615"/>
                    <a:pt x="1198" y="2589"/>
                    <a:pt x="1180" y="2564"/>
                  </a:cubicBezTo>
                  <a:close/>
                  <a:moveTo>
                    <a:pt x="1181" y="3890"/>
                  </a:moveTo>
                  <a:lnTo>
                    <a:pt x="1181" y="3986"/>
                  </a:lnTo>
                  <a:lnTo>
                    <a:pt x="951" y="5435"/>
                  </a:lnTo>
                  <a:lnTo>
                    <a:pt x="233" y="6006"/>
                  </a:lnTo>
                  <a:cubicBezTo>
                    <a:pt x="91" y="6118"/>
                    <a:pt x="12" y="6280"/>
                    <a:pt x="0" y="6447"/>
                  </a:cubicBezTo>
                  <a:lnTo>
                    <a:pt x="0" y="6537"/>
                  </a:lnTo>
                  <a:cubicBezTo>
                    <a:pt x="9" y="6657"/>
                    <a:pt x="52" y="6775"/>
                    <a:pt x="132" y="6876"/>
                  </a:cubicBezTo>
                  <a:cubicBezTo>
                    <a:pt x="344" y="7144"/>
                    <a:pt x="733" y="7189"/>
                    <a:pt x="1001" y="6977"/>
                  </a:cubicBezTo>
                  <a:lnTo>
                    <a:pt x="1932" y="6240"/>
                  </a:lnTo>
                  <a:lnTo>
                    <a:pt x="2124" y="6087"/>
                  </a:lnTo>
                  <a:lnTo>
                    <a:pt x="2160" y="5844"/>
                  </a:lnTo>
                  <a:lnTo>
                    <a:pt x="2362" y="4466"/>
                  </a:lnTo>
                  <a:lnTo>
                    <a:pt x="2362" y="7172"/>
                  </a:lnTo>
                  <a:cubicBezTo>
                    <a:pt x="2362" y="7514"/>
                    <a:pt x="2639" y="7791"/>
                    <a:pt x="2981" y="7791"/>
                  </a:cubicBezTo>
                  <a:cubicBezTo>
                    <a:pt x="3323" y="7791"/>
                    <a:pt x="3600" y="7514"/>
                    <a:pt x="3600" y="7172"/>
                  </a:cubicBezTo>
                  <a:lnTo>
                    <a:pt x="3600" y="4067"/>
                  </a:lnTo>
                  <a:cubicBezTo>
                    <a:pt x="3600" y="4061"/>
                    <a:pt x="3600" y="4054"/>
                    <a:pt x="3599" y="4048"/>
                  </a:cubicBezTo>
                  <a:lnTo>
                    <a:pt x="3599" y="3808"/>
                  </a:lnTo>
                  <a:cubicBezTo>
                    <a:pt x="3520" y="3838"/>
                    <a:pt x="3439" y="3860"/>
                    <a:pt x="3357" y="3874"/>
                  </a:cubicBezTo>
                  <a:cubicBezTo>
                    <a:pt x="3312" y="3881"/>
                    <a:pt x="3270" y="3886"/>
                    <a:pt x="3231" y="3889"/>
                  </a:cubicBezTo>
                  <a:cubicBezTo>
                    <a:pt x="3205" y="3890"/>
                    <a:pt x="3183" y="3891"/>
                    <a:pt x="3168" y="3890"/>
                  </a:cubicBezTo>
                  <a:cubicBezTo>
                    <a:pt x="3165" y="3890"/>
                    <a:pt x="3165" y="3890"/>
                    <a:pt x="3164" y="3890"/>
                  </a:cubicBezTo>
                  <a:lnTo>
                    <a:pt x="3167" y="389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3" name="Freeform: Shape 17"/>
            <p:cNvSpPr/>
            <p:nvPr/>
          </p:nvSpPr>
          <p:spPr>
            <a:xfrm>
              <a:off x="3895560" y="1264319"/>
              <a:ext cx="307440" cy="153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55" h="428">
                  <a:moveTo>
                    <a:pt x="623" y="428"/>
                  </a:moveTo>
                  <a:lnTo>
                    <a:pt x="855" y="154"/>
                  </a:lnTo>
                  <a:lnTo>
                    <a:pt x="268" y="0"/>
                  </a:lnTo>
                  <a:lnTo>
                    <a:pt x="0" y="127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4" name="Freeform: Shape 18"/>
            <p:cNvSpPr/>
            <p:nvPr/>
          </p:nvSpPr>
          <p:spPr>
            <a:xfrm>
              <a:off x="3324600" y="2167560"/>
              <a:ext cx="448199" cy="501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46" h="1394">
                  <a:moveTo>
                    <a:pt x="694" y="1394"/>
                  </a:moveTo>
                  <a:cubicBezTo>
                    <a:pt x="495" y="1394"/>
                    <a:pt x="313" y="1280"/>
                    <a:pt x="219" y="1096"/>
                  </a:cubicBezTo>
                  <a:lnTo>
                    <a:pt x="64" y="793"/>
                  </a:lnTo>
                  <a:cubicBezTo>
                    <a:pt x="-3" y="662"/>
                    <a:pt x="-18" y="517"/>
                    <a:pt x="23" y="384"/>
                  </a:cubicBezTo>
                  <a:cubicBezTo>
                    <a:pt x="65" y="247"/>
                    <a:pt x="163" y="133"/>
                    <a:pt x="299" y="63"/>
                  </a:cubicBezTo>
                  <a:cubicBezTo>
                    <a:pt x="380" y="21"/>
                    <a:pt x="466" y="0"/>
                    <a:pt x="553" y="0"/>
                  </a:cubicBezTo>
                  <a:cubicBezTo>
                    <a:pt x="752" y="0"/>
                    <a:pt x="934" y="114"/>
                    <a:pt x="1028" y="298"/>
                  </a:cubicBezTo>
                  <a:lnTo>
                    <a:pt x="1183" y="601"/>
                  </a:lnTo>
                  <a:cubicBezTo>
                    <a:pt x="1250" y="731"/>
                    <a:pt x="1265" y="877"/>
                    <a:pt x="1224" y="1010"/>
                  </a:cubicBezTo>
                  <a:cubicBezTo>
                    <a:pt x="1182" y="1147"/>
                    <a:pt x="1084" y="1261"/>
                    <a:pt x="948" y="1331"/>
                  </a:cubicBezTo>
                  <a:cubicBezTo>
                    <a:pt x="866" y="1373"/>
                    <a:pt x="781" y="1394"/>
                    <a:pt x="694" y="139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5" name="Freeform: Shape 19"/>
            <p:cNvSpPr/>
            <p:nvPr/>
          </p:nvSpPr>
          <p:spPr>
            <a:xfrm>
              <a:off x="4270320" y="1286280"/>
              <a:ext cx="259920" cy="120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23" h="337">
                  <a:moveTo>
                    <a:pt x="276" y="337"/>
                  </a:moveTo>
                  <a:lnTo>
                    <a:pt x="723" y="117"/>
                  </a:lnTo>
                  <a:lnTo>
                    <a:pt x="404" y="0"/>
                  </a:lnTo>
                  <a:lnTo>
                    <a:pt x="0" y="116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6" name="Freeform: Shape 20"/>
            <p:cNvSpPr/>
            <p:nvPr/>
          </p:nvSpPr>
          <p:spPr>
            <a:xfrm>
              <a:off x="5179320" y="189360"/>
              <a:ext cx="832679" cy="2990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14" h="8307">
                  <a:moveTo>
                    <a:pt x="976" y="4017"/>
                  </a:moveTo>
                  <a:cubicBezTo>
                    <a:pt x="896" y="3839"/>
                    <a:pt x="304" y="2532"/>
                    <a:pt x="228" y="2363"/>
                  </a:cubicBezTo>
                  <a:cubicBezTo>
                    <a:pt x="209" y="2321"/>
                    <a:pt x="197" y="2278"/>
                    <a:pt x="191" y="2235"/>
                  </a:cubicBezTo>
                  <a:lnTo>
                    <a:pt x="184" y="2236"/>
                  </a:lnTo>
                  <a:cubicBezTo>
                    <a:pt x="184" y="2236"/>
                    <a:pt x="29" y="795"/>
                    <a:pt x="4" y="558"/>
                  </a:cubicBezTo>
                  <a:cubicBezTo>
                    <a:pt x="-26" y="281"/>
                    <a:pt x="121" y="29"/>
                    <a:pt x="374" y="2"/>
                  </a:cubicBezTo>
                  <a:cubicBezTo>
                    <a:pt x="628" y="-25"/>
                    <a:pt x="824" y="184"/>
                    <a:pt x="854" y="466"/>
                  </a:cubicBezTo>
                  <a:lnTo>
                    <a:pt x="1024" y="2048"/>
                  </a:lnTo>
                  <a:lnTo>
                    <a:pt x="1464" y="3019"/>
                  </a:lnTo>
                  <a:lnTo>
                    <a:pt x="1563" y="3019"/>
                  </a:lnTo>
                  <a:lnTo>
                    <a:pt x="1721" y="3019"/>
                  </a:lnTo>
                  <a:lnTo>
                    <a:pt x="1786" y="3114"/>
                  </a:lnTo>
                  <a:lnTo>
                    <a:pt x="2068" y="3582"/>
                  </a:lnTo>
                  <a:cubicBezTo>
                    <a:pt x="2075" y="3594"/>
                    <a:pt x="2087" y="3601"/>
                    <a:pt x="2101" y="3602"/>
                  </a:cubicBezTo>
                  <a:cubicBezTo>
                    <a:pt x="2102" y="3602"/>
                    <a:pt x="2102" y="3602"/>
                    <a:pt x="2103" y="3602"/>
                  </a:cubicBezTo>
                  <a:cubicBezTo>
                    <a:pt x="2116" y="3602"/>
                    <a:pt x="2128" y="3596"/>
                    <a:pt x="2136" y="3585"/>
                  </a:cubicBezTo>
                  <a:lnTo>
                    <a:pt x="2314" y="3338"/>
                  </a:lnTo>
                  <a:lnTo>
                    <a:pt x="2314" y="8307"/>
                  </a:lnTo>
                  <a:lnTo>
                    <a:pt x="976" y="8307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7" name="Freeform: Shape 21"/>
            <p:cNvSpPr/>
            <p:nvPr/>
          </p:nvSpPr>
          <p:spPr>
            <a:xfrm>
              <a:off x="6041519" y="1276200"/>
              <a:ext cx="962280" cy="1903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674" h="5288">
                  <a:moveTo>
                    <a:pt x="548" y="1366"/>
                  </a:moveTo>
                  <a:cubicBezTo>
                    <a:pt x="555" y="1343"/>
                    <a:pt x="649" y="1354"/>
                    <a:pt x="649" y="1354"/>
                  </a:cubicBezTo>
                  <a:cubicBezTo>
                    <a:pt x="644" y="1416"/>
                    <a:pt x="647" y="1457"/>
                    <a:pt x="647" y="1457"/>
                  </a:cubicBezTo>
                  <a:lnTo>
                    <a:pt x="561" y="1539"/>
                  </a:lnTo>
                  <a:cubicBezTo>
                    <a:pt x="561" y="1539"/>
                    <a:pt x="554" y="1493"/>
                    <a:pt x="551" y="1441"/>
                  </a:cubicBezTo>
                  <a:cubicBezTo>
                    <a:pt x="549" y="1410"/>
                    <a:pt x="548" y="1383"/>
                    <a:pt x="548" y="1366"/>
                  </a:cubicBezTo>
                  <a:cubicBezTo>
                    <a:pt x="548" y="1364"/>
                    <a:pt x="548" y="1362"/>
                    <a:pt x="548" y="1361"/>
                  </a:cubicBezTo>
                  <a:cubicBezTo>
                    <a:pt x="548" y="1360"/>
                    <a:pt x="547" y="1348"/>
                    <a:pt x="558" y="1337"/>
                  </a:cubicBezTo>
                  <a:cubicBezTo>
                    <a:pt x="583" y="1313"/>
                    <a:pt x="645" y="1255"/>
                    <a:pt x="657" y="1243"/>
                  </a:cubicBezTo>
                  <a:cubicBezTo>
                    <a:pt x="668" y="1233"/>
                    <a:pt x="680" y="1234"/>
                    <a:pt x="681" y="1234"/>
                  </a:cubicBezTo>
                  <a:cubicBezTo>
                    <a:pt x="698" y="1235"/>
                    <a:pt x="728" y="1237"/>
                    <a:pt x="761" y="1241"/>
                  </a:cubicBezTo>
                  <a:cubicBezTo>
                    <a:pt x="813" y="1247"/>
                    <a:pt x="858" y="1256"/>
                    <a:pt x="858" y="1256"/>
                  </a:cubicBezTo>
                  <a:lnTo>
                    <a:pt x="772" y="1338"/>
                  </a:lnTo>
                  <a:cubicBezTo>
                    <a:pt x="772" y="1338"/>
                    <a:pt x="731" y="1333"/>
                    <a:pt x="670" y="1335"/>
                  </a:cubicBezTo>
                  <a:cubicBezTo>
                    <a:pt x="635" y="1336"/>
                    <a:pt x="601" y="1339"/>
                    <a:pt x="577" y="1342"/>
                  </a:cubicBezTo>
                  <a:cubicBezTo>
                    <a:pt x="573" y="1343"/>
                    <a:pt x="561" y="1345"/>
                    <a:pt x="554" y="1354"/>
                  </a:cubicBezTo>
                  <a:cubicBezTo>
                    <a:pt x="551" y="1359"/>
                    <a:pt x="549" y="1362"/>
                    <a:pt x="548" y="1366"/>
                  </a:cubicBezTo>
                  <a:close/>
                  <a:moveTo>
                    <a:pt x="1338" y="1985"/>
                  </a:moveTo>
                  <a:lnTo>
                    <a:pt x="1856" y="3103"/>
                  </a:lnTo>
                  <a:cubicBezTo>
                    <a:pt x="1956" y="3318"/>
                    <a:pt x="2193" y="3419"/>
                    <a:pt x="2424" y="3311"/>
                  </a:cubicBezTo>
                  <a:cubicBezTo>
                    <a:pt x="2656" y="3204"/>
                    <a:pt x="2730" y="2954"/>
                    <a:pt x="2633" y="2743"/>
                  </a:cubicBezTo>
                  <a:lnTo>
                    <a:pt x="1528" y="358"/>
                  </a:lnTo>
                  <a:cubicBezTo>
                    <a:pt x="1419" y="123"/>
                    <a:pt x="1180" y="-11"/>
                    <a:pt x="937" y="1"/>
                  </a:cubicBezTo>
                  <a:cubicBezTo>
                    <a:pt x="928" y="0"/>
                    <a:pt x="919" y="0"/>
                    <a:pt x="911" y="0"/>
                  </a:cubicBezTo>
                  <a:lnTo>
                    <a:pt x="752" y="0"/>
                  </a:lnTo>
                  <a:lnTo>
                    <a:pt x="585" y="0"/>
                  </a:lnTo>
                  <a:lnTo>
                    <a:pt x="524" y="102"/>
                  </a:lnTo>
                  <a:lnTo>
                    <a:pt x="247" y="563"/>
                  </a:lnTo>
                  <a:cubicBezTo>
                    <a:pt x="240" y="575"/>
                    <a:pt x="227" y="582"/>
                    <a:pt x="213" y="583"/>
                  </a:cubicBezTo>
                  <a:cubicBezTo>
                    <a:pt x="213" y="583"/>
                    <a:pt x="212" y="583"/>
                    <a:pt x="211" y="583"/>
                  </a:cubicBezTo>
                  <a:cubicBezTo>
                    <a:pt x="198" y="583"/>
                    <a:pt x="186" y="577"/>
                    <a:pt x="178" y="566"/>
                  </a:cubicBezTo>
                  <a:lnTo>
                    <a:pt x="0" y="319"/>
                  </a:lnTo>
                  <a:lnTo>
                    <a:pt x="0" y="5288"/>
                  </a:lnTo>
                  <a:lnTo>
                    <a:pt x="1338" y="5288"/>
                  </a:lnTo>
                  <a:close/>
                  <a:moveTo>
                    <a:pt x="746" y="1573"/>
                  </a:moveTo>
                  <a:cubicBezTo>
                    <a:pt x="769" y="1567"/>
                    <a:pt x="762" y="1473"/>
                    <a:pt x="762" y="1473"/>
                  </a:cubicBezTo>
                  <a:cubicBezTo>
                    <a:pt x="701" y="1476"/>
                    <a:pt x="660" y="1470"/>
                    <a:pt x="660" y="1470"/>
                  </a:cubicBezTo>
                  <a:lnTo>
                    <a:pt x="574" y="1552"/>
                  </a:lnTo>
                  <a:cubicBezTo>
                    <a:pt x="574" y="1552"/>
                    <a:pt x="620" y="1561"/>
                    <a:pt x="671" y="1567"/>
                  </a:cubicBezTo>
                  <a:cubicBezTo>
                    <a:pt x="700" y="1571"/>
                    <a:pt x="739" y="1573"/>
                    <a:pt x="745" y="1574"/>
                  </a:cubicBezTo>
                  <a:cubicBezTo>
                    <a:pt x="745" y="1574"/>
                    <a:pt x="746" y="1574"/>
                    <a:pt x="746" y="1573"/>
                  </a:cubicBezTo>
                  <a:close/>
                  <a:moveTo>
                    <a:pt x="751" y="1574"/>
                  </a:moveTo>
                  <a:cubicBezTo>
                    <a:pt x="749" y="1574"/>
                    <a:pt x="748" y="1574"/>
                    <a:pt x="746" y="1574"/>
                  </a:cubicBezTo>
                  <a:cubicBezTo>
                    <a:pt x="750" y="1573"/>
                    <a:pt x="753" y="1571"/>
                    <a:pt x="757" y="1568"/>
                  </a:cubicBezTo>
                  <a:cubicBezTo>
                    <a:pt x="767" y="1562"/>
                    <a:pt x="770" y="1550"/>
                    <a:pt x="771" y="1546"/>
                  </a:cubicBezTo>
                  <a:cubicBezTo>
                    <a:pt x="775" y="1523"/>
                    <a:pt x="780" y="1488"/>
                    <a:pt x="783" y="1454"/>
                  </a:cubicBezTo>
                  <a:cubicBezTo>
                    <a:pt x="788" y="1392"/>
                    <a:pt x="785" y="1352"/>
                    <a:pt x="785" y="1352"/>
                  </a:cubicBezTo>
                  <a:lnTo>
                    <a:pt x="871" y="1270"/>
                  </a:lnTo>
                  <a:cubicBezTo>
                    <a:pt x="871" y="1270"/>
                    <a:pt x="877" y="1315"/>
                    <a:pt x="881" y="1367"/>
                  </a:cubicBezTo>
                  <a:cubicBezTo>
                    <a:pt x="883" y="1401"/>
                    <a:pt x="884" y="1430"/>
                    <a:pt x="884" y="1447"/>
                  </a:cubicBezTo>
                  <a:cubicBezTo>
                    <a:pt x="884" y="1448"/>
                    <a:pt x="885" y="1460"/>
                    <a:pt x="874" y="1471"/>
                  </a:cubicBezTo>
                  <a:cubicBezTo>
                    <a:pt x="861" y="1483"/>
                    <a:pt x="800" y="1541"/>
                    <a:pt x="775" y="1565"/>
                  </a:cubicBezTo>
                  <a:cubicBezTo>
                    <a:pt x="764" y="1575"/>
                    <a:pt x="752" y="1574"/>
                    <a:pt x="751" y="1574"/>
                  </a:cubicBezTo>
                  <a:close/>
                  <a:moveTo>
                    <a:pt x="961" y="1028"/>
                  </a:moveTo>
                  <a:lnTo>
                    <a:pt x="884" y="1028"/>
                  </a:lnTo>
                  <a:lnTo>
                    <a:pt x="884" y="1082"/>
                  </a:lnTo>
                  <a:cubicBezTo>
                    <a:pt x="884" y="1093"/>
                    <a:pt x="874" y="1103"/>
                    <a:pt x="863" y="1103"/>
                  </a:cubicBezTo>
                  <a:cubicBezTo>
                    <a:pt x="851" y="1103"/>
                    <a:pt x="842" y="1093"/>
                    <a:pt x="842" y="1082"/>
                  </a:cubicBezTo>
                  <a:lnTo>
                    <a:pt x="842" y="1028"/>
                  </a:lnTo>
                  <a:lnTo>
                    <a:pt x="693" y="1028"/>
                  </a:lnTo>
                  <a:lnTo>
                    <a:pt x="693" y="1103"/>
                  </a:lnTo>
                  <a:cubicBezTo>
                    <a:pt x="693" y="1115"/>
                    <a:pt x="683" y="1145"/>
                    <a:pt x="672" y="1145"/>
                  </a:cubicBezTo>
                  <a:cubicBezTo>
                    <a:pt x="660" y="1145"/>
                    <a:pt x="650" y="1115"/>
                    <a:pt x="650" y="1103"/>
                  </a:cubicBezTo>
                  <a:lnTo>
                    <a:pt x="650" y="1028"/>
                  </a:lnTo>
                  <a:lnTo>
                    <a:pt x="387" y="1028"/>
                  </a:lnTo>
                  <a:lnTo>
                    <a:pt x="387" y="967"/>
                  </a:lnTo>
                  <a:lnTo>
                    <a:pt x="613" y="967"/>
                  </a:lnTo>
                  <a:lnTo>
                    <a:pt x="613" y="876"/>
                  </a:lnTo>
                  <a:cubicBezTo>
                    <a:pt x="613" y="844"/>
                    <a:pt x="639" y="744"/>
                    <a:pt x="671" y="744"/>
                  </a:cubicBezTo>
                  <a:lnTo>
                    <a:pt x="672" y="744"/>
                  </a:lnTo>
                  <a:cubicBezTo>
                    <a:pt x="704" y="744"/>
                    <a:pt x="730" y="844"/>
                    <a:pt x="730" y="876"/>
                  </a:cubicBezTo>
                  <a:lnTo>
                    <a:pt x="730" y="967"/>
                  </a:lnTo>
                  <a:lnTo>
                    <a:pt x="768" y="967"/>
                  </a:lnTo>
                  <a:lnTo>
                    <a:pt x="768" y="790"/>
                  </a:lnTo>
                  <a:cubicBezTo>
                    <a:pt x="768" y="764"/>
                    <a:pt x="788" y="744"/>
                    <a:pt x="814" y="744"/>
                  </a:cubicBezTo>
                  <a:lnTo>
                    <a:pt x="838" y="744"/>
                  </a:lnTo>
                  <a:cubicBezTo>
                    <a:pt x="863" y="744"/>
                    <a:pt x="884" y="764"/>
                    <a:pt x="884" y="790"/>
                  </a:cubicBezTo>
                  <a:lnTo>
                    <a:pt x="884" y="852"/>
                  </a:lnTo>
                  <a:lnTo>
                    <a:pt x="884" y="967"/>
                  </a:lnTo>
                  <a:lnTo>
                    <a:pt x="961" y="967"/>
                  </a:lnTo>
                  <a:close/>
                  <a:moveTo>
                    <a:pt x="807" y="1682"/>
                  </a:moveTo>
                  <a:lnTo>
                    <a:pt x="790" y="1682"/>
                  </a:lnTo>
                  <a:cubicBezTo>
                    <a:pt x="785" y="1682"/>
                    <a:pt x="782" y="1682"/>
                    <a:pt x="780" y="1684"/>
                  </a:cubicBezTo>
                  <a:cubicBezTo>
                    <a:pt x="778" y="1686"/>
                    <a:pt x="777" y="1690"/>
                    <a:pt x="777" y="1694"/>
                  </a:cubicBezTo>
                  <a:lnTo>
                    <a:pt x="777" y="1753"/>
                  </a:lnTo>
                  <a:lnTo>
                    <a:pt x="767" y="1753"/>
                  </a:lnTo>
                  <a:lnTo>
                    <a:pt x="767" y="1694"/>
                  </a:lnTo>
                  <a:cubicBezTo>
                    <a:pt x="767" y="1689"/>
                    <a:pt x="767" y="1684"/>
                    <a:pt x="770" y="1681"/>
                  </a:cubicBezTo>
                  <a:cubicBezTo>
                    <a:pt x="774" y="1674"/>
                    <a:pt x="782" y="1672"/>
                    <a:pt x="789" y="1672"/>
                  </a:cubicBezTo>
                  <a:lnTo>
                    <a:pt x="807" y="1672"/>
                  </a:lnTo>
                  <a:close/>
                  <a:moveTo>
                    <a:pt x="742" y="1744"/>
                  </a:moveTo>
                  <a:cubicBezTo>
                    <a:pt x="737" y="1744"/>
                    <a:pt x="734" y="1743"/>
                    <a:pt x="732" y="1741"/>
                  </a:cubicBezTo>
                  <a:cubicBezTo>
                    <a:pt x="729" y="1739"/>
                    <a:pt x="729" y="1736"/>
                    <a:pt x="729" y="1731"/>
                  </a:cubicBezTo>
                  <a:lnTo>
                    <a:pt x="729" y="1682"/>
                  </a:lnTo>
                  <a:lnTo>
                    <a:pt x="750" y="1682"/>
                  </a:lnTo>
                  <a:lnTo>
                    <a:pt x="750" y="1672"/>
                  </a:lnTo>
                  <a:lnTo>
                    <a:pt x="729" y="1672"/>
                  </a:lnTo>
                  <a:lnTo>
                    <a:pt x="729" y="1648"/>
                  </a:lnTo>
                  <a:lnTo>
                    <a:pt x="718" y="1648"/>
                  </a:lnTo>
                  <a:lnTo>
                    <a:pt x="718" y="1732"/>
                  </a:lnTo>
                  <a:cubicBezTo>
                    <a:pt x="718" y="1736"/>
                    <a:pt x="719" y="1741"/>
                    <a:pt x="722" y="1745"/>
                  </a:cubicBezTo>
                  <a:cubicBezTo>
                    <a:pt x="726" y="1751"/>
                    <a:pt x="734" y="1753"/>
                    <a:pt x="740" y="1753"/>
                  </a:cubicBezTo>
                  <a:lnTo>
                    <a:pt x="759" y="1753"/>
                  </a:lnTo>
                  <a:lnTo>
                    <a:pt x="759" y="1744"/>
                  </a:lnTo>
                  <a:close/>
                  <a:moveTo>
                    <a:pt x="477" y="1648"/>
                  </a:moveTo>
                  <a:lnTo>
                    <a:pt x="477" y="1672"/>
                  </a:lnTo>
                  <a:lnTo>
                    <a:pt x="455" y="1672"/>
                  </a:lnTo>
                  <a:cubicBezTo>
                    <a:pt x="443" y="1672"/>
                    <a:pt x="435" y="1676"/>
                    <a:pt x="430" y="1681"/>
                  </a:cubicBezTo>
                  <a:cubicBezTo>
                    <a:pt x="422" y="1688"/>
                    <a:pt x="422" y="1699"/>
                    <a:pt x="422" y="1700"/>
                  </a:cubicBezTo>
                  <a:lnTo>
                    <a:pt x="422" y="1726"/>
                  </a:lnTo>
                  <a:cubicBezTo>
                    <a:pt x="422" y="1727"/>
                    <a:pt x="422" y="1737"/>
                    <a:pt x="430" y="1744"/>
                  </a:cubicBezTo>
                  <a:cubicBezTo>
                    <a:pt x="435" y="1749"/>
                    <a:pt x="443" y="1753"/>
                    <a:pt x="455" y="1753"/>
                  </a:cubicBezTo>
                  <a:lnTo>
                    <a:pt x="465" y="1753"/>
                  </a:lnTo>
                  <a:cubicBezTo>
                    <a:pt x="471" y="1753"/>
                    <a:pt x="479" y="1751"/>
                    <a:pt x="484" y="1745"/>
                  </a:cubicBezTo>
                  <a:cubicBezTo>
                    <a:pt x="486" y="1741"/>
                    <a:pt x="487" y="1736"/>
                    <a:pt x="487" y="1732"/>
                  </a:cubicBezTo>
                  <a:lnTo>
                    <a:pt x="487" y="1648"/>
                  </a:lnTo>
                  <a:close/>
                  <a:moveTo>
                    <a:pt x="898" y="1687"/>
                  </a:moveTo>
                  <a:cubicBezTo>
                    <a:pt x="902" y="1684"/>
                    <a:pt x="907" y="1682"/>
                    <a:pt x="915" y="1682"/>
                  </a:cubicBezTo>
                  <a:lnTo>
                    <a:pt x="939" y="1682"/>
                  </a:lnTo>
                  <a:lnTo>
                    <a:pt x="939" y="1672"/>
                  </a:lnTo>
                  <a:lnTo>
                    <a:pt x="916" y="1672"/>
                  </a:lnTo>
                  <a:cubicBezTo>
                    <a:pt x="903" y="1672"/>
                    <a:pt x="895" y="1676"/>
                    <a:pt x="891" y="1681"/>
                  </a:cubicBezTo>
                  <a:cubicBezTo>
                    <a:pt x="883" y="1688"/>
                    <a:pt x="883" y="1699"/>
                    <a:pt x="883" y="1700"/>
                  </a:cubicBezTo>
                  <a:lnTo>
                    <a:pt x="883" y="1726"/>
                  </a:lnTo>
                  <a:cubicBezTo>
                    <a:pt x="883" y="1727"/>
                    <a:pt x="883" y="1737"/>
                    <a:pt x="891" y="1744"/>
                  </a:cubicBezTo>
                  <a:cubicBezTo>
                    <a:pt x="895" y="1749"/>
                    <a:pt x="903" y="1753"/>
                    <a:pt x="916" y="1753"/>
                  </a:cubicBezTo>
                  <a:lnTo>
                    <a:pt x="939" y="1753"/>
                  </a:lnTo>
                  <a:lnTo>
                    <a:pt x="939" y="1744"/>
                  </a:lnTo>
                  <a:lnTo>
                    <a:pt x="915" y="1744"/>
                  </a:lnTo>
                  <a:cubicBezTo>
                    <a:pt x="907" y="1744"/>
                    <a:pt x="902" y="1741"/>
                    <a:pt x="898" y="1738"/>
                  </a:cubicBezTo>
                  <a:cubicBezTo>
                    <a:pt x="895" y="1735"/>
                    <a:pt x="893" y="1730"/>
                    <a:pt x="893" y="1726"/>
                  </a:cubicBezTo>
                  <a:lnTo>
                    <a:pt x="893" y="1699"/>
                  </a:lnTo>
                  <a:cubicBezTo>
                    <a:pt x="893" y="1696"/>
                    <a:pt x="895" y="1691"/>
                    <a:pt x="898" y="1687"/>
                  </a:cubicBezTo>
                  <a:close/>
                  <a:moveTo>
                    <a:pt x="708" y="1700"/>
                  </a:moveTo>
                  <a:cubicBezTo>
                    <a:pt x="708" y="1699"/>
                    <a:pt x="708" y="1688"/>
                    <a:pt x="700" y="1681"/>
                  </a:cubicBezTo>
                  <a:cubicBezTo>
                    <a:pt x="696" y="1676"/>
                    <a:pt x="688" y="1672"/>
                    <a:pt x="675" y="1672"/>
                  </a:cubicBezTo>
                  <a:lnTo>
                    <a:pt x="652" y="1672"/>
                  </a:lnTo>
                  <a:lnTo>
                    <a:pt x="652" y="1682"/>
                  </a:lnTo>
                  <a:lnTo>
                    <a:pt x="676" y="1682"/>
                  </a:lnTo>
                  <a:cubicBezTo>
                    <a:pt x="684" y="1682"/>
                    <a:pt x="690" y="1684"/>
                    <a:pt x="693" y="1687"/>
                  </a:cubicBezTo>
                  <a:cubicBezTo>
                    <a:pt x="696" y="1691"/>
                    <a:pt x="698" y="1696"/>
                    <a:pt x="698" y="1699"/>
                  </a:cubicBezTo>
                  <a:lnTo>
                    <a:pt x="698" y="1707"/>
                  </a:lnTo>
                  <a:lnTo>
                    <a:pt x="666" y="1707"/>
                  </a:lnTo>
                  <a:cubicBezTo>
                    <a:pt x="659" y="1707"/>
                    <a:pt x="651" y="1708"/>
                    <a:pt x="647" y="1715"/>
                  </a:cubicBezTo>
                  <a:cubicBezTo>
                    <a:pt x="644" y="1719"/>
                    <a:pt x="644" y="1724"/>
                    <a:pt x="644" y="1728"/>
                  </a:cubicBezTo>
                  <a:lnTo>
                    <a:pt x="644" y="1732"/>
                  </a:lnTo>
                  <a:cubicBezTo>
                    <a:pt x="644" y="1736"/>
                    <a:pt x="644" y="1741"/>
                    <a:pt x="647" y="1745"/>
                  </a:cubicBezTo>
                  <a:cubicBezTo>
                    <a:pt x="651" y="1752"/>
                    <a:pt x="659" y="1753"/>
                    <a:pt x="666" y="1753"/>
                  </a:cubicBezTo>
                  <a:lnTo>
                    <a:pt x="686" y="1753"/>
                  </a:lnTo>
                  <a:cubicBezTo>
                    <a:pt x="692" y="1753"/>
                    <a:pt x="700" y="1752"/>
                    <a:pt x="705" y="1745"/>
                  </a:cubicBezTo>
                  <a:cubicBezTo>
                    <a:pt x="707" y="1741"/>
                    <a:pt x="708" y="1736"/>
                    <a:pt x="708" y="1732"/>
                  </a:cubicBezTo>
                  <a:close/>
                  <a:moveTo>
                    <a:pt x="875" y="1700"/>
                  </a:moveTo>
                  <a:cubicBezTo>
                    <a:pt x="875" y="1699"/>
                    <a:pt x="875" y="1688"/>
                    <a:pt x="868" y="1681"/>
                  </a:cubicBezTo>
                  <a:cubicBezTo>
                    <a:pt x="863" y="1676"/>
                    <a:pt x="855" y="1672"/>
                    <a:pt x="842" y="1672"/>
                  </a:cubicBezTo>
                  <a:lnTo>
                    <a:pt x="820" y="1672"/>
                  </a:lnTo>
                  <a:lnTo>
                    <a:pt x="820" y="1682"/>
                  </a:lnTo>
                  <a:lnTo>
                    <a:pt x="843" y="1682"/>
                  </a:lnTo>
                  <a:cubicBezTo>
                    <a:pt x="852" y="1682"/>
                    <a:pt x="857" y="1684"/>
                    <a:pt x="860" y="1687"/>
                  </a:cubicBezTo>
                  <a:cubicBezTo>
                    <a:pt x="864" y="1691"/>
                    <a:pt x="865" y="1696"/>
                    <a:pt x="865" y="1699"/>
                  </a:cubicBezTo>
                  <a:lnTo>
                    <a:pt x="865" y="1707"/>
                  </a:lnTo>
                  <a:lnTo>
                    <a:pt x="833" y="1707"/>
                  </a:lnTo>
                  <a:cubicBezTo>
                    <a:pt x="827" y="1707"/>
                    <a:pt x="818" y="1708"/>
                    <a:pt x="814" y="1715"/>
                  </a:cubicBezTo>
                  <a:cubicBezTo>
                    <a:pt x="812" y="1719"/>
                    <a:pt x="811" y="1724"/>
                    <a:pt x="811" y="1728"/>
                  </a:cubicBezTo>
                  <a:lnTo>
                    <a:pt x="811" y="1732"/>
                  </a:lnTo>
                  <a:cubicBezTo>
                    <a:pt x="811" y="1736"/>
                    <a:pt x="812" y="1741"/>
                    <a:pt x="814" y="1745"/>
                  </a:cubicBezTo>
                  <a:cubicBezTo>
                    <a:pt x="818" y="1752"/>
                    <a:pt x="827" y="1753"/>
                    <a:pt x="833" y="1753"/>
                  </a:cubicBezTo>
                  <a:lnTo>
                    <a:pt x="853" y="1753"/>
                  </a:lnTo>
                  <a:cubicBezTo>
                    <a:pt x="859" y="1753"/>
                    <a:pt x="868" y="1752"/>
                    <a:pt x="872" y="1745"/>
                  </a:cubicBezTo>
                  <a:cubicBezTo>
                    <a:pt x="874" y="1741"/>
                    <a:pt x="875" y="1736"/>
                    <a:pt x="875" y="1732"/>
                  </a:cubicBezTo>
                  <a:close/>
                  <a:moveTo>
                    <a:pt x="567" y="1672"/>
                  </a:moveTo>
                  <a:lnTo>
                    <a:pt x="557" y="1672"/>
                  </a:lnTo>
                  <a:lnTo>
                    <a:pt x="531" y="1739"/>
                  </a:lnTo>
                  <a:lnTo>
                    <a:pt x="505" y="1672"/>
                  </a:lnTo>
                  <a:lnTo>
                    <a:pt x="495" y="1672"/>
                  </a:lnTo>
                  <a:lnTo>
                    <a:pt x="526" y="1753"/>
                  </a:lnTo>
                  <a:lnTo>
                    <a:pt x="516" y="1777"/>
                  </a:lnTo>
                  <a:lnTo>
                    <a:pt x="527" y="1777"/>
                  </a:lnTo>
                  <a:close/>
                  <a:moveTo>
                    <a:pt x="636" y="1700"/>
                  </a:moveTo>
                  <a:cubicBezTo>
                    <a:pt x="636" y="1699"/>
                    <a:pt x="636" y="1688"/>
                    <a:pt x="628" y="1681"/>
                  </a:cubicBezTo>
                  <a:cubicBezTo>
                    <a:pt x="624" y="1676"/>
                    <a:pt x="616" y="1673"/>
                    <a:pt x="604" y="1672"/>
                  </a:cubicBezTo>
                  <a:lnTo>
                    <a:pt x="603" y="1672"/>
                  </a:lnTo>
                  <a:cubicBezTo>
                    <a:pt x="591" y="1673"/>
                    <a:pt x="583" y="1676"/>
                    <a:pt x="579" y="1681"/>
                  </a:cubicBezTo>
                  <a:cubicBezTo>
                    <a:pt x="571" y="1688"/>
                    <a:pt x="571" y="1699"/>
                    <a:pt x="571" y="1700"/>
                  </a:cubicBezTo>
                  <a:lnTo>
                    <a:pt x="571" y="1753"/>
                  </a:lnTo>
                  <a:lnTo>
                    <a:pt x="581" y="1753"/>
                  </a:lnTo>
                  <a:lnTo>
                    <a:pt x="581" y="1699"/>
                  </a:lnTo>
                  <a:cubicBezTo>
                    <a:pt x="581" y="1696"/>
                    <a:pt x="583" y="1691"/>
                    <a:pt x="586" y="1687"/>
                  </a:cubicBezTo>
                  <a:cubicBezTo>
                    <a:pt x="589" y="1684"/>
                    <a:pt x="595" y="1682"/>
                    <a:pt x="603" y="1682"/>
                  </a:cubicBezTo>
                  <a:cubicBezTo>
                    <a:pt x="611" y="1682"/>
                    <a:pt x="617" y="1684"/>
                    <a:pt x="621" y="1687"/>
                  </a:cubicBezTo>
                  <a:cubicBezTo>
                    <a:pt x="624" y="1691"/>
                    <a:pt x="625" y="1696"/>
                    <a:pt x="625" y="1699"/>
                  </a:cubicBezTo>
                  <a:lnTo>
                    <a:pt x="625" y="1753"/>
                  </a:lnTo>
                  <a:lnTo>
                    <a:pt x="636" y="1753"/>
                  </a:lnTo>
                  <a:close/>
                  <a:moveTo>
                    <a:pt x="1002" y="1681"/>
                  </a:moveTo>
                  <a:cubicBezTo>
                    <a:pt x="997" y="1676"/>
                    <a:pt x="990" y="1673"/>
                    <a:pt x="978" y="1672"/>
                  </a:cubicBezTo>
                  <a:lnTo>
                    <a:pt x="977" y="1672"/>
                  </a:lnTo>
                  <a:cubicBezTo>
                    <a:pt x="965" y="1673"/>
                    <a:pt x="957" y="1676"/>
                    <a:pt x="952" y="1681"/>
                  </a:cubicBezTo>
                  <a:cubicBezTo>
                    <a:pt x="945" y="1688"/>
                    <a:pt x="945" y="1699"/>
                    <a:pt x="945" y="1700"/>
                  </a:cubicBezTo>
                  <a:lnTo>
                    <a:pt x="945" y="1726"/>
                  </a:lnTo>
                  <a:cubicBezTo>
                    <a:pt x="945" y="1727"/>
                    <a:pt x="945" y="1737"/>
                    <a:pt x="952" y="1744"/>
                  </a:cubicBezTo>
                  <a:cubicBezTo>
                    <a:pt x="957" y="1749"/>
                    <a:pt x="965" y="1753"/>
                    <a:pt x="977" y="1753"/>
                  </a:cubicBezTo>
                  <a:lnTo>
                    <a:pt x="1001" y="1753"/>
                  </a:lnTo>
                  <a:lnTo>
                    <a:pt x="1001" y="1744"/>
                  </a:lnTo>
                  <a:lnTo>
                    <a:pt x="977" y="1744"/>
                  </a:lnTo>
                  <a:cubicBezTo>
                    <a:pt x="969" y="1744"/>
                    <a:pt x="963" y="1741"/>
                    <a:pt x="960" y="1738"/>
                  </a:cubicBezTo>
                  <a:cubicBezTo>
                    <a:pt x="956" y="1735"/>
                    <a:pt x="955" y="1730"/>
                    <a:pt x="955" y="1726"/>
                  </a:cubicBezTo>
                  <a:lnTo>
                    <a:pt x="955" y="1716"/>
                  </a:lnTo>
                  <a:lnTo>
                    <a:pt x="1009" y="1716"/>
                  </a:lnTo>
                  <a:lnTo>
                    <a:pt x="1009" y="1700"/>
                  </a:lnTo>
                  <a:cubicBezTo>
                    <a:pt x="1009" y="1699"/>
                    <a:pt x="1009" y="1688"/>
                    <a:pt x="1002" y="1681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8" name="Freeform: Shape 22"/>
            <p:cNvSpPr/>
            <p:nvPr/>
          </p:nvSpPr>
          <p:spPr>
            <a:xfrm>
              <a:off x="6276960" y="1893960"/>
              <a:ext cx="15480" cy="9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" h="28">
                  <a:moveTo>
                    <a:pt x="41" y="25"/>
                  </a:moveTo>
                  <a:cubicBezTo>
                    <a:pt x="39" y="27"/>
                    <a:pt x="35" y="28"/>
                    <a:pt x="31" y="28"/>
                  </a:cubicBezTo>
                  <a:lnTo>
                    <a:pt x="13" y="28"/>
                  </a:lnTo>
                  <a:cubicBezTo>
                    <a:pt x="8" y="28"/>
                    <a:pt x="5" y="27"/>
                    <a:pt x="3" y="25"/>
                  </a:cubicBezTo>
                  <a:cubicBezTo>
                    <a:pt x="1" y="23"/>
                    <a:pt x="0" y="20"/>
                    <a:pt x="0" y="15"/>
                  </a:cubicBezTo>
                  <a:lnTo>
                    <a:pt x="0" y="13"/>
                  </a:lnTo>
                  <a:cubicBezTo>
                    <a:pt x="0" y="8"/>
                    <a:pt x="1" y="5"/>
                    <a:pt x="3" y="3"/>
                  </a:cubicBezTo>
                  <a:cubicBezTo>
                    <a:pt x="5" y="1"/>
                    <a:pt x="8" y="0"/>
                    <a:pt x="13" y="0"/>
                  </a:cubicBezTo>
                  <a:lnTo>
                    <a:pt x="44" y="0"/>
                  </a:lnTo>
                  <a:lnTo>
                    <a:pt x="44" y="15"/>
                  </a:lnTo>
                  <a:cubicBezTo>
                    <a:pt x="44" y="20"/>
                    <a:pt x="43" y="23"/>
                    <a:pt x="41" y="25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9" name="Freeform: Shape 23"/>
            <p:cNvSpPr/>
            <p:nvPr/>
          </p:nvSpPr>
          <p:spPr>
            <a:xfrm>
              <a:off x="6337080" y="1893960"/>
              <a:ext cx="15480" cy="9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" h="28">
                  <a:moveTo>
                    <a:pt x="41" y="25"/>
                  </a:moveTo>
                  <a:cubicBezTo>
                    <a:pt x="39" y="27"/>
                    <a:pt x="36" y="28"/>
                    <a:pt x="31" y="28"/>
                  </a:cubicBezTo>
                  <a:lnTo>
                    <a:pt x="13" y="28"/>
                  </a:lnTo>
                  <a:cubicBezTo>
                    <a:pt x="8" y="28"/>
                    <a:pt x="5" y="27"/>
                    <a:pt x="3" y="25"/>
                  </a:cubicBezTo>
                  <a:cubicBezTo>
                    <a:pt x="1" y="23"/>
                    <a:pt x="0" y="20"/>
                    <a:pt x="0" y="15"/>
                  </a:cubicBezTo>
                  <a:lnTo>
                    <a:pt x="0" y="13"/>
                  </a:lnTo>
                  <a:cubicBezTo>
                    <a:pt x="0" y="8"/>
                    <a:pt x="1" y="5"/>
                    <a:pt x="3" y="3"/>
                  </a:cubicBezTo>
                  <a:cubicBezTo>
                    <a:pt x="5" y="1"/>
                    <a:pt x="8" y="0"/>
                    <a:pt x="13" y="0"/>
                  </a:cubicBezTo>
                  <a:lnTo>
                    <a:pt x="44" y="0"/>
                  </a:lnTo>
                  <a:lnTo>
                    <a:pt x="44" y="15"/>
                  </a:lnTo>
                  <a:cubicBezTo>
                    <a:pt x="44" y="20"/>
                    <a:pt x="43" y="23"/>
                    <a:pt x="41" y="25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0" name="Freeform: Shape 24"/>
            <p:cNvSpPr/>
            <p:nvPr/>
          </p:nvSpPr>
          <p:spPr>
            <a:xfrm>
              <a:off x="6385320" y="1881719"/>
              <a:ext cx="15480" cy="8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" h="25">
                  <a:moveTo>
                    <a:pt x="0" y="25"/>
                  </a:moveTo>
                  <a:lnTo>
                    <a:pt x="0" y="17"/>
                  </a:lnTo>
                  <a:cubicBezTo>
                    <a:pt x="0" y="14"/>
                    <a:pt x="1" y="9"/>
                    <a:pt x="5" y="5"/>
                  </a:cubicBezTo>
                  <a:cubicBezTo>
                    <a:pt x="8" y="2"/>
                    <a:pt x="14" y="0"/>
                    <a:pt x="22" y="0"/>
                  </a:cubicBezTo>
                  <a:cubicBezTo>
                    <a:pt x="30" y="0"/>
                    <a:pt x="36" y="2"/>
                    <a:pt x="39" y="5"/>
                  </a:cubicBezTo>
                  <a:cubicBezTo>
                    <a:pt x="43" y="9"/>
                    <a:pt x="44" y="14"/>
                    <a:pt x="44" y="17"/>
                  </a:cubicBezTo>
                  <a:lnTo>
                    <a:pt x="44" y="25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1" name="Freeform: Shape 25"/>
            <p:cNvSpPr/>
            <p:nvPr/>
          </p:nvSpPr>
          <p:spPr>
            <a:xfrm>
              <a:off x="6052680" y="1325520"/>
              <a:ext cx="135000" cy="118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6" h="330">
                  <a:moveTo>
                    <a:pt x="376" y="0"/>
                  </a:moveTo>
                  <a:cubicBezTo>
                    <a:pt x="286" y="46"/>
                    <a:pt x="153" y="77"/>
                    <a:pt x="0" y="85"/>
                  </a:cubicBezTo>
                  <a:lnTo>
                    <a:pt x="177" y="33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2" name="Freeform: Shape 26"/>
            <p:cNvSpPr/>
            <p:nvPr/>
          </p:nvSpPr>
          <p:spPr>
            <a:xfrm>
              <a:off x="5865840" y="1325520"/>
              <a:ext cx="134640" cy="118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5" h="330">
                  <a:moveTo>
                    <a:pt x="375" y="85"/>
                  </a:moveTo>
                  <a:cubicBezTo>
                    <a:pt x="223" y="77"/>
                    <a:pt x="89" y="46"/>
                    <a:pt x="0" y="0"/>
                  </a:cubicBezTo>
                  <a:lnTo>
                    <a:pt x="198" y="33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3" name="Freeform: Shape 27"/>
            <p:cNvSpPr/>
            <p:nvPr/>
          </p:nvSpPr>
          <p:spPr>
            <a:xfrm>
              <a:off x="5617440" y="376200"/>
              <a:ext cx="818280" cy="818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74" h="2275">
                  <a:moveTo>
                    <a:pt x="1138" y="2275"/>
                  </a:moveTo>
                  <a:cubicBezTo>
                    <a:pt x="1766" y="2275"/>
                    <a:pt x="2274" y="1765"/>
                    <a:pt x="2274" y="1137"/>
                  </a:cubicBezTo>
                  <a:cubicBezTo>
                    <a:pt x="2273" y="509"/>
                    <a:pt x="1764" y="0"/>
                    <a:pt x="1136" y="0"/>
                  </a:cubicBezTo>
                  <a:cubicBezTo>
                    <a:pt x="508" y="1"/>
                    <a:pt x="0" y="511"/>
                    <a:pt x="0" y="1139"/>
                  </a:cubicBezTo>
                  <a:cubicBezTo>
                    <a:pt x="1" y="1767"/>
                    <a:pt x="510" y="2276"/>
                    <a:pt x="1138" y="2275"/>
                  </a:cubicBezTo>
                  <a:close/>
                  <a:moveTo>
                    <a:pt x="1188" y="1062"/>
                  </a:moveTo>
                  <a:cubicBezTo>
                    <a:pt x="1188" y="1144"/>
                    <a:pt x="1122" y="1211"/>
                    <a:pt x="1040" y="1211"/>
                  </a:cubicBezTo>
                  <a:cubicBezTo>
                    <a:pt x="958" y="1211"/>
                    <a:pt x="891" y="1144"/>
                    <a:pt x="891" y="1062"/>
                  </a:cubicBezTo>
                  <a:cubicBezTo>
                    <a:pt x="891" y="980"/>
                    <a:pt x="958" y="913"/>
                    <a:pt x="1040" y="913"/>
                  </a:cubicBezTo>
                  <a:cubicBezTo>
                    <a:pt x="1122" y="913"/>
                    <a:pt x="1188" y="980"/>
                    <a:pt x="1188" y="1062"/>
                  </a:cubicBezTo>
                  <a:close/>
                  <a:moveTo>
                    <a:pt x="920" y="1607"/>
                  </a:moveTo>
                  <a:cubicBezTo>
                    <a:pt x="847" y="1753"/>
                    <a:pt x="550" y="1774"/>
                    <a:pt x="416" y="1643"/>
                  </a:cubicBezTo>
                  <a:cubicBezTo>
                    <a:pt x="234" y="1465"/>
                    <a:pt x="238" y="1267"/>
                    <a:pt x="238" y="1267"/>
                  </a:cubicBezTo>
                  <a:close/>
                  <a:moveTo>
                    <a:pt x="565" y="764"/>
                  </a:moveTo>
                  <a:cubicBezTo>
                    <a:pt x="565" y="847"/>
                    <a:pt x="498" y="913"/>
                    <a:pt x="416" y="913"/>
                  </a:cubicBezTo>
                  <a:cubicBezTo>
                    <a:pt x="334" y="913"/>
                    <a:pt x="268" y="847"/>
                    <a:pt x="268" y="764"/>
                  </a:cubicBezTo>
                  <a:cubicBezTo>
                    <a:pt x="268" y="682"/>
                    <a:pt x="334" y="616"/>
                    <a:pt x="416" y="616"/>
                  </a:cubicBezTo>
                  <a:cubicBezTo>
                    <a:pt x="498" y="616"/>
                    <a:pt x="565" y="682"/>
                    <a:pt x="565" y="76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4" name="Freeform: Shape 28"/>
            <p:cNvSpPr/>
            <p:nvPr/>
          </p:nvSpPr>
          <p:spPr>
            <a:xfrm>
              <a:off x="6055920" y="3208680"/>
              <a:ext cx="448560" cy="8985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47" h="2497">
                  <a:moveTo>
                    <a:pt x="0" y="0"/>
                  </a:moveTo>
                  <a:lnTo>
                    <a:pt x="0" y="1873"/>
                  </a:lnTo>
                  <a:cubicBezTo>
                    <a:pt x="0" y="2218"/>
                    <a:pt x="252" y="2497"/>
                    <a:pt x="623" y="2497"/>
                  </a:cubicBezTo>
                  <a:cubicBezTo>
                    <a:pt x="995" y="2497"/>
                    <a:pt x="1247" y="2212"/>
                    <a:pt x="1247" y="1873"/>
                  </a:cubicBezTo>
                  <a:lnTo>
                    <a:pt x="1247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5" name="Freeform: Shape 29"/>
            <p:cNvSpPr/>
            <p:nvPr/>
          </p:nvSpPr>
          <p:spPr>
            <a:xfrm>
              <a:off x="5556600" y="3208680"/>
              <a:ext cx="448199" cy="8985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46" h="2497">
                  <a:moveTo>
                    <a:pt x="0" y="0"/>
                  </a:moveTo>
                  <a:lnTo>
                    <a:pt x="0" y="1873"/>
                  </a:lnTo>
                  <a:cubicBezTo>
                    <a:pt x="0" y="2218"/>
                    <a:pt x="252" y="2497"/>
                    <a:pt x="623" y="2497"/>
                  </a:cubicBezTo>
                  <a:cubicBezTo>
                    <a:pt x="994" y="2497"/>
                    <a:pt x="1246" y="2212"/>
                    <a:pt x="1246" y="1873"/>
                  </a:cubicBezTo>
                  <a:lnTo>
                    <a:pt x="1246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6" name="Freeform: Shape 30"/>
            <p:cNvSpPr/>
            <p:nvPr/>
          </p:nvSpPr>
          <p:spPr>
            <a:xfrm>
              <a:off x="6197400" y="1881719"/>
              <a:ext cx="15480" cy="21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" h="62">
                  <a:moveTo>
                    <a:pt x="41" y="59"/>
                  </a:moveTo>
                  <a:cubicBezTo>
                    <a:pt x="39" y="61"/>
                    <a:pt x="35" y="62"/>
                    <a:pt x="31" y="62"/>
                  </a:cubicBezTo>
                  <a:lnTo>
                    <a:pt x="21" y="62"/>
                  </a:lnTo>
                  <a:cubicBezTo>
                    <a:pt x="13" y="62"/>
                    <a:pt x="8" y="59"/>
                    <a:pt x="5" y="56"/>
                  </a:cubicBezTo>
                  <a:cubicBezTo>
                    <a:pt x="1" y="53"/>
                    <a:pt x="0" y="48"/>
                    <a:pt x="0" y="44"/>
                  </a:cubicBezTo>
                  <a:lnTo>
                    <a:pt x="0" y="17"/>
                  </a:lnTo>
                  <a:cubicBezTo>
                    <a:pt x="0" y="14"/>
                    <a:pt x="1" y="9"/>
                    <a:pt x="5" y="5"/>
                  </a:cubicBezTo>
                  <a:cubicBezTo>
                    <a:pt x="8" y="2"/>
                    <a:pt x="13" y="0"/>
                    <a:pt x="21" y="0"/>
                  </a:cubicBezTo>
                  <a:lnTo>
                    <a:pt x="44" y="0"/>
                  </a:lnTo>
                  <a:lnTo>
                    <a:pt x="44" y="49"/>
                  </a:lnTo>
                  <a:cubicBezTo>
                    <a:pt x="44" y="54"/>
                    <a:pt x="43" y="57"/>
                    <a:pt x="41" y="59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grpSp>
        <p:nvGrpSpPr>
          <p:cNvPr id="90" name="Group 89"/>
          <p:cNvGrpSpPr/>
          <p:nvPr/>
        </p:nvGrpSpPr>
        <p:grpSpPr>
          <a:xfrm>
            <a:off x="6725874" y="3846746"/>
            <a:ext cx="3804026" cy="2524399"/>
            <a:chOff x="1463399" y="1411920"/>
            <a:chExt cx="7229159" cy="4797360"/>
          </a:xfrm>
          <a:solidFill>
            <a:schemeClr val="accent1"/>
          </a:solidFill>
        </p:grpSpPr>
        <p:sp>
          <p:nvSpPr>
            <p:cNvPr id="91" name="Freeform: Shape 1"/>
            <p:cNvSpPr/>
            <p:nvPr/>
          </p:nvSpPr>
          <p:spPr>
            <a:xfrm>
              <a:off x="2511000" y="1411920"/>
              <a:ext cx="3399480" cy="2124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444" h="5901">
                  <a:moveTo>
                    <a:pt x="9444" y="5765"/>
                  </a:moveTo>
                  <a:lnTo>
                    <a:pt x="9444" y="338"/>
                  </a:lnTo>
                  <a:cubicBezTo>
                    <a:pt x="9444" y="151"/>
                    <a:pt x="9293" y="0"/>
                    <a:pt x="9108" y="0"/>
                  </a:cubicBezTo>
                  <a:lnTo>
                    <a:pt x="336" y="0"/>
                  </a:lnTo>
                  <a:cubicBezTo>
                    <a:pt x="151" y="0"/>
                    <a:pt x="0" y="151"/>
                    <a:pt x="0" y="338"/>
                  </a:cubicBezTo>
                  <a:lnTo>
                    <a:pt x="0" y="5765"/>
                  </a:lnTo>
                  <a:cubicBezTo>
                    <a:pt x="0" y="5840"/>
                    <a:pt x="61" y="5901"/>
                    <a:pt x="137" y="5901"/>
                  </a:cubicBezTo>
                  <a:lnTo>
                    <a:pt x="9308" y="5901"/>
                  </a:lnTo>
                  <a:cubicBezTo>
                    <a:pt x="9383" y="5901"/>
                    <a:pt x="9444" y="5840"/>
                    <a:pt x="9444" y="5765"/>
                  </a:cubicBezTo>
                  <a:close/>
                  <a:moveTo>
                    <a:pt x="9072" y="5264"/>
                  </a:moveTo>
                  <a:lnTo>
                    <a:pt x="372" y="5264"/>
                  </a:lnTo>
                  <a:lnTo>
                    <a:pt x="372" y="678"/>
                  </a:lnTo>
                  <a:lnTo>
                    <a:pt x="9072" y="678"/>
                  </a:lnTo>
                  <a:close/>
                  <a:moveTo>
                    <a:pt x="387" y="5668"/>
                  </a:moveTo>
                  <a:lnTo>
                    <a:pt x="897" y="5668"/>
                  </a:lnTo>
                  <a:cubicBezTo>
                    <a:pt x="905" y="5668"/>
                    <a:pt x="912" y="5662"/>
                    <a:pt x="912" y="5654"/>
                  </a:cubicBezTo>
                  <a:lnTo>
                    <a:pt x="912" y="5548"/>
                  </a:lnTo>
                  <a:cubicBezTo>
                    <a:pt x="912" y="5540"/>
                    <a:pt x="905" y="5533"/>
                    <a:pt x="897" y="5533"/>
                  </a:cubicBezTo>
                  <a:lnTo>
                    <a:pt x="387" y="5533"/>
                  </a:lnTo>
                  <a:cubicBezTo>
                    <a:pt x="379" y="5533"/>
                    <a:pt x="372" y="5540"/>
                    <a:pt x="372" y="5548"/>
                  </a:cubicBezTo>
                  <a:lnTo>
                    <a:pt x="372" y="5654"/>
                  </a:lnTo>
                  <a:cubicBezTo>
                    <a:pt x="372" y="5662"/>
                    <a:pt x="379" y="5668"/>
                    <a:pt x="387" y="5668"/>
                  </a:cubicBezTo>
                  <a:close/>
                  <a:moveTo>
                    <a:pt x="1087" y="5668"/>
                  </a:moveTo>
                  <a:lnTo>
                    <a:pt x="1275" y="5668"/>
                  </a:lnTo>
                  <a:cubicBezTo>
                    <a:pt x="1283" y="5668"/>
                    <a:pt x="1290" y="5662"/>
                    <a:pt x="1290" y="5654"/>
                  </a:cubicBezTo>
                  <a:lnTo>
                    <a:pt x="1290" y="5548"/>
                  </a:lnTo>
                  <a:cubicBezTo>
                    <a:pt x="1290" y="5540"/>
                    <a:pt x="1283" y="5533"/>
                    <a:pt x="1275" y="5533"/>
                  </a:cubicBezTo>
                  <a:lnTo>
                    <a:pt x="1087" y="5533"/>
                  </a:lnTo>
                  <a:cubicBezTo>
                    <a:pt x="1079" y="5533"/>
                    <a:pt x="1072" y="5540"/>
                    <a:pt x="1072" y="5548"/>
                  </a:cubicBezTo>
                  <a:lnTo>
                    <a:pt x="1072" y="5654"/>
                  </a:lnTo>
                  <a:cubicBezTo>
                    <a:pt x="1072" y="5662"/>
                    <a:pt x="1079" y="5668"/>
                    <a:pt x="1087" y="5668"/>
                  </a:cubicBezTo>
                  <a:close/>
                  <a:moveTo>
                    <a:pt x="4740" y="418"/>
                  </a:moveTo>
                  <a:cubicBezTo>
                    <a:pt x="4778" y="418"/>
                    <a:pt x="4808" y="387"/>
                    <a:pt x="4808" y="350"/>
                  </a:cubicBezTo>
                  <a:cubicBezTo>
                    <a:pt x="4808" y="312"/>
                    <a:pt x="4778" y="283"/>
                    <a:pt x="4740" y="283"/>
                  </a:cubicBezTo>
                  <a:cubicBezTo>
                    <a:pt x="4703" y="283"/>
                    <a:pt x="4673" y="312"/>
                    <a:pt x="4673" y="350"/>
                  </a:cubicBezTo>
                  <a:cubicBezTo>
                    <a:pt x="4673" y="387"/>
                    <a:pt x="4703" y="418"/>
                    <a:pt x="4740" y="418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2" name="Freeform: Shape 2"/>
            <p:cNvSpPr/>
            <p:nvPr/>
          </p:nvSpPr>
          <p:spPr>
            <a:xfrm>
              <a:off x="2991960" y="2950919"/>
              <a:ext cx="276840" cy="65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70" h="183">
                  <a:moveTo>
                    <a:pt x="770" y="0"/>
                  </a:moveTo>
                  <a:lnTo>
                    <a:pt x="0" y="0"/>
                  </a:lnTo>
                  <a:lnTo>
                    <a:pt x="0" y="183"/>
                  </a:lnTo>
                  <a:lnTo>
                    <a:pt x="770" y="183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3" name="Freeform: Shape 3"/>
            <p:cNvSpPr/>
            <p:nvPr/>
          </p:nvSpPr>
          <p:spPr>
            <a:xfrm>
              <a:off x="3303000" y="2950919"/>
              <a:ext cx="138240" cy="65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85" h="183">
                  <a:moveTo>
                    <a:pt x="385" y="0"/>
                  </a:moveTo>
                  <a:lnTo>
                    <a:pt x="0" y="0"/>
                  </a:lnTo>
                  <a:lnTo>
                    <a:pt x="0" y="183"/>
                  </a:lnTo>
                  <a:lnTo>
                    <a:pt x="385" y="183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4" name="Freeform: Shape 4"/>
            <p:cNvSpPr/>
            <p:nvPr/>
          </p:nvSpPr>
          <p:spPr>
            <a:xfrm>
              <a:off x="3477240" y="2950919"/>
              <a:ext cx="67320" cy="65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8" h="183">
                  <a:moveTo>
                    <a:pt x="188" y="0"/>
                  </a:moveTo>
                  <a:lnTo>
                    <a:pt x="0" y="0"/>
                  </a:lnTo>
                  <a:lnTo>
                    <a:pt x="0" y="183"/>
                  </a:lnTo>
                  <a:lnTo>
                    <a:pt x="188" y="183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5" name="Freeform: Shape 5"/>
            <p:cNvSpPr/>
            <p:nvPr/>
          </p:nvSpPr>
          <p:spPr>
            <a:xfrm>
              <a:off x="3580200" y="2950919"/>
              <a:ext cx="276840" cy="65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70" h="183">
                  <a:moveTo>
                    <a:pt x="385" y="183"/>
                  </a:moveTo>
                  <a:lnTo>
                    <a:pt x="770" y="183"/>
                  </a:lnTo>
                  <a:lnTo>
                    <a:pt x="770" y="0"/>
                  </a:lnTo>
                  <a:lnTo>
                    <a:pt x="0" y="0"/>
                  </a:lnTo>
                  <a:lnTo>
                    <a:pt x="0" y="183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6" name="Freeform: Shape 6"/>
            <p:cNvSpPr/>
            <p:nvPr/>
          </p:nvSpPr>
          <p:spPr>
            <a:xfrm>
              <a:off x="3891240" y="2950919"/>
              <a:ext cx="276840" cy="65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70" h="183">
                  <a:moveTo>
                    <a:pt x="385" y="0"/>
                  </a:moveTo>
                  <a:lnTo>
                    <a:pt x="0" y="0"/>
                  </a:lnTo>
                  <a:lnTo>
                    <a:pt x="0" y="183"/>
                  </a:lnTo>
                  <a:lnTo>
                    <a:pt x="770" y="183"/>
                  </a:lnTo>
                  <a:lnTo>
                    <a:pt x="770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7" name="Freeform: Shape 7"/>
            <p:cNvSpPr/>
            <p:nvPr/>
          </p:nvSpPr>
          <p:spPr>
            <a:xfrm>
              <a:off x="2991960" y="3055680"/>
              <a:ext cx="207720" cy="63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78" h="178">
                  <a:moveTo>
                    <a:pt x="193" y="0"/>
                  </a:moveTo>
                  <a:lnTo>
                    <a:pt x="0" y="0"/>
                  </a:lnTo>
                  <a:lnTo>
                    <a:pt x="0" y="178"/>
                  </a:lnTo>
                  <a:lnTo>
                    <a:pt x="578" y="178"/>
                  </a:lnTo>
                  <a:lnTo>
                    <a:pt x="578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8" name="Freeform: Shape 8"/>
            <p:cNvSpPr/>
            <p:nvPr/>
          </p:nvSpPr>
          <p:spPr>
            <a:xfrm>
              <a:off x="3233880" y="3055680"/>
              <a:ext cx="138240" cy="63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85" h="178">
                  <a:moveTo>
                    <a:pt x="0" y="0"/>
                  </a:moveTo>
                  <a:lnTo>
                    <a:pt x="0" y="178"/>
                  </a:lnTo>
                  <a:lnTo>
                    <a:pt x="385" y="178"/>
                  </a:lnTo>
                  <a:lnTo>
                    <a:pt x="385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9" name="Freeform: Shape 9"/>
            <p:cNvSpPr/>
            <p:nvPr/>
          </p:nvSpPr>
          <p:spPr>
            <a:xfrm>
              <a:off x="3407760" y="3055680"/>
              <a:ext cx="205920" cy="63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73" h="178">
                  <a:moveTo>
                    <a:pt x="193" y="0"/>
                  </a:moveTo>
                  <a:lnTo>
                    <a:pt x="0" y="0"/>
                  </a:lnTo>
                  <a:lnTo>
                    <a:pt x="0" y="178"/>
                  </a:lnTo>
                  <a:lnTo>
                    <a:pt x="573" y="178"/>
                  </a:lnTo>
                  <a:lnTo>
                    <a:pt x="573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0" name="Freeform: Shape 10"/>
            <p:cNvSpPr/>
            <p:nvPr/>
          </p:nvSpPr>
          <p:spPr>
            <a:xfrm>
              <a:off x="3649679" y="3055680"/>
              <a:ext cx="275040" cy="63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65" h="178">
                  <a:moveTo>
                    <a:pt x="385" y="0"/>
                  </a:moveTo>
                  <a:lnTo>
                    <a:pt x="0" y="0"/>
                  </a:lnTo>
                  <a:lnTo>
                    <a:pt x="0" y="178"/>
                  </a:lnTo>
                  <a:lnTo>
                    <a:pt x="765" y="178"/>
                  </a:lnTo>
                  <a:lnTo>
                    <a:pt x="765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1" name="Freeform: Shape 11"/>
            <p:cNvSpPr/>
            <p:nvPr/>
          </p:nvSpPr>
          <p:spPr>
            <a:xfrm>
              <a:off x="4322520" y="2950919"/>
              <a:ext cx="207360" cy="65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77" h="183">
                  <a:moveTo>
                    <a:pt x="385" y="183"/>
                  </a:moveTo>
                  <a:lnTo>
                    <a:pt x="577" y="183"/>
                  </a:lnTo>
                  <a:lnTo>
                    <a:pt x="577" y="0"/>
                  </a:lnTo>
                  <a:lnTo>
                    <a:pt x="0" y="0"/>
                  </a:lnTo>
                  <a:lnTo>
                    <a:pt x="0" y="183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2" name="Freeform: Shape 12"/>
            <p:cNvSpPr/>
            <p:nvPr/>
          </p:nvSpPr>
          <p:spPr>
            <a:xfrm>
              <a:off x="4565880" y="2950919"/>
              <a:ext cx="483120" cy="65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43" h="183">
                  <a:moveTo>
                    <a:pt x="380" y="183"/>
                  </a:moveTo>
                  <a:lnTo>
                    <a:pt x="1343" y="183"/>
                  </a:lnTo>
                  <a:lnTo>
                    <a:pt x="1343" y="0"/>
                  </a:lnTo>
                  <a:lnTo>
                    <a:pt x="0" y="0"/>
                  </a:lnTo>
                  <a:lnTo>
                    <a:pt x="0" y="183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3" name="Freeform: Shape 13"/>
            <p:cNvSpPr/>
            <p:nvPr/>
          </p:nvSpPr>
          <p:spPr>
            <a:xfrm>
              <a:off x="5082840" y="2950919"/>
              <a:ext cx="345960" cy="65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62" h="183">
                  <a:moveTo>
                    <a:pt x="770" y="0"/>
                  </a:moveTo>
                  <a:lnTo>
                    <a:pt x="0" y="0"/>
                  </a:lnTo>
                  <a:lnTo>
                    <a:pt x="0" y="183"/>
                  </a:lnTo>
                  <a:lnTo>
                    <a:pt x="962" y="183"/>
                  </a:lnTo>
                  <a:lnTo>
                    <a:pt x="962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4" name="Freeform: Shape 14"/>
            <p:cNvSpPr/>
            <p:nvPr/>
          </p:nvSpPr>
          <p:spPr>
            <a:xfrm>
              <a:off x="4322520" y="3055680"/>
              <a:ext cx="415440" cy="63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55" h="178">
                  <a:moveTo>
                    <a:pt x="1155" y="0"/>
                  </a:moveTo>
                  <a:lnTo>
                    <a:pt x="0" y="0"/>
                  </a:lnTo>
                  <a:lnTo>
                    <a:pt x="0" y="178"/>
                  </a:lnTo>
                  <a:lnTo>
                    <a:pt x="1155" y="178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5" name="Freeform: Shape 15"/>
            <p:cNvSpPr/>
            <p:nvPr/>
          </p:nvSpPr>
          <p:spPr>
            <a:xfrm>
              <a:off x="4772160" y="3055680"/>
              <a:ext cx="207360" cy="63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77" h="178">
                  <a:moveTo>
                    <a:pt x="577" y="178"/>
                  </a:moveTo>
                  <a:lnTo>
                    <a:pt x="577" y="0"/>
                  </a:lnTo>
                  <a:lnTo>
                    <a:pt x="0" y="0"/>
                  </a:lnTo>
                  <a:lnTo>
                    <a:pt x="0" y="178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6" name="Freeform: Shape 16"/>
            <p:cNvSpPr/>
            <p:nvPr/>
          </p:nvSpPr>
          <p:spPr>
            <a:xfrm>
              <a:off x="3048480" y="1926719"/>
              <a:ext cx="683640" cy="717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00" h="1995">
                  <a:moveTo>
                    <a:pt x="1876" y="599"/>
                  </a:moveTo>
                  <a:cubicBezTo>
                    <a:pt x="1834" y="603"/>
                    <a:pt x="1703" y="622"/>
                    <a:pt x="1538" y="556"/>
                  </a:cubicBezTo>
                  <a:cubicBezTo>
                    <a:pt x="1360" y="481"/>
                    <a:pt x="1106" y="153"/>
                    <a:pt x="905" y="97"/>
                  </a:cubicBezTo>
                  <a:cubicBezTo>
                    <a:pt x="801" y="69"/>
                    <a:pt x="726" y="69"/>
                    <a:pt x="679" y="73"/>
                  </a:cubicBezTo>
                  <a:cubicBezTo>
                    <a:pt x="670" y="41"/>
                    <a:pt x="646" y="12"/>
                    <a:pt x="609" y="3"/>
                  </a:cubicBezTo>
                  <a:cubicBezTo>
                    <a:pt x="557" y="-11"/>
                    <a:pt x="501" y="22"/>
                    <a:pt x="487" y="73"/>
                  </a:cubicBezTo>
                  <a:lnTo>
                    <a:pt x="3" y="1870"/>
                  </a:lnTo>
                  <a:cubicBezTo>
                    <a:pt x="-11" y="1921"/>
                    <a:pt x="22" y="1978"/>
                    <a:pt x="73" y="1992"/>
                  </a:cubicBezTo>
                  <a:cubicBezTo>
                    <a:pt x="125" y="2006"/>
                    <a:pt x="181" y="1973"/>
                    <a:pt x="195" y="1921"/>
                  </a:cubicBezTo>
                  <a:lnTo>
                    <a:pt x="388" y="1208"/>
                  </a:lnTo>
                  <a:cubicBezTo>
                    <a:pt x="501" y="1180"/>
                    <a:pt x="571" y="1227"/>
                    <a:pt x="599" y="1241"/>
                  </a:cubicBezTo>
                  <a:cubicBezTo>
                    <a:pt x="764" y="1335"/>
                    <a:pt x="928" y="1621"/>
                    <a:pt x="1243" y="1706"/>
                  </a:cubicBezTo>
                  <a:cubicBezTo>
                    <a:pt x="1412" y="1752"/>
                    <a:pt x="1557" y="1743"/>
                    <a:pt x="1590" y="1738"/>
                  </a:cubicBezTo>
                  <a:cubicBezTo>
                    <a:pt x="1595" y="1738"/>
                    <a:pt x="1604" y="1734"/>
                    <a:pt x="1604" y="1724"/>
                  </a:cubicBezTo>
                  <a:lnTo>
                    <a:pt x="1900" y="627"/>
                  </a:lnTo>
                  <a:cubicBezTo>
                    <a:pt x="1900" y="613"/>
                    <a:pt x="1895" y="594"/>
                    <a:pt x="1876" y="599"/>
                  </a:cubicBezTo>
                  <a:close/>
                  <a:moveTo>
                    <a:pt x="886" y="538"/>
                  </a:moveTo>
                  <a:cubicBezTo>
                    <a:pt x="966" y="585"/>
                    <a:pt x="1055" y="664"/>
                    <a:pt x="1139" y="739"/>
                  </a:cubicBezTo>
                  <a:lnTo>
                    <a:pt x="1045" y="1086"/>
                  </a:lnTo>
                  <a:cubicBezTo>
                    <a:pt x="961" y="1011"/>
                    <a:pt x="872" y="932"/>
                    <a:pt x="792" y="885"/>
                  </a:cubicBezTo>
                  <a:close/>
                  <a:moveTo>
                    <a:pt x="1308" y="1302"/>
                  </a:moveTo>
                  <a:lnTo>
                    <a:pt x="1233" y="1593"/>
                  </a:lnTo>
                  <a:cubicBezTo>
                    <a:pt x="1130" y="1560"/>
                    <a:pt x="1045" y="1499"/>
                    <a:pt x="966" y="1434"/>
                  </a:cubicBezTo>
                  <a:lnTo>
                    <a:pt x="1055" y="1105"/>
                  </a:lnTo>
                  <a:cubicBezTo>
                    <a:pt x="1059" y="1105"/>
                    <a:pt x="1224" y="1265"/>
                    <a:pt x="1308" y="1302"/>
                  </a:cubicBezTo>
                  <a:close/>
                  <a:moveTo>
                    <a:pt x="1153" y="735"/>
                  </a:moveTo>
                  <a:lnTo>
                    <a:pt x="1233" y="439"/>
                  </a:lnTo>
                  <a:cubicBezTo>
                    <a:pt x="1327" y="519"/>
                    <a:pt x="1412" y="599"/>
                    <a:pt x="1491" y="636"/>
                  </a:cubicBezTo>
                  <a:lnTo>
                    <a:pt x="1412" y="941"/>
                  </a:lnTo>
                  <a:cubicBezTo>
                    <a:pt x="1322" y="899"/>
                    <a:pt x="1158" y="744"/>
                    <a:pt x="1153" y="735"/>
                  </a:cubicBezTo>
                  <a:close/>
                  <a:moveTo>
                    <a:pt x="1412" y="950"/>
                  </a:moveTo>
                  <a:cubicBezTo>
                    <a:pt x="1538" y="1011"/>
                    <a:pt x="1642" y="1002"/>
                    <a:pt x="1693" y="1002"/>
                  </a:cubicBezTo>
                  <a:lnTo>
                    <a:pt x="1599" y="1349"/>
                  </a:lnTo>
                  <a:cubicBezTo>
                    <a:pt x="1534" y="1354"/>
                    <a:pt x="1426" y="1354"/>
                    <a:pt x="1318" y="1298"/>
                  </a:cubicBezTo>
                  <a:close/>
                  <a:moveTo>
                    <a:pt x="961" y="228"/>
                  </a:moveTo>
                  <a:lnTo>
                    <a:pt x="881" y="528"/>
                  </a:lnTo>
                  <a:cubicBezTo>
                    <a:pt x="853" y="514"/>
                    <a:pt x="778" y="463"/>
                    <a:pt x="585" y="467"/>
                  </a:cubicBezTo>
                  <a:lnTo>
                    <a:pt x="665" y="172"/>
                  </a:lnTo>
                  <a:cubicBezTo>
                    <a:pt x="839" y="153"/>
                    <a:pt x="933" y="209"/>
                    <a:pt x="961" y="228"/>
                  </a:cubicBezTo>
                  <a:close/>
                  <a:moveTo>
                    <a:pt x="416" y="1101"/>
                  </a:moveTo>
                  <a:lnTo>
                    <a:pt x="491" y="829"/>
                  </a:lnTo>
                  <a:cubicBezTo>
                    <a:pt x="656" y="824"/>
                    <a:pt x="754" y="875"/>
                    <a:pt x="787" y="889"/>
                  </a:cubicBezTo>
                  <a:lnTo>
                    <a:pt x="707" y="1190"/>
                  </a:lnTo>
                  <a:cubicBezTo>
                    <a:pt x="684" y="1176"/>
                    <a:pt x="581" y="1068"/>
                    <a:pt x="416" y="1101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7" name="Freeform: Shape 17"/>
            <p:cNvSpPr/>
            <p:nvPr/>
          </p:nvSpPr>
          <p:spPr>
            <a:xfrm>
              <a:off x="3975839" y="1843559"/>
              <a:ext cx="861839" cy="201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95" h="562">
                  <a:moveTo>
                    <a:pt x="2395" y="0"/>
                  </a:moveTo>
                  <a:lnTo>
                    <a:pt x="0" y="0"/>
                  </a:lnTo>
                  <a:lnTo>
                    <a:pt x="0" y="562"/>
                  </a:lnTo>
                  <a:lnTo>
                    <a:pt x="2066" y="562"/>
                  </a:lnTo>
                  <a:cubicBezTo>
                    <a:pt x="2118" y="309"/>
                    <a:pt x="2249" y="107"/>
                    <a:pt x="2395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8" name="Freeform: Shape 18"/>
            <p:cNvSpPr/>
            <p:nvPr/>
          </p:nvSpPr>
          <p:spPr>
            <a:xfrm>
              <a:off x="3977640" y="2181240"/>
              <a:ext cx="423720" cy="201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78" h="562">
                  <a:moveTo>
                    <a:pt x="1178" y="0"/>
                  </a:moveTo>
                  <a:lnTo>
                    <a:pt x="0" y="0"/>
                  </a:lnTo>
                  <a:lnTo>
                    <a:pt x="0" y="562"/>
                  </a:lnTo>
                  <a:lnTo>
                    <a:pt x="911" y="562"/>
                  </a:lnTo>
                  <a:cubicBezTo>
                    <a:pt x="939" y="318"/>
                    <a:pt x="1070" y="117"/>
                    <a:pt x="1178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9" name="Freeform: Shape 19"/>
            <p:cNvSpPr/>
            <p:nvPr/>
          </p:nvSpPr>
          <p:spPr>
            <a:xfrm>
              <a:off x="3975839" y="2520360"/>
              <a:ext cx="178920" cy="202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98" h="563">
                  <a:moveTo>
                    <a:pt x="498" y="0"/>
                  </a:moveTo>
                  <a:lnTo>
                    <a:pt x="0" y="0"/>
                  </a:lnTo>
                  <a:lnTo>
                    <a:pt x="0" y="563"/>
                  </a:lnTo>
                  <a:lnTo>
                    <a:pt x="122" y="563"/>
                  </a:lnTo>
                  <a:cubicBezTo>
                    <a:pt x="188" y="300"/>
                    <a:pt x="324" y="94"/>
                    <a:pt x="498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0" name="Freeform: Shape 20"/>
            <p:cNvSpPr/>
            <p:nvPr/>
          </p:nvSpPr>
          <p:spPr>
            <a:xfrm>
              <a:off x="4968000" y="1865519"/>
              <a:ext cx="106200" cy="161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6" h="450">
                  <a:moveTo>
                    <a:pt x="0" y="65"/>
                  </a:moveTo>
                  <a:lnTo>
                    <a:pt x="0" y="0"/>
                  </a:lnTo>
                  <a:lnTo>
                    <a:pt x="296" y="0"/>
                  </a:lnTo>
                  <a:lnTo>
                    <a:pt x="296" y="46"/>
                  </a:lnTo>
                  <a:lnTo>
                    <a:pt x="146" y="450"/>
                  </a:lnTo>
                  <a:lnTo>
                    <a:pt x="52" y="450"/>
                  </a:lnTo>
                  <a:lnTo>
                    <a:pt x="207" y="65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1" name="Freeform: Shape 21"/>
            <p:cNvSpPr/>
            <p:nvPr/>
          </p:nvSpPr>
          <p:spPr>
            <a:xfrm>
              <a:off x="5094720" y="1863719"/>
              <a:ext cx="116280" cy="166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24" h="464">
                  <a:moveTo>
                    <a:pt x="164" y="464"/>
                  </a:moveTo>
                  <a:cubicBezTo>
                    <a:pt x="108" y="464"/>
                    <a:pt x="61" y="445"/>
                    <a:pt x="32" y="408"/>
                  </a:cubicBezTo>
                  <a:cubicBezTo>
                    <a:pt x="9" y="375"/>
                    <a:pt x="0" y="333"/>
                    <a:pt x="0" y="258"/>
                  </a:cubicBezTo>
                  <a:cubicBezTo>
                    <a:pt x="0" y="75"/>
                    <a:pt x="70" y="0"/>
                    <a:pt x="206" y="0"/>
                  </a:cubicBezTo>
                  <a:cubicBezTo>
                    <a:pt x="258" y="0"/>
                    <a:pt x="295" y="9"/>
                    <a:pt x="295" y="9"/>
                  </a:cubicBezTo>
                  <a:lnTo>
                    <a:pt x="295" y="75"/>
                  </a:lnTo>
                  <a:lnTo>
                    <a:pt x="291" y="75"/>
                  </a:lnTo>
                  <a:cubicBezTo>
                    <a:pt x="291" y="75"/>
                    <a:pt x="248" y="61"/>
                    <a:pt x="206" y="61"/>
                  </a:cubicBezTo>
                  <a:cubicBezTo>
                    <a:pt x="117" y="61"/>
                    <a:pt x="84" y="117"/>
                    <a:pt x="84" y="230"/>
                  </a:cubicBezTo>
                  <a:cubicBezTo>
                    <a:pt x="98" y="187"/>
                    <a:pt x="136" y="169"/>
                    <a:pt x="187" y="169"/>
                  </a:cubicBezTo>
                  <a:cubicBezTo>
                    <a:pt x="272" y="169"/>
                    <a:pt x="324" y="225"/>
                    <a:pt x="324" y="309"/>
                  </a:cubicBezTo>
                  <a:cubicBezTo>
                    <a:pt x="328" y="398"/>
                    <a:pt x="272" y="464"/>
                    <a:pt x="164" y="464"/>
                  </a:cubicBezTo>
                  <a:close/>
                  <a:moveTo>
                    <a:pt x="89" y="314"/>
                  </a:moveTo>
                  <a:cubicBezTo>
                    <a:pt x="89" y="361"/>
                    <a:pt x="112" y="398"/>
                    <a:pt x="164" y="398"/>
                  </a:cubicBezTo>
                  <a:cubicBezTo>
                    <a:pt x="211" y="398"/>
                    <a:pt x="239" y="366"/>
                    <a:pt x="239" y="314"/>
                  </a:cubicBezTo>
                  <a:cubicBezTo>
                    <a:pt x="239" y="262"/>
                    <a:pt x="216" y="230"/>
                    <a:pt x="164" y="230"/>
                  </a:cubicBezTo>
                  <a:cubicBezTo>
                    <a:pt x="117" y="230"/>
                    <a:pt x="89" y="262"/>
                    <a:pt x="89" y="31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2" name="Freeform: Shape 22"/>
            <p:cNvSpPr/>
            <p:nvPr/>
          </p:nvSpPr>
          <p:spPr>
            <a:xfrm>
              <a:off x="5239800" y="1861920"/>
              <a:ext cx="183960" cy="170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12" h="474">
                  <a:moveTo>
                    <a:pt x="118" y="0"/>
                  </a:moveTo>
                  <a:cubicBezTo>
                    <a:pt x="183" y="0"/>
                    <a:pt x="235" y="47"/>
                    <a:pt x="235" y="117"/>
                  </a:cubicBezTo>
                  <a:cubicBezTo>
                    <a:pt x="235" y="188"/>
                    <a:pt x="183" y="230"/>
                    <a:pt x="118" y="230"/>
                  </a:cubicBezTo>
                  <a:cubicBezTo>
                    <a:pt x="52" y="230"/>
                    <a:pt x="0" y="183"/>
                    <a:pt x="0" y="117"/>
                  </a:cubicBezTo>
                  <a:cubicBezTo>
                    <a:pt x="0" y="47"/>
                    <a:pt x="52" y="0"/>
                    <a:pt x="118" y="0"/>
                  </a:cubicBezTo>
                  <a:close/>
                  <a:moveTo>
                    <a:pt x="273" y="253"/>
                  </a:moveTo>
                  <a:lnTo>
                    <a:pt x="108" y="464"/>
                  </a:lnTo>
                  <a:lnTo>
                    <a:pt x="29" y="464"/>
                  </a:lnTo>
                  <a:lnTo>
                    <a:pt x="29" y="460"/>
                  </a:lnTo>
                  <a:lnTo>
                    <a:pt x="235" y="221"/>
                  </a:lnTo>
                  <a:lnTo>
                    <a:pt x="399" y="10"/>
                  </a:lnTo>
                  <a:lnTo>
                    <a:pt x="479" y="10"/>
                  </a:lnTo>
                  <a:lnTo>
                    <a:pt x="479" y="14"/>
                  </a:lnTo>
                  <a:close/>
                  <a:moveTo>
                    <a:pt x="118" y="178"/>
                  </a:moveTo>
                  <a:cubicBezTo>
                    <a:pt x="151" y="178"/>
                    <a:pt x="169" y="155"/>
                    <a:pt x="169" y="117"/>
                  </a:cubicBezTo>
                  <a:cubicBezTo>
                    <a:pt x="169" y="80"/>
                    <a:pt x="146" y="56"/>
                    <a:pt x="118" y="56"/>
                  </a:cubicBezTo>
                  <a:cubicBezTo>
                    <a:pt x="85" y="56"/>
                    <a:pt x="61" y="80"/>
                    <a:pt x="61" y="117"/>
                  </a:cubicBezTo>
                  <a:cubicBezTo>
                    <a:pt x="61" y="155"/>
                    <a:pt x="85" y="178"/>
                    <a:pt x="118" y="178"/>
                  </a:cubicBezTo>
                  <a:close/>
                  <a:moveTo>
                    <a:pt x="395" y="239"/>
                  </a:moveTo>
                  <a:cubicBezTo>
                    <a:pt x="461" y="239"/>
                    <a:pt x="512" y="286"/>
                    <a:pt x="512" y="357"/>
                  </a:cubicBezTo>
                  <a:cubicBezTo>
                    <a:pt x="512" y="427"/>
                    <a:pt x="461" y="474"/>
                    <a:pt x="395" y="474"/>
                  </a:cubicBezTo>
                  <a:cubicBezTo>
                    <a:pt x="329" y="474"/>
                    <a:pt x="277" y="427"/>
                    <a:pt x="277" y="357"/>
                  </a:cubicBezTo>
                  <a:cubicBezTo>
                    <a:pt x="277" y="286"/>
                    <a:pt x="329" y="239"/>
                    <a:pt x="395" y="239"/>
                  </a:cubicBezTo>
                  <a:close/>
                  <a:moveTo>
                    <a:pt x="395" y="418"/>
                  </a:moveTo>
                  <a:cubicBezTo>
                    <a:pt x="428" y="418"/>
                    <a:pt x="446" y="394"/>
                    <a:pt x="446" y="357"/>
                  </a:cubicBezTo>
                  <a:cubicBezTo>
                    <a:pt x="446" y="319"/>
                    <a:pt x="423" y="296"/>
                    <a:pt x="395" y="296"/>
                  </a:cubicBezTo>
                  <a:cubicBezTo>
                    <a:pt x="362" y="296"/>
                    <a:pt x="343" y="319"/>
                    <a:pt x="343" y="357"/>
                  </a:cubicBezTo>
                  <a:cubicBezTo>
                    <a:pt x="338" y="394"/>
                    <a:pt x="362" y="418"/>
                    <a:pt x="395" y="418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3" name="Freeform: Shape 23"/>
            <p:cNvSpPr/>
            <p:nvPr/>
          </p:nvSpPr>
          <p:spPr>
            <a:xfrm>
              <a:off x="4961520" y="2197800"/>
              <a:ext cx="102600" cy="165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6" h="460">
                  <a:moveTo>
                    <a:pt x="42" y="193"/>
                  </a:moveTo>
                  <a:lnTo>
                    <a:pt x="89" y="193"/>
                  </a:lnTo>
                  <a:cubicBezTo>
                    <a:pt x="108" y="193"/>
                    <a:pt x="136" y="193"/>
                    <a:pt x="159" y="179"/>
                  </a:cubicBezTo>
                  <a:cubicBezTo>
                    <a:pt x="178" y="169"/>
                    <a:pt x="187" y="151"/>
                    <a:pt x="187" y="127"/>
                  </a:cubicBezTo>
                  <a:cubicBezTo>
                    <a:pt x="187" y="90"/>
                    <a:pt x="164" y="66"/>
                    <a:pt x="108" y="66"/>
                  </a:cubicBezTo>
                  <a:cubicBezTo>
                    <a:pt x="61" y="66"/>
                    <a:pt x="14" y="80"/>
                    <a:pt x="14" y="80"/>
                  </a:cubicBezTo>
                  <a:lnTo>
                    <a:pt x="9" y="80"/>
                  </a:lnTo>
                  <a:lnTo>
                    <a:pt x="9" y="15"/>
                  </a:lnTo>
                  <a:cubicBezTo>
                    <a:pt x="9" y="15"/>
                    <a:pt x="56" y="0"/>
                    <a:pt x="117" y="0"/>
                  </a:cubicBezTo>
                  <a:cubicBezTo>
                    <a:pt x="225" y="0"/>
                    <a:pt x="277" y="47"/>
                    <a:pt x="277" y="113"/>
                  </a:cubicBezTo>
                  <a:cubicBezTo>
                    <a:pt x="277" y="169"/>
                    <a:pt x="244" y="207"/>
                    <a:pt x="187" y="216"/>
                  </a:cubicBezTo>
                  <a:cubicBezTo>
                    <a:pt x="244" y="226"/>
                    <a:pt x="286" y="263"/>
                    <a:pt x="286" y="329"/>
                  </a:cubicBezTo>
                  <a:cubicBezTo>
                    <a:pt x="286" y="408"/>
                    <a:pt x="220" y="460"/>
                    <a:pt x="103" y="460"/>
                  </a:cubicBezTo>
                  <a:cubicBezTo>
                    <a:pt x="42" y="460"/>
                    <a:pt x="0" y="446"/>
                    <a:pt x="0" y="446"/>
                  </a:cubicBezTo>
                  <a:lnTo>
                    <a:pt x="0" y="380"/>
                  </a:lnTo>
                  <a:lnTo>
                    <a:pt x="4" y="380"/>
                  </a:lnTo>
                  <a:cubicBezTo>
                    <a:pt x="4" y="380"/>
                    <a:pt x="51" y="394"/>
                    <a:pt x="98" y="394"/>
                  </a:cubicBezTo>
                  <a:cubicBezTo>
                    <a:pt x="159" y="394"/>
                    <a:pt x="192" y="371"/>
                    <a:pt x="192" y="324"/>
                  </a:cubicBezTo>
                  <a:cubicBezTo>
                    <a:pt x="192" y="296"/>
                    <a:pt x="178" y="277"/>
                    <a:pt x="159" y="268"/>
                  </a:cubicBezTo>
                  <a:cubicBezTo>
                    <a:pt x="136" y="254"/>
                    <a:pt x="108" y="254"/>
                    <a:pt x="84" y="254"/>
                  </a:cubicBezTo>
                  <a:lnTo>
                    <a:pt x="37" y="254"/>
                  </a:lnTo>
                  <a:lnTo>
                    <a:pt x="37" y="193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4" name="Freeform: Shape 24"/>
            <p:cNvSpPr/>
            <p:nvPr/>
          </p:nvSpPr>
          <p:spPr>
            <a:xfrm>
              <a:off x="5092919" y="2197800"/>
              <a:ext cx="116280" cy="167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24" h="465">
                  <a:moveTo>
                    <a:pt x="159" y="0"/>
                  </a:moveTo>
                  <a:cubicBezTo>
                    <a:pt x="216" y="0"/>
                    <a:pt x="263" y="19"/>
                    <a:pt x="291" y="57"/>
                  </a:cubicBezTo>
                  <a:cubicBezTo>
                    <a:pt x="314" y="90"/>
                    <a:pt x="324" y="132"/>
                    <a:pt x="324" y="207"/>
                  </a:cubicBezTo>
                  <a:cubicBezTo>
                    <a:pt x="324" y="390"/>
                    <a:pt x="253" y="465"/>
                    <a:pt x="117" y="465"/>
                  </a:cubicBezTo>
                  <a:cubicBezTo>
                    <a:pt x="66" y="465"/>
                    <a:pt x="28" y="455"/>
                    <a:pt x="28" y="455"/>
                  </a:cubicBezTo>
                  <a:lnTo>
                    <a:pt x="28" y="390"/>
                  </a:lnTo>
                  <a:lnTo>
                    <a:pt x="33" y="390"/>
                  </a:lnTo>
                  <a:cubicBezTo>
                    <a:pt x="33" y="390"/>
                    <a:pt x="75" y="404"/>
                    <a:pt x="117" y="404"/>
                  </a:cubicBezTo>
                  <a:cubicBezTo>
                    <a:pt x="206" y="404"/>
                    <a:pt x="239" y="352"/>
                    <a:pt x="239" y="235"/>
                  </a:cubicBezTo>
                  <a:cubicBezTo>
                    <a:pt x="225" y="277"/>
                    <a:pt x="188" y="296"/>
                    <a:pt x="136" y="296"/>
                  </a:cubicBezTo>
                  <a:cubicBezTo>
                    <a:pt x="51" y="296"/>
                    <a:pt x="0" y="240"/>
                    <a:pt x="0" y="155"/>
                  </a:cubicBezTo>
                  <a:cubicBezTo>
                    <a:pt x="-5" y="66"/>
                    <a:pt x="51" y="0"/>
                    <a:pt x="159" y="0"/>
                  </a:cubicBezTo>
                  <a:close/>
                  <a:moveTo>
                    <a:pt x="235" y="151"/>
                  </a:moveTo>
                  <a:cubicBezTo>
                    <a:pt x="235" y="104"/>
                    <a:pt x="211" y="66"/>
                    <a:pt x="159" y="66"/>
                  </a:cubicBezTo>
                  <a:cubicBezTo>
                    <a:pt x="113" y="66"/>
                    <a:pt x="84" y="99"/>
                    <a:pt x="84" y="151"/>
                  </a:cubicBezTo>
                  <a:cubicBezTo>
                    <a:pt x="84" y="202"/>
                    <a:pt x="108" y="235"/>
                    <a:pt x="159" y="235"/>
                  </a:cubicBezTo>
                  <a:cubicBezTo>
                    <a:pt x="206" y="235"/>
                    <a:pt x="235" y="202"/>
                    <a:pt x="235" y="151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5" name="Freeform: Shape 25"/>
            <p:cNvSpPr/>
            <p:nvPr/>
          </p:nvSpPr>
          <p:spPr>
            <a:xfrm>
              <a:off x="5239800" y="2197800"/>
              <a:ext cx="183960" cy="170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12" h="474">
                  <a:moveTo>
                    <a:pt x="118" y="0"/>
                  </a:moveTo>
                  <a:cubicBezTo>
                    <a:pt x="183" y="0"/>
                    <a:pt x="235" y="47"/>
                    <a:pt x="235" y="118"/>
                  </a:cubicBezTo>
                  <a:cubicBezTo>
                    <a:pt x="235" y="188"/>
                    <a:pt x="183" y="230"/>
                    <a:pt x="118" y="230"/>
                  </a:cubicBezTo>
                  <a:cubicBezTo>
                    <a:pt x="52" y="230"/>
                    <a:pt x="0" y="183"/>
                    <a:pt x="0" y="118"/>
                  </a:cubicBezTo>
                  <a:cubicBezTo>
                    <a:pt x="0" y="47"/>
                    <a:pt x="52" y="0"/>
                    <a:pt x="118" y="0"/>
                  </a:cubicBezTo>
                  <a:close/>
                  <a:moveTo>
                    <a:pt x="273" y="249"/>
                  </a:moveTo>
                  <a:lnTo>
                    <a:pt x="108" y="460"/>
                  </a:lnTo>
                  <a:lnTo>
                    <a:pt x="29" y="460"/>
                  </a:lnTo>
                  <a:lnTo>
                    <a:pt x="29" y="455"/>
                  </a:lnTo>
                  <a:lnTo>
                    <a:pt x="235" y="216"/>
                  </a:lnTo>
                  <a:lnTo>
                    <a:pt x="399" y="5"/>
                  </a:lnTo>
                  <a:lnTo>
                    <a:pt x="479" y="5"/>
                  </a:lnTo>
                  <a:lnTo>
                    <a:pt x="479" y="10"/>
                  </a:lnTo>
                  <a:close/>
                  <a:moveTo>
                    <a:pt x="118" y="179"/>
                  </a:moveTo>
                  <a:cubicBezTo>
                    <a:pt x="151" y="179"/>
                    <a:pt x="169" y="155"/>
                    <a:pt x="169" y="118"/>
                  </a:cubicBezTo>
                  <a:cubicBezTo>
                    <a:pt x="169" y="80"/>
                    <a:pt x="146" y="57"/>
                    <a:pt x="118" y="57"/>
                  </a:cubicBezTo>
                  <a:cubicBezTo>
                    <a:pt x="85" y="57"/>
                    <a:pt x="61" y="80"/>
                    <a:pt x="61" y="118"/>
                  </a:cubicBezTo>
                  <a:cubicBezTo>
                    <a:pt x="61" y="155"/>
                    <a:pt x="85" y="179"/>
                    <a:pt x="118" y="179"/>
                  </a:cubicBezTo>
                  <a:close/>
                  <a:moveTo>
                    <a:pt x="395" y="240"/>
                  </a:moveTo>
                  <a:cubicBezTo>
                    <a:pt x="461" y="240"/>
                    <a:pt x="512" y="287"/>
                    <a:pt x="512" y="357"/>
                  </a:cubicBezTo>
                  <a:cubicBezTo>
                    <a:pt x="512" y="427"/>
                    <a:pt x="461" y="474"/>
                    <a:pt x="395" y="474"/>
                  </a:cubicBezTo>
                  <a:cubicBezTo>
                    <a:pt x="329" y="474"/>
                    <a:pt x="277" y="427"/>
                    <a:pt x="277" y="357"/>
                  </a:cubicBezTo>
                  <a:cubicBezTo>
                    <a:pt x="277" y="287"/>
                    <a:pt x="329" y="240"/>
                    <a:pt x="395" y="240"/>
                  </a:cubicBezTo>
                  <a:close/>
                  <a:moveTo>
                    <a:pt x="395" y="418"/>
                  </a:moveTo>
                  <a:cubicBezTo>
                    <a:pt x="428" y="418"/>
                    <a:pt x="446" y="394"/>
                    <a:pt x="446" y="357"/>
                  </a:cubicBezTo>
                  <a:cubicBezTo>
                    <a:pt x="446" y="319"/>
                    <a:pt x="423" y="296"/>
                    <a:pt x="395" y="296"/>
                  </a:cubicBezTo>
                  <a:cubicBezTo>
                    <a:pt x="362" y="296"/>
                    <a:pt x="343" y="319"/>
                    <a:pt x="343" y="357"/>
                  </a:cubicBezTo>
                  <a:cubicBezTo>
                    <a:pt x="338" y="390"/>
                    <a:pt x="362" y="418"/>
                    <a:pt x="395" y="418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6" name="Freeform: Shape 26"/>
            <p:cNvSpPr/>
            <p:nvPr/>
          </p:nvSpPr>
          <p:spPr>
            <a:xfrm>
              <a:off x="4981680" y="2544119"/>
              <a:ext cx="65520" cy="161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3" h="450">
                  <a:moveTo>
                    <a:pt x="99" y="450"/>
                  </a:moveTo>
                  <a:lnTo>
                    <a:pt x="99" y="75"/>
                  </a:lnTo>
                  <a:lnTo>
                    <a:pt x="5" y="108"/>
                  </a:lnTo>
                  <a:lnTo>
                    <a:pt x="0" y="108"/>
                  </a:lnTo>
                  <a:lnTo>
                    <a:pt x="0" y="42"/>
                  </a:lnTo>
                  <a:lnTo>
                    <a:pt x="127" y="0"/>
                  </a:lnTo>
                  <a:lnTo>
                    <a:pt x="183" y="0"/>
                  </a:lnTo>
                  <a:lnTo>
                    <a:pt x="183" y="45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7" name="Freeform: Shape 27"/>
            <p:cNvSpPr/>
            <p:nvPr/>
          </p:nvSpPr>
          <p:spPr>
            <a:xfrm>
              <a:off x="5086079" y="2540880"/>
              <a:ext cx="123120" cy="166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3" h="464">
                  <a:moveTo>
                    <a:pt x="169" y="464"/>
                  </a:moveTo>
                  <a:cubicBezTo>
                    <a:pt x="28" y="464"/>
                    <a:pt x="0" y="351"/>
                    <a:pt x="0" y="234"/>
                  </a:cubicBezTo>
                  <a:cubicBezTo>
                    <a:pt x="0" y="112"/>
                    <a:pt x="33" y="0"/>
                    <a:pt x="174" y="0"/>
                  </a:cubicBezTo>
                  <a:cubicBezTo>
                    <a:pt x="315" y="0"/>
                    <a:pt x="343" y="112"/>
                    <a:pt x="343" y="234"/>
                  </a:cubicBezTo>
                  <a:cubicBezTo>
                    <a:pt x="343" y="351"/>
                    <a:pt x="310" y="464"/>
                    <a:pt x="169" y="464"/>
                  </a:cubicBezTo>
                  <a:close/>
                  <a:moveTo>
                    <a:pt x="169" y="61"/>
                  </a:moveTo>
                  <a:cubicBezTo>
                    <a:pt x="113" y="61"/>
                    <a:pt x="89" y="107"/>
                    <a:pt x="89" y="229"/>
                  </a:cubicBezTo>
                  <a:cubicBezTo>
                    <a:pt x="89" y="351"/>
                    <a:pt x="113" y="398"/>
                    <a:pt x="169" y="398"/>
                  </a:cubicBezTo>
                  <a:cubicBezTo>
                    <a:pt x="225" y="398"/>
                    <a:pt x="249" y="351"/>
                    <a:pt x="249" y="229"/>
                  </a:cubicBezTo>
                  <a:cubicBezTo>
                    <a:pt x="254" y="107"/>
                    <a:pt x="225" y="61"/>
                    <a:pt x="169" y="61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8" name="Freeform: Shape 28"/>
            <p:cNvSpPr/>
            <p:nvPr/>
          </p:nvSpPr>
          <p:spPr>
            <a:xfrm>
              <a:off x="5239800" y="2539080"/>
              <a:ext cx="183960" cy="170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12" h="474">
                  <a:moveTo>
                    <a:pt x="118" y="0"/>
                  </a:moveTo>
                  <a:cubicBezTo>
                    <a:pt x="183" y="0"/>
                    <a:pt x="235" y="47"/>
                    <a:pt x="235" y="117"/>
                  </a:cubicBezTo>
                  <a:cubicBezTo>
                    <a:pt x="235" y="187"/>
                    <a:pt x="183" y="230"/>
                    <a:pt x="118" y="230"/>
                  </a:cubicBezTo>
                  <a:cubicBezTo>
                    <a:pt x="52" y="230"/>
                    <a:pt x="0" y="183"/>
                    <a:pt x="0" y="117"/>
                  </a:cubicBezTo>
                  <a:cubicBezTo>
                    <a:pt x="0" y="47"/>
                    <a:pt x="52" y="0"/>
                    <a:pt x="118" y="0"/>
                  </a:cubicBezTo>
                  <a:close/>
                  <a:moveTo>
                    <a:pt x="273" y="253"/>
                  </a:moveTo>
                  <a:lnTo>
                    <a:pt x="108" y="464"/>
                  </a:lnTo>
                  <a:lnTo>
                    <a:pt x="29" y="464"/>
                  </a:lnTo>
                  <a:lnTo>
                    <a:pt x="29" y="459"/>
                  </a:lnTo>
                  <a:lnTo>
                    <a:pt x="235" y="220"/>
                  </a:lnTo>
                  <a:lnTo>
                    <a:pt x="399" y="9"/>
                  </a:lnTo>
                  <a:lnTo>
                    <a:pt x="479" y="9"/>
                  </a:lnTo>
                  <a:lnTo>
                    <a:pt x="479" y="14"/>
                  </a:lnTo>
                  <a:close/>
                  <a:moveTo>
                    <a:pt x="118" y="178"/>
                  </a:moveTo>
                  <a:cubicBezTo>
                    <a:pt x="151" y="178"/>
                    <a:pt x="169" y="154"/>
                    <a:pt x="169" y="117"/>
                  </a:cubicBezTo>
                  <a:cubicBezTo>
                    <a:pt x="169" y="79"/>
                    <a:pt x="146" y="56"/>
                    <a:pt x="118" y="56"/>
                  </a:cubicBezTo>
                  <a:cubicBezTo>
                    <a:pt x="85" y="56"/>
                    <a:pt x="61" y="79"/>
                    <a:pt x="61" y="117"/>
                  </a:cubicBezTo>
                  <a:cubicBezTo>
                    <a:pt x="61" y="154"/>
                    <a:pt x="85" y="178"/>
                    <a:pt x="118" y="178"/>
                  </a:cubicBezTo>
                  <a:close/>
                  <a:moveTo>
                    <a:pt x="395" y="239"/>
                  </a:moveTo>
                  <a:cubicBezTo>
                    <a:pt x="461" y="239"/>
                    <a:pt x="512" y="286"/>
                    <a:pt x="512" y="356"/>
                  </a:cubicBezTo>
                  <a:cubicBezTo>
                    <a:pt x="512" y="427"/>
                    <a:pt x="461" y="474"/>
                    <a:pt x="395" y="474"/>
                  </a:cubicBezTo>
                  <a:cubicBezTo>
                    <a:pt x="329" y="474"/>
                    <a:pt x="277" y="427"/>
                    <a:pt x="277" y="356"/>
                  </a:cubicBezTo>
                  <a:cubicBezTo>
                    <a:pt x="277" y="286"/>
                    <a:pt x="329" y="239"/>
                    <a:pt x="395" y="239"/>
                  </a:cubicBezTo>
                  <a:close/>
                  <a:moveTo>
                    <a:pt x="395" y="417"/>
                  </a:moveTo>
                  <a:cubicBezTo>
                    <a:pt x="428" y="417"/>
                    <a:pt x="446" y="394"/>
                    <a:pt x="446" y="356"/>
                  </a:cubicBezTo>
                  <a:cubicBezTo>
                    <a:pt x="446" y="319"/>
                    <a:pt x="423" y="295"/>
                    <a:pt x="395" y="295"/>
                  </a:cubicBezTo>
                  <a:cubicBezTo>
                    <a:pt x="362" y="295"/>
                    <a:pt x="343" y="319"/>
                    <a:pt x="343" y="356"/>
                  </a:cubicBezTo>
                  <a:cubicBezTo>
                    <a:pt x="338" y="394"/>
                    <a:pt x="362" y="417"/>
                    <a:pt x="395" y="41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9" name="Freeform: Shape 29"/>
            <p:cNvSpPr/>
            <p:nvPr/>
          </p:nvSpPr>
          <p:spPr>
            <a:xfrm>
              <a:off x="3387960" y="3570479"/>
              <a:ext cx="1645560" cy="238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72" h="664">
                  <a:moveTo>
                    <a:pt x="65" y="379"/>
                  </a:moveTo>
                  <a:lnTo>
                    <a:pt x="1578" y="379"/>
                  </a:lnTo>
                  <a:lnTo>
                    <a:pt x="1578" y="0"/>
                  </a:lnTo>
                  <a:lnTo>
                    <a:pt x="2994" y="0"/>
                  </a:lnTo>
                  <a:lnTo>
                    <a:pt x="2994" y="379"/>
                  </a:lnTo>
                  <a:lnTo>
                    <a:pt x="4507" y="379"/>
                  </a:lnTo>
                  <a:cubicBezTo>
                    <a:pt x="4543" y="379"/>
                    <a:pt x="4572" y="409"/>
                    <a:pt x="4572" y="445"/>
                  </a:cubicBezTo>
                  <a:lnTo>
                    <a:pt x="4572" y="598"/>
                  </a:lnTo>
                  <a:cubicBezTo>
                    <a:pt x="4572" y="634"/>
                    <a:pt x="4543" y="664"/>
                    <a:pt x="4507" y="664"/>
                  </a:cubicBezTo>
                  <a:lnTo>
                    <a:pt x="65" y="664"/>
                  </a:lnTo>
                  <a:cubicBezTo>
                    <a:pt x="29" y="664"/>
                    <a:pt x="0" y="634"/>
                    <a:pt x="0" y="598"/>
                  </a:cubicBezTo>
                  <a:lnTo>
                    <a:pt x="0" y="445"/>
                  </a:lnTo>
                  <a:cubicBezTo>
                    <a:pt x="0" y="409"/>
                    <a:pt x="29" y="379"/>
                    <a:pt x="65" y="379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0" name="Freeform: Shape 30"/>
            <p:cNvSpPr/>
            <p:nvPr/>
          </p:nvSpPr>
          <p:spPr>
            <a:xfrm>
              <a:off x="1463399" y="3862079"/>
              <a:ext cx="4781520" cy="142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283" h="396">
                  <a:moveTo>
                    <a:pt x="197" y="396"/>
                  </a:moveTo>
                  <a:lnTo>
                    <a:pt x="13087" y="396"/>
                  </a:lnTo>
                  <a:cubicBezTo>
                    <a:pt x="13195" y="396"/>
                    <a:pt x="13283" y="307"/>
                    <a:pt x="13283" y="198"/>
                  </a:cubicBezTo>
                  <a:cubicBezTo>
                    <a:pt x="13283" y="89"/>
                    <a:pt x="13195" y="0"/>
                    <a:pt x="13087" y="0"/>
                  </a:cubicBezTo>
                  <a:lnTo>
                    <a:pt x="197" y="0"/>
                  </a:lnTo>
                  <a:cubicBezTo>
                    <a:pt x="88" y="0"/>
                    <a:pt x="0" y="89"/>
                    <a:pt x="0" y="198"/>
                  </a:cubicBezTo>
                  <a:cubicBezTo>
                    <a:pt x="0" y="307"/>
                    <a:pt x="88" y="396"/>
                    <a:pt x="197" y="396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1" name="Freeform: Shape 31"/>
            <p:cNvSpPr/>
            <p:nvPr/>
          </p:nvSpPr>
          <p:spPr>
            <a:xfrm>
              <a:off x="4654800" y="3413520"/>
              <a:ext cx="3000960" cy="1148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337" h="3192">
                  <a:moveTo>
                    <a:pt x="7489" y="3146"/>
                  </a:moveTo>
                  <a:lnTo>
                    <a:pt x="3633" y="1559"/>
                  </a:lnTo>
                  <a:lnTo>
                    <a:pt x="3796" y="1601"/>
                  </a:lnTo>
                  <a:lnTo>
                    <a:pt x="544" y="1225"/>
                  </a:lnTo>
                  <a:cubicBezTo>
                    <a:pt x="207" y="1185"/>
                    <a:pt x="-35" y="881"/>
                    <a:pt x="4" y="544"/>
                  </a:cubicBezTo>
                  <a:cubicBezTo>
                    <a:pt x="43" y="207"/>
                    <a:pt x="348" y="-35"/>
                    <a:pt x="685" y="4"/>
                  </a:cubicBezTo>
                  <a:lnTo>
                    <a:pt x="3937" y="381"/>
                  </a:lnTo>
                  <a:cubicBezTo>
                    <a:pt x="3993" y="387"/>
                    <a:pt x="4048" y="401"/>
                    <a:pt x="4100" y="423"/>
                  </a:cubicBezTo>
                  <a:lnTo>
                    <a:pt x="7957" y="2010"/>
                  </a:lnTo>
                  <a:cubicBezTo>
                    <a:pt x="8270" y="2139"/>
                    <a:pt x="8420" y="2498"/>
                    <a:pt x="8291" y="2812"/>
                  </a:cubicBezTo>
                  <a:cubicBezTo>
                    <a:pt x="8162" y="3125"/>
                    <a:pt x="7803" y="3275"/>
                    <a:pt x="7489" y="3146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2" name="Freeform: Shape 32"/>
            <p:cNvSpPr/>
            <p:nvPr/>
          </p:nvSpPr>
          <p:spPr>
            <a:xfrm>
              <a:off x="6734520" y="2577960"/>
              <a:ext cx="1400759" cy="1999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892" h="5554">
                  <a:moveTo>
                    <a:pt x="437" y="4954"/>
                  </a:moveTo>
                  <a:lnTo>
                    <a:pt x="1684" y="5511"/>
                  </a:lnTo>
                  <a:cubicBezTo>
                    <a:pt x="2032" y="5641"/>
                    <a:pt x="2420" y="5464"/>
                    <a:pt x="2550" y="5114"/>
                  </a:cubicBezTo>
                  <a:lnTo>
                    <a:pt x="3818" y="1711"/>
                  </a:lnTo>
                  <a:cubicBezTo>
                    <a:pt x="4042" y="1110"/>
                    <a:pt x="3739" y="441"/>
                    <a:pt x="3140" y="216"/>
                  </a:cubicBezTo>
                  <a:lnTo>
                    <a:pt x="2765" y="75"/>
                  </a:lnTo>
                  <a:cubicBezTo>
                    <a:pt x="2162" y="-152"/>
                    <a:pt x="1489" y="156"/>
                    <a:pt x="1263" y="762"/>
                  </a:cubicBezTo>
                  <a:lnTo>
                    <a:pt x="43" y="4084"/>
                  </a:lnTo>
                  <a:cubicBezTo>
                    <a:pt x="-88" y="4434"/>
                    <a:pt x="89" y="4823"/>
                    <a:pt x="437" y="495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3" name="Freeform: Shape 33"/>
            <p:cNvSpPr/>
            <p:nvPr/>
          </p:nvSpPr>
          <p:spPr>
            <a:xfrm>
              <a:off x="5187960" y="2913120"/>
              <a:ext cx="2134440" cy="1339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30" h="3723">
                  <a:moveTo>
                    <a:pt x="2545" y="1522"/>
                  </a:moveTo>
                  <a:lnTo>
                    <a:pt x="1100" y="3363"/>
                  </a:lnTo>
                  <a:cubicBezTo>
                    <a:pt x="892" y="3631"/>
                    <a:pt x="507" y="3681"/>
                    <a:pt x="238" y="3473"/>
                  </a:cubicBezTo>
                  <a:cubicBezTo>
                    <a:pt x="-30" y="3266"/>
                    <a:pt x="-79" y="2880"/>
                    <a:pt x="128" y="2611"/>
                  </a:cubicBezTo>
                  <a:lnTo>
                    <a:pt x="1962" y="239"/>
                  </a:lnTo>
                  <a:cubicBezTo>
                    <a:pt x="2178" y="-41"/>
                    <a:pt x="2584" y="-81"/>
                    <a:pt x="2851" y="151"/>
                  </a:cubicBezTo>
                  <a:lnTo>
                    <a:pt x="5719" y="2645"/>
                  </a:lnTo>
                  <a:cubicBezTo>
                    <a:pt x="5974" y="2868"/>
                    <a:pt x="6002" y="3256"/>
                    <a:pt x="5779" y="3512"/>
                  </a:cubicBezTo>
                  <a:cubicBezTo>
                    <a:pt x="5556" y="3768"/>
                    <a:pt x="5169" y="3795"/>
                    <a:pt x="4913" y="3572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4" name="Freeform: Shape 34"/>
            <p:cNvSpPr/>
            <p:nvPr/>
          </p:nvSpPr>
          <p:spPr>
            <a:xfrm>
              <a:off x="7414200" y="1621800"/>
              <a:ext cx="903959" cy="907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12" h="2522">
                  <a:moveTo>
                    <a:pt x="251" y="1196"/>
                  </a:moveTo>
                  <a:cubicBezTo>
                    <a:pt x="326" y="1248"/>
                    <a:pt x="428" y="1228"/>
                    <a:pt x="479" y="1153"/>
                  </a:cubicBezTo>
                  <a:cubicBezTo>
                    <a:pt x="531" y="1078"/>
                    <a:pt x="511" y="975"/>
                    <a:pt x="437" y="924"/>
                  </a:cubicBezTo>
                  <a:cubicBezTo>
                    <a:pt x="362" y="873"/>
                    <a:pt x="260" y="892"/>
                    <a:pt x="208" y="967"/>
                  </a:cubicBezTo>
                  <a:cubicBezTo>
                    <a:pt x="157" y="1042"/>
                    <a:pt x="176" y="1145"/>
                    <a:pt x="251" y="1196"/>
                  </a:cubicBezTo>
                  <a:close/>
                  <a:moveTo>
                    <a:pt x="655" y="1923"/>
                  </a:moveTo>
                  <a:cubicBezTo>
                    <a:pt x="880" y="1967"/>
                    <a:pt x="1090" y="1858"/>
                    <a:pt x="1126" y="1679"/>
                  </a:cubicBezTo>
                  <a:lnTo>
                    <a:pt x="311" y="1517"/>
                  </a:lnTo>
                  <a:cubicBezTo>
                    <a:pt x="276" y="1697"/>
                    <a:pt x="430" y="1878"/>
                    <a:pt x="655" y="1923"/>
                  </a:cubicBezTo>
                  <a:close/>
                  <a:moveTo>
                    <a:pt x="1294" y="1315"/>
                  </a:moveTo>
                  <a:cubicBezTo>
                    <a:pt x="1345" y="1240"/>
                    <a:pt x="1326" y="1137"/>
                    <a:pt x="1251" y="1086"/>
                  </a:cubicBezTo>
                  <a:cubicBezTo>
                    <a:pt x="1176" y="1034"/>
                    <a:pt x="1074" y="1053"/>
                    <a:pt x="1023" y="1128"/>
                  </a:cubicBezTo>
                  <a:cubicBezTo>
                    <a:pt x="972" y="1204"/>
                    <a:pt x="991" y="1306"/>
                    <a:pt x="1066" y="1358"/>
                  </a:cubicBezTo>
                  <a:cubicBezTo>
                    <a:pt x="1140" y="1409"/>
                    <a:pt x="1243" y="1390"/>
                    <a:pt x="1294" y="1315"/>
                  </a:cubicBezTo>
                  <a:close/>
                  <a:moveTo>
                    <a:pt x="24" y="1015"/>
                  </a:moveTo>
                  <a:cubicBezTo>
                    <a:pt x="159" y="332"/>
                    <a:pt x="820" y="-111"/>
                    <a:pt x="1501" y="24"/>
                  </a:cubicBezTo>
                  <a:cubicBezTo>
                    <a:pt x="2181" y="159"/>
                    <a:pt x="2623" y="823"/>
                    <a:pt x="2488" y="1506"/>
                  </a:cubicBezTo>
                  <a:cubicBezTo>
                    <a:pt x="2354" y="2189"/>
                    <a:pt x="1693" y="2633"/>
                    <a:pt x="1012" y="2497"/>
                  </a:cubicBezTo>
                  <a:cubicBezTo>
                    <a:pt x="332" y="2362"/>
                    <a:pt x="-111" y="1698"/>
                    <a:pt x="24" y="1015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5" name="Freeform: Shape 35"/>
            <p:cNvSpPr/>
            <p:nvPr/>
          </p:nvSpPr>
          <p:spPr>
            <a:xfrm>
              <a:off x="6811199" y="4826880"/>
              <a:ext cx="640800" cy="176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81" h="490">
                  <a:moveTo>
                    <a:pt x="5" y="23"/>
                  </a:moveTo>
                  <a:lnTo>
                    <a:pt x="0" y="446"/>
                  </a:lnTo>
                  <a:cubicBezTo>
                    <a:pt x="0" y="459"/>
                    <a:pt x="10" y="469"/>
                    <a:pt x="23" y="470"/>
                  </a:cubicBezTo>
                  <a:lnTo>
                    <a:pt x="1752" y="490"/>
                  </a:lnTo>
                  <a:cubicBezTo>
                    <a:pt x="1765" y="490"/>
                    <a:pt x="1775" y="480"/>
                    <a:pt x="1776" y="467"/>
                  </a:cubicBezTo>
                  <a:lnTo>
                    <a:pt x="1781" y="44"/>
                  </a:lnTo>
                  <a:cubicBezTo>
                    <a:pt x="1781" y="31"/>
                    <a:pt x="1771" y="21"/>
                    <a:pt x="1758" y="21"/>
                  </a:cubicBezTo>
                  <a:lnTo>
                    <a:pt x="28" y="0"/>
                  </a:lnTo>
                  <a:cubicBezTo>
                    <a:pt x="16" y="0"/>
                    <a:pt x="5" y="10"/>
                    <a:pt x="5" y="23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6" name="Freeform: Shape 36"/>
            <p:cNvSpPr/>
            <p:nvPr/>
          </p:nvSpPr>
          <p:spPr>
            <a:xfrm>
              <a:off x="7951679" y="2685240"/>
              <a:ext cx="740879" cy="1414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059" h="3931">
                  <a:moveTo>
                    <a:pt x="239" y="3838"/>
                  </a:moveTo>
                  <a:lnTo>
                    <a:pt x="434" y="3909"/>
                  </a:lnTo>
                  <a:cubicBezTo>
                    <a:pt x="623" y="3978"/>
                    <a:pt x="832" y="3881"/>
                    <a:pt x="900" y="3691"/>
                  </a:cubicBezTo>
                  <a:lnTo>
                    <a:pt x="2037" y="561"/>
                  </a:lnTo>
                  <a:cubicBezTo>
                    <a:pt x="2106" y="372"/>
                    <a:pt x="2009" y="163"/>
                    <a:pt x="1820" y="94"/>
                  </a:cubicBezTo>
                  <a:lnTo>
                    <a:pt x="1625" y="22"/>
                  </a:lnTo>
                  <a:cubicBezTo>
                    <a:pt x="1436" y="-47"/>
                    <a:pt x="1228" y="51"/>
                    <a:pt x="1159" y="240"/>
                  </a:cubicBezTo>
                  <a:lnTo>
                    <a:pt x="22" y="3370"/>
                  </a:lnTo>
                  <a:cubicBezTo>
                    <a:pt x="-47" y="3559"/>
                    <a:pt x="50" y="3769"/>
                    <a:pt x="239" y="3838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7" name="Freeform: Shape 37"/>
            <p:cNvSpPr/>
            <p:nvPr/>
          </p:nvSpPr>
          <p:spPr>
            <a:xfrm>
              <a:off x="6182280" y="4541400"/>
              <a:ext cx="2015280" cy="357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99" h="995">
                  <a:moveTo>
                    <a:pt x="2" y="360"/>
                  </a:moveTo>
                  <a:lnTo>
                    <a:pt x="0" y="569"/>
                  </a:lnTo>
                  <a:cubicBezTo>
                    <a:pt x="-2" y="770"/>
                    <a:pt x="158" y="936"/>
                    <a:pt x="359" y="938"/>
                  </a:cubicBezTo>
                  <a:lnTo>
                    <a:pt x="5229" y="995"/>
                  </a:lnTo>
                  <a:cubicBezTo>
                    <a:pt x="5430" y="998"/>
                    <a:pt x="5594" y="836"/>
                    <a:pt x="5597" y="635"/>
                  </a:cubicBezTo>
                  <a:lnTo>
                    <a:pt x="5599" y="426"/>
                  </a:lnTo>
                  <a:cubicBezTo>
                    <a:pt x="5601" y="225"/>
                    <a:pt x="5441" y="59"/>
                    <a:pt x="5240" y="57"/>
                  </a:cubicBezTo>
                  <a:lnTo>
                    <a:pt x="370" y="0"/>
                  </a:lnTo>
                  <a:cubicBezTo>
                    <a:pt x="169" y="-3"/>
                    <a:pt x="5" y="159"/>
                    <a:pt x="2" y="36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8" name="Freeform: Shape 38"/>
            <p:cNvSpPr/>
            <p:nvPr/>
          </p:nvSpPr>
          <p:spPr>
            <a:xfrm>
              <a:off x="7928280" y="3177000"/>
              <a:ext cx="694439" cy="1719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30" h="4778">
                  <a:moveTo>
                    <a:pt x="93" y="4757"/>
                  </a:moveTo>
                  <a:lnTo>
                    <a:pt x="127" y="4769"/>
                  </a:lnTo>
                  <a:cubicBezTo>
                    <a:pt x="200" y="4796"/>
                    <a:pt x="281" y="4758"/>
                    <a:pt x="308" y="4685"/>
                  </a:cubicBezTo>
                  <a:lnTo>
                    <a:pt x="1922" y="202"/>
                  </a:lnTo>
                  <a:cubicBezTo>
                    <a:pt x="1948" y="129"/>
                    <a:pt x="1911" y="48"/>
                    <a:pt x="1837" y="21"/>
                  </a:cubicBezTo>
                  <a:lnTo>
                    <a:pt x="1803" y="8"/>
                  </a:lnTo>
                  <a:cubicBezTo>
                    <a:pt x="1730" y="-18"/>
                    <a:pt x="1649" y="19"/>
                    <a:pt x="1622" y="93"/>
                  </a:cubicBezTo>
                  <a:lnTo>
                    <a:pt x="9" y="4575"/>
                  </a:lnTo>
                  <a:cubicBezTo>
                    <a:pt x="-18" y="4649"/>
                    <a:pt x="20" y="4730"/>
                    <a:pt x="93" y="475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9" name="Freeform: Shape 39"/>
            <p:cNvSpPr/>
            <p:nvPr/>
          </p:nvSpPr>
          <p:spPr>
            <a:xfrm>
              <a:off x="6185880" y="4807440"/>
              <a:ext cx="1797120" cy="89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993" h="249">
                  <a:moveTo>
                    <a:pt x="4923" y="0"/>
                  </a:moveTo>
                  <a:cubicBezTo>
                    <a:pt x="4843" y="150"/>
                    <a:pt x="5110" y="251"/>
                    <a:pt x="4930" y="249"/>
                  </a:cubicBezTo>
                  <a:lnTo>
                    <a:pt x="377" y="200"/>
                  </a:lnTo>
                  <a:cubicBezTo>
                    <a:pt x="221" y="198"/>
                    <a:pt x="84" y="119"/>
                    <a:pt x="0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0" name="Freeform: Shape 40"/>
            <p:cNvSpPr/>
            <p:nvPr/>
          </p:nvSpPr>
          <p:spPr>
            <a:xfrm>
              <a:off x="6160320" y="5002920"/>
              <a:ext cx="1944000" cy="89711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01" h="2493">
                  <a:moveTo>
                    <a:pt x="2479" y="1641"/>
                  </a:moveTo>
                  <a:lnTo>
                    <a:pt x="2479" y="0"/>
                  </a:lnTo>
                  <a:lnTo>
                    <a:pt x="2922" y="0"/>
                  </a:lnTo>
                  <a:lnTo>
                    <a:pt x="2922" y="1641"/>
                  </a:lnTo>
                  <a:lnTo>
                    <a:pt x="5401" y="2048"/>
                  </a:lnTo>
                  <a:lnTo>
                    <a:pt x="5401" y="2493"/>
                  </a:lnTo>
                  <a:lnTo>
                    <a:pt x="2701" y="2048"/>
                  </a:lnTo>
                  <a:lnTo>
                    <a:pt x="0" y="2493"/>
                  </a:lnTo>
                  <a:lnTo>
                    <a:pt x="0" y="2048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1" name="Freeform: Shape 41"/>
            <p:cNvSpPr/>
            <p:nvPr/>
          </p:nvSpPr>
          <p:spPr>
            <a:xfrm>
              <a:off x="6158520" y="5900400"/>
              <a:ext cx="308160" cy="308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57" h="859">
                  <a:moveTo>
                    <a:pt x="0" y="429"/>
                  </a:moveTo>
                  <a:cubicBezTo>
                    <a:pt x="0" y="667"/>
                    <a:pt x="192" y="859"/>
                    <a:pt x="429" y="859"/>
                  </a:cubicBezTo>
                  <a:cubicBezTo>
                    <a:pt x="665" y="859"/>
                    <a:pt x="857" y="667"/>
                    <a:pt x="857" y="429"/>
                  </a:cubicBezTo>
                  <a:cubicBezTo>
                    <a:pt x="857" y="192"/>
                    <a:pt x="665" y="0"/>
                    <a:pt x="429" y="0"/>
                  </a:cubicBezTo>
                  <a:cubicBezTo>
                    <a:pt x="192" y="0"/>
                    <a:pt x="0" y="192"/>
                    <a:pt x="0" y="429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2" name="Freeform: Shape 42"/>
            <p:cNvSpPr/>
            <p:nvPr/>
          </p:nvSpPr>
          <p:spPr>
            <a:xfrm>
              <a:off x="7767360" y="5900400"/>
              <a:ext cx="307800" cy="308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56" h="859">
                  <a:moveTo>
                    <a:pt x="0" y="429"/>
                  </a:moveTo>
                  <a:cubicBezTo>
                    <a:pt x="0" y="667"/>
                    <a:pt x="192" y="859"/>
                    <a:pt x="428" y="859"/>
                  </a:cubicBezTo>
                  <a:cubicBezTo>
                    <a:pt x="665" y="859"/>
                    <a:pt x="856" y="667"/>
                    <a:pt x="856" y="429"/>
                  </a:cubicBezTo>
                  <a:cubicBezTo>
                    <a:pt x="856" y="192"/>
                    <a:pt x="665" y="0"/>
                    <a:pt x="428" y="0"/>
                  </a:cubicBezTo>
                  <a:cubicBezTo>
                    <a:pt x="192" y="0"/>
                    <a:pt x="0" y="192"/>
                    <a:pt x="0" y="429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3" name="Freeform: Shape 43"/>
            <p:cNvSpPr/>
            <p:nvPr/>
          </p:nvSpPr>
          <p:spPr>
            <a:xfrm>
              <a:off x="8070840" y="2271240"/>
              <a:ext cx="521280" cy="516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49" h="1437">
                  <a:moveTo>
                    <a:pt x="164" y="1253"/>
                  </a:moveTo>
                  <a:cubicBezTo>
                    <a:pt x="398" y="1501"/>
                    <a:pt x="747" y="1489"/>
                    <a:pt x="973" y="1275"/>
                  </a:cubicBezTo>
                  <a:cubicBezTo>
                    <a:pt x="1090" y="1163"/>
                    <a:pt x="1265" y="996"/>
                    <a:pt x="1265" y="996"/>
                  </a:cubicBezTo>
                  <a:cubicBezTo>
                    <a:pt x="1494" y="778"/>
                    <a:pt x="1520" y="433"/>
                    <a:pt x="1286" y="185"/>
                  </a:cubicBezTo>
                  <a:cubicBezTo>
                    <a:pt x="1051" y="-64"/>
                    <a:pt x="703" y="-52"/>
                    <a:pt x="477" y="163"/>
                  </a:cubicBezTo>
                  <a:cubicBezTo>
                    <a:pt x="360" y="274"/>
                    <a:pt x="185" y="441"/>
                    <a:pt x="185" y="441"/>
                  </a:cubicBezTo>
                  <a:cubicBezTo>
                    <a:pt x="-44" y="659"/>
                    <a:pt x="-71" y="1005"/>
                    <a:pt x="164" y="1253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4" name="Freeform: Shape 44"/>
            <p:cNvSpPr/>
            <p:nvPr/>
          </p:nvSpPr>
          <p:spPr>
            <a:xfrm>
              <a:off x="7861680" y="1928519"/>
              <a:ext cx="547920" cy="471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23" h="1312">
                  <a:moveTo>
                    <a:pt x="50" y="959"/>
                  </a:moveTo>
                  <a:cubicBezTo>
                    <a:pt x="183" y="1273"/>
                    <a:pt x="514" y="1385"/>
                    <a:pt x="800" y="1264"/>
                  </a:cubicBezTo>
                  <a:cubicBezTo>
                    <a:pt x="947" y="1200"/>
                    <a:pt x="1170" y="1106"/>
                    <a:pt x="1170" y="1106"/>
                  </a:cubicBezTo>
                  <a:cubicBezTo>
                    <a:pt x="1460" y="982"/>
                    <a:pt x="1606" y="668"/>
                    <a:pt x="1473" y="353"/>
                  </a:cubicBezTo>
                  <a:cubicBezTo>
                    <a:pt x="1340" y="38"/>
                    <a:pt x="1009" y="-74"/>
                    <a:pt x="724" y="48"/>
                  </a:cubicBezTo>
                  <a:cubicBezTo>
                    <a:pt x="576" y="111"/>
                    <a:pt x="354" y="206"/>
                    <a:pt x="354" y="206"/>
                  </a:cubicBezTo>
                  <a:cubicBezTo>
                    <a:pt x="63" y="329"/>
                    <a:pt x="-83" y="644"/>
                    <a:pt x="50" y="959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2180804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4318140" y="1197102"/>
            <a:ext cx="3532753" cy="4245013"/>
            <a:chOff x="1935360" y="32760"/>
            <a:chExt cx="6281640" cy="7548120"/>
          </a:xfrm>
          <a:solidFill>
            <a:schemeClr val="accent1"/>
          </a:solidFill>
        </p:grpSpPr>
        <p:sp>
          <p:nvSpPr>
            <p:cNvPr id="3" name="Freeform: Shape 4"/>
            <p:cNvSpPr/>
            <p:nvPr/>
          </p:nvSpPr>
          <p:spPr>
            <a:xfrm>
              <a:off x="6792120" y="32760"/>
              <a:ext cx="84240" cy="1394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5" h="3874">
                  <a:moveTo>
                    <a:pt x="117" y="3874"/>
                  </a:moveTo>
                  <a:lnTo>
                    <a:pt x="0" y="3874"/>
                  </a:lnTo>
                  <a:lnTo>
                    <a:pt x="0" y="0"/>
                  </a:lnTo>
                  <a:lnTo>
                    <a:pt x="235" y="0"/>
                  </a:lnTo>
                  <a:lnTo>
                    <a:pt x="235" y="3874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" name="Freeform: Shape 5"/>
            <p:cNvSpPr/>
            <p:nvPr/>
          </p:nvSpPr>
          <p:spPr>
            <a:xfrm>
              <a:off x="6792120" y="1989360"/>
              <a:ext cx="84240" cy="1857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5" h="5160">
                  <a:moveTo>
                    <a:pt x="117" y="5160"/>
                  </a:moveTo>
                  <a:lnTo>
                    <a:pt x="0" y="5160"/>
                  </a:lnTo>
                  <a:lnTo>
                    <a:pt x="0" y="0"/>
                  </a:lnTo>
                  <a:lnTo>
                    <a:pt x="235" y="0"/>
                  </a:lnTo>
                  <a:lnTo>
                    <a:pt x="235" y="516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" name="Freeform: Shape 6"/>
            <p:cNvSpPr/>
            <p:nvPr/>
          </p:nvSpPr>
          <p:spPr>
            <a:xfrm>
              <a:off x="2406960" y="4962240"/>
              <a:ext cx="1695960" cy="2618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12" h="7275">
                  <a:moveTo>
                    <a:pt x="4004" y="3922"/>
                  </a:moveTo>
                  <a:lnTo>
                    <a:pt x="2530" y="3069"/>
                  </a:lnTo>
                  <a:lnTo>
                    <a:pt x="2142" y="347"/>
                  </a:lnTo>
                  <a:cubicBezTo>
                    <a:pt x="2105" y="105"/>
                    <a:pt x="1856" y="-53"/>
                    <a:pt x="1607" y="17"/>
                  </a:cubicBezTo>
                  <a:lnTo>
                    <a:pt x="1504" y="42"/>
                  </a:lnTo>
                  <a:lnTo>
                    <a:pt x="1248" y="489"/>
                  </a:lnTo>
                  <a:lnTo>
                    <a:pt x="826" y="222"/>
                  </a:lnTo>
                  <a:lnTo>
                    <a:pt x="404" y="336"/>
                  </a:lnTo>
                  <a:cubicBezTo>
                    <a:pt x="141" y="405"/>
                    <a:pt x="-32" y="654"/>
                    <a:pt x="5" y="911"/>
                  </a:cubicBezTo>
                  <a:lnTo>
                    <a:pt x="401" y="3641"/>
                  </a:lnTo>
                  <a:lnTo>
                    <a:pt x="463" y="5425"/>
                  </a:lnTo>
                  <a:lnTo>
                    <a:pt x="45" y="6634"/>
                  </a:lnTo>
                  <a:cubicBezTo>
                    <a:pt x="-83" y="7001"/>
                    <a:pt x="254" y="7360"/>
                    <a:pt x="628" y="7257"/>
                  </a:cubicBezTo>
                  <a:cubicBezTo>
                    <a:pt x="778" y="7217"/>
                    <a:pt x="896" y="7111"/>
                    <a:pt x="954" y="6964"/>
                  </a:cubicBezTo>
                  <a:lnTo>
                    <a:pt x="1614" y="5267"/>
                  </a:lnTo>
                  <a:lnTo>
                    <a:pt x="1918" y="3992"/>
                  </a:lnTo>
                  <a:lnTo>
                    <a:pt x="3179" y="4545"/>
                  </a:lnTo>
                  <a:lnTo>
                    <a:pt x="3777" y="5689"/>
                  </a:lnTo>
                  <a:cubicBezTo>
                    <a:pt x="3883" y="5894"/>
                    <a:pt x="4121" y="5997"/>
                    <a:pt x="4345" y="5938"/>
                  </a:cubicBezTo>
                  <a:cubicBezTo>
                    <a:pt x="4646" y="5857"/>
                    <a:pt x="4800" y="5520"/>
                    <a:pt x="4660" y="5242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" name="Freeform: Shape 7"/>
            <p:cNvSpPr/>
            <p:nvPr/>
          </p:nvSpPr>
          <p:spPr>
            <a:xfrm>
              <a:off x="5514840" y="995760"/>
              <a:ext cx="765000" cy="765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126" h="2126">
                  <a:moveTo>
                    <a:pt x="1063" y="2126"/>
                  </a:moveTo>
                  <a:cubicBezTo>
                    <a:pt x="1650" y="2126"/>
                    <a:pt x="2126" y="1650"/>
                    <a:pt x="2126" y="1063"/>
                  </a:cubicBezTo>
                  <a:cubicBezTo>
                    <a:pt x="2126" y="476"/>
                    <a:pt x="1650" y="0"/>
                    <a:pt x="1063" y="0"/>
                  </a:cubicBezTo>
                  <a:cubicBezTo>
                    <a:pt x="476" y="0"/>
                    <a:pt x="0" y="476"/>
                    <a:pt x="0" y="1063"/>
                  </a:cubicBezTo>
                  <a:cubicBezTo>
                    <a:pt x="0" y="1650"/>
                    <a:pt x="476" y="2126"/>
                    <a:pt x="1063" y="2126"/>
                  </a:cubicBezTo>
                  <a:close/>
                  <a:moveTo>
                    <a:pt x="1011" y="1041"/>
                  </a:moveTo>
                  <a:cubicBezTo>
                    <a:pt x="1092" y="1041"/>
                    <a:pt x="1158" y="975"/>
                    <a:pt x="1158" y="894"/>
                  </a:cubicBezTo>
                  <a:cubicBezTo>
                    <a:pt x="1158" y="813"/>
                    <a:pt x="1092" y="748"/>
                    <a:pt x="1011" y="748"/>
                  </a:cubicBezTo>
                  <a:cubicBezTo>
                    <a:pt x="930" y="748"/>
                    <a:pt x="865" y="813"/>
                    <a:pt x="865" y="894"/>
                  </a:cubicBezTo>
                  <a:cubicBezTo>
                    <a:pt x="865" y="975"/>
                    <a:pt x="930" y="1041"/>
                    <a:pt x="1011" y="1041"/>
                  </a:cubicBezTo>
                  <a:close/>
                  <a:moveTo>
                    <a:pt x="1609" y="898"/>
                  </a:moveTo>
                  <a:cubicBezTo>
                    <a:pt x="1690" y="898"/>
                    <a:pt x="1756" y="832"/>
                    <a:pt x="1756" y="751"/>
                  </a:cubicBezTo>
                  <a:cubicBezTo>
                    <a:pt x="1756" y="671"/>
                    <a:pt x="1690" y="605"/>
                    <a:pt x="1609" y="605"/>
                  </a:cubicBezTo>
                  <a:cubicBezTo>
                    <a:pt x="1528" y="605"/>
                    <a:pt x="1462" y="671"/>
                    <a:pt x="1462" y="751"/>
                  </a:cubicBezTo>
                  <a:cubicBezTo>
                    <a:pt x="1462" y="832"/>
                    <a:pt x="1528" y="898"/>
                    <a:pt x="1609" y="898"/>
                  </a:cubicBezTo>
                  <a:close/>
                  <a:moveTo>
                    <a:pt x="1444" y="1466"/>
                  </a:moveTo>
                  <a:cubicBezTo>
                    <a:pt x="1279" y="1506"/>
                    <a:pt x="1132" y="1477"/>
                    <a:pt x="1092" y="1298"/>
                  </a:cubicBezTo>
                  <a:lnTo>
                    <a:pt x="1686" y="1158"/>
                  </a:lnTo>
                  <a:cubicBezTo>
                    <a:pt x="1730" y="1338"/>
                    <a:pt x="1609" y="1429"/>
                    <a:pt x="1444" y="1466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" name="Freeform: Shape 8"/>
            <p:cNvSpPr/>
            <p:nvPr/>
          </p:nvSpPr>
          <p:spPr>
            <a:xfrm>
              <a:off x="2247840" y="4172400"/>
              <a:ext cx="765000" cy="764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126" h="2125">
                  <a:moveTo>
                    <a:pt x="1063" y="2125"/>
                  </a:moveTo>
                  <a:cubicBezTo>
                    <a:pt x="1650" y="2125"/>
                    <a:pt x="2126" y="1650"/>
                    <a:pt x="2126" y="1063"/>
                  </a:cubicBezTo>
                  <a:cubicBezTo>
                    <a:pt x="2126" y="476"/>
                    <a:pt x="1650" y="0"/>
                    <a:pt x="1063" y="0"/>
                  </a:cubicBezTo>
                  <a:cubicBezTo>
                    <a:pt x="476" y="0"/>
                    <a:pt x="0" y="476"/>
                    <a:pt x="0" y="1063"/>
                  </a:cubicBezTo>
                  <a:cubicBezTo>
                    <a:pt x="0" y="1650"/>
                    <a:pt x="476" y="2125"/>
                    <a:pt x="1063" y="2125"/>
                  </a:cubicBezTo>
                  <a:close/>
                  <a:moveTo>
                    <a:pt x="989" y="1044"/>
                  </a:moveTo>
                  <a:cubicBezTo>
                    <a:pt x="1070" y="1044"/>
                    <a:pt x="1136" y="979"/>
                    <a:pt x="1136" y="898"/>
                  </a:cubicBezTo>
                  <a:cubicBezTo>
                    <a:pt x="1136" y="817"/>
                    <a:pt x="1070" y="751"/>
                    <a:pt x="989" y="751"/>
                  </a:cubicBezTo>
                  <a:cubicBezTo>
                    <a:pt x="908" y="751"/>
                    <a:pt x="843" y="817"/>
                    <a:pt x="843" y="898"/>
                  </a:cubicBezTo>
                  <a:cubicBezTo>
                    <a:pt x="843" y="979"/>
                    <a:pt x="908" y="1044"/>
                    <a:pt x="989" y="1044"/>
                  </a:cubicBezTo>
                  <a:close/>
                  <a:moveTo>
                    <a:pt x="1569" y="835"/>
                  </a:moveTo>
                  <a:cubicBezTo>
                    <a:pt x="1650" y="835"/>
                    <a:pt x="1715" y="770"/>
                    <a:pt x="1715" y="689"/>
                  </a:cubicBezTo>
                  <a:cubicBezTo>
                    <a:pt x="1715" y="608"/>
                    <a:pt x="1650" y="542"/>
                    <a:pt x="1569" y="542"/>
                  </a:cubicBezTo>
                  <a:cubicBezTo>
                    <a:pt x="1488" y="542"/>
                    <a:pt x="1422" y="608"/>
                    <a:pt x="1422" y="689"/>
                  </a:cubicBezTo>
                  <a:cubicBezTo>
                    <a:pt x="1422" y="770"/>
                    <a:pt x="1488" y="835"/>
                    <a:pt x="1569" y="835"/>
                  </a:cubicBezTo>
                  <a:close/>
                  <a:moveTo>
                    <a:pt x="1484" y="1418"/>
                  </a:moveTo>
                  <a:cubicBezTo>
                    <a:pt x="1327" y="1477"/>
                    <a:pt x="1176" y="1466"/>
                    <a:pt x="1114" y="1290"/>
                  </a:cubicBezTo>
                  <a:lnTo>
                    <a:pt x="1690" y="1081"/>
                  </a:lnTo>
                  <a:cubicBezTo>
                    <a:pt x="1752" y="1257"/>
                    <a:pt x="1642" y="1360"/>
                    <a:pt x="1484" y="1418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" name="Freeform: Shape 9"/>
            <p:cNvSpPr/>
            <p:nvPr/>
          </p:nvSpPr>
          <p:spPr>
            <a:xfrm>
              <a:off x="3719160" y="2778120"/>
              <a:ext cx="765000" cy="765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126" h="2126">
                  <a:moveTo>
                    <a:pt x="1063" y="2126"/>
                  </a:moveTo>
                  <a:cubicBezTo>
                    <a:pt x="1650" y="2126"/>
                    <a:pt x="2126" y="1650"/>
                    <a:pt x="2126" y="1063"/>
                  </a:cubicBezTo>
                  <a:cubicBezTo>
                    <a:pt x="2126" y="476"/>
                    <a:pt x="1650" y="0"/>
                    <a:pt x="1063" y="0"/>
                  </a:cubicBezTo>
                  <a:cubicBezTo>
                    <a:pt x="476" y="0"/>
                    <a:pt x="0" y="476"/>
                    <a:pt x="0" y="1063"/>
                  </a:cubicBezTo>
                  <a:cubicBezTo>
                    <a:pt x="0" y="1650"/>
                    <a:pt x="476" y="2126"/>
                    <a:pt x="1063" y="2126"/>
                  </a:cubicBezTo>
                  <a:close/>
                  <a:moveTo>
                    <a:pt x="971" y="1056"/>
                  </a:moveTo>
                  <a:cubicBezTo>
                    <a:pt x="1052" y="1056"/>
                    <a:pt x="1118" y="990"/>
                    <a:pt x="1118" y="909"/>
                  </a:cubicBezTo>
                  <a:cubicBezTo>
                    <a:pt x="1118" y="828"/>
                    <a:pt x="1052" y="763"/>
                    <a:pt x="971" y="763"/>
                  </a:cubicBezTo>
                  <a:cubicBezTo>
                    <a:pt x="890" y="763"/>
                    <a:pt x="825" y="828"/>
                    <a:pt x="825" y="909"/>
                  </a:cubicBezTo>
                  <a:cubicBezTo>
                    <a:pt x="825" y="990"/>
                    <a:pt x="890" y="1056"/>
                    <a:pt x="971" y="1056"/>
                  </a:cubicBezTo>
                  <a:close/>
                  <a:moveTo>
                    <a:pt x="465" y="1408"/>
                  </a:moveTo>
                  <a:cubicBezTo>
                    <a:pt x="546" y="1408"/>
                    <a:pt x="612" y="1342"/>
                    <a:pt x="612" y="1261"/>
                  </a:cubicBezTo>
                  <a:cubicBezTo>
                    <a:pt x="612" y="1180"/>
                    <a:pt x="546" y="1114"/>
                    <a:pt x="465" y="1114"/>
                  </a:cubicBezTo>
                  <a:cubicBezTo>
                    <a:pt x="384" y="1114"/>
                    <a:pt x="319" y="1180"/>
                    <a:pt x="319" y="1261"/>
                  </a:cubicBezTo>
                  <a:cubicBezTo>
                    <a:pt x="319" y="1342"/>
                    <a:pt x="384" y="1408"/>
                    <a:pt x="465" y="1408"/>
                  </a:cubicBezTo>
                  <a:close/>
                  <a:moveTo>
                    <a:pt x="1111" y="1613"/>
                  </a:moveTo>
                  <a:cubicBezTo>
                    <a:pt x="971" y="1708"/>
                    <a:pt x="825" y="1737"/>
                    <a:pt x="718" y="1587"/>
                  </a:cubicBezTo>
                  <a:lnTo>
                    <a:pt x="1220" y="1239"/>
                  </a:lnTo>
                  <a:cubicBezTo>
                    <a:pt x="1327" y="1389"/>
                    <a:pt x="1246" y="1517"/>
                    <a:pt x="1111" y="1613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" name="Freeform: Shape 10"/>
            <p:cNvSpPr/>
            <p:nvPr/>
          </p:nvSpPr>
          <p:spPr>
            <a:xfrm>
              <a:off x="6561360" y="1496879"/>
              <a:ext cx="462960" cy="427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87" h="1188">
                  <a:moveTo>
                    <a:pt x="1077" y="879"/>
                  </a:moveTo>
                  <a:lnTo>
                    <a:pt x="751" y="1103"/>
                  </a:lnTo>
                  <a:cubicBezTo>
                    <a:pt x="535" y="1253"/>
                    <a:pt x="234" y="1198"/>
                    <a:pt x="88" y="978"/>
                  </a:cubicBezTo>
                  <a:lnTo>
                    <a:pt x="84" y="971"/>
                  </a:lnTo>
                  <a:cubicBezTo>
                    <a:pt x="-66" y="755"/>
                    <a:pt x="-11" y="454"/>
                    <a:pt x="209" y="308"/>
                  </a:cubicBezTo>
                  <a:lnTo>
                    <a:pt x="535" y="84"/>
                  </a:lnTo>
                  <a:cubicBezTo>
                    <a:pt x="751" y="-66"/>
                    <a:pt x="1052" y="-11"/>
                    <a:pt x="1198" y="209"/>
                  </a:cubicBezTo>
                  <a:lnTo>
                    <a:pt x="1202" y="216"/>
                  </a:lnTo>
                  <a:cubicBezTo>
                    <a:pt x="1352" y="432"/>
                    <a:pt x="1297" y="733"/>
                    <a:pt x="1077" y="879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" name="Freeform: Shape 11"/>
            <p:cNvSpPr/>
            <p:nvPr/>
          </p:nvSpPr>
          <p:spPr>
            <a:xfrm>
              <a:off x="5133960" y="2673000"/>
              <a:ext cx="414360" cy="487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52" h="1354">
                  <a:moveTo>
                    <a:pt x="1116" y="644"/>
                  </a:moveTo>
                  <a:lnTo>
                    <a:pt x="923" y="1091"/>
                  </a:lnTo>
                  <a:cubicBezTo>
                    <a:pt x="828" y="1311"/>
                    <a:pt x="571" y="1414"/>
                    <a:pt x="351" y="1318"/>
                  </a:cubicBezTo>
                  <a:lnTo>
                    <a:pt x="263" y="1282"/>
                  </a:lnTo>
                  <a:cubicBezTo>
                    <a:pt x="43" y="1186"/>
                    <a:pt x="-59" y="930"/>
                    <a:pt x="36" y="710"/>
                  </a:cubicBezTo>
                  <a:lnTo>
                    <a:pt x="230" y="263"/>
                  </a:lnTo>
                  <a:cubicBezTo>
                    <a:pt x="326" y="43"/>
                    <a:pt x="582" y="-60"/>
                    <a:pt x="802" y="36"/>
                  </a:cubicBezTo>
                  <a:lnTo>
                    <a:pt x="890" y="72"/>
                  </a:lnTo>
                  <a:cubicBezTo>
                    <a:pt x="1109" y="168"/>
                    <a:pt x="1212" y="424"/>
                    <a:pt x="1116" y="64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" name="Freeform: Shape 12"/>
            <p:cNvSpPr/>
            <p:nvPr/>
          </p:nvSpPr>
          <p:spPr>
            <a:xfrm>
              <a:off x="4853880" y="2990520"/>
              <a:ext cx="456480" cy="431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69" h="1199">
                  <a:moveTo>
                    <a:pt x="1082" y="862"/>
                  </a:moveTo>
                  <a:lnTo>
                    <a:pt x="774" y="1100"/>
                  </a:lnTo>
                  <a:cubicBezTo>
                    <a:pt x="561" y="1261"/>
                    <a:pt x="261" y="1221"/>
                    <a:pt x="99" y="1012"/>
                  </a:cubicBezTo>
                  <a:cubicBezTo>
                    <a:pt x="-62" y="799"/>
                    <a:pt x="-22" y="499"/>
                    <a:pt x="187" y="337"/>
                  </a:cubicBezTo>
                  <a:lnTo>
                    <a:pt x="495" y="99"/>
                  </a:lnTo>
                  <a:cubicBezTo>
                    <a:pt x="708" y="-62"/>
                    <a:pt x="1008" y="-22"/>
                    <a:pt x="1170" y="187"/>
                  </a:cubicBezTo>
                  <a:cubicBezTo>
                    <a:pt x="1331" y="396"/>
                    <a:pt x="1291" y="697"/>
                    <a:pt x="1082" y="862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" name="Freeform: Shape 13"/>
            <p:cNvSpPr/>
            <p:nvPr/>
          </p:nvSpPr>
          <p:spPr>
            <a:xfrm>
              <a:off x="3323159" y="4580280"/>
              <a:ext cx="432359" cy="458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02" h="1275">
                  <a:moveTo>
                    <a:pt x="1104" y="774"/>
                  </a:moveTo>
                  <a:lnTo>
                    <a:pt x="865" y="1085"/>
                  </a:lnTo>
                  <a:cubicBezTo>
                    <a:pt x="704" y="1298"/>
                    <a:pt x="403" y="1338"/>
                    <a:pt x="191" y="1177"/>
                  </a:cubicBezTo>
                  <a:cubicBezTo>
                    <a:pt x="-22" y="1015"/>
                    <a:pt x="-62" y="715"/>
                    <a:pt x="99" y="502"/>
                  </a:cubicBezTo>
                  <a:lnTo>
                    <a:pt x="337" y="191"/>
                  </a:lnTo>
                  <a:cubicBezTo>
                    <a:pt x="499" y="-22"/>
                    <a:pt x="799" y="-62"/>
                    <a:pt x="1012" y="99"/>
                  </a:cubicBezTo>
                  <a:cubicBezTo>
                    <a:pt x="1224" y="261"/>
                    <a:pt x="1265" y="561"/>
                    <a:pt x="1104" y="77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" name="Freeform: Shape 14"/>
            <p:cNvSpPr/>
            <p:nvPr/>
          </p:nvSpPr>
          <p:spPr>
            <a:xfrm>
              <a:off x="1935360" y="5802120"/>
              <a:ext cx="472680" cy="406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14" h="1131">
                  <a:moveTo>
                    <a:pt x="1040" y="915"/>
                  </a:moveTo>
                  <a:lnTo>
                    <a:pt x="688" y="1084"/>
                  </a:lnTo>
                  <a:cubicBezTo>
                    <a:pt x="450" y="1197"/>
                    <a:pt x="160" y="1098"/>
                    <a:pt x="47" y="856"/>
                  </a:cubicBezTo>
                  <a:cubicBezTo>
                    <a:pt x="-67" y="618"/>
                    <a:pt x="32" y="329"/>
                    <a:pt x="274" y="215"/>
                  </a:cubicBezTo>
                  <a:lnTo>
                    <a:pt x="626" y="47"/>
                  </a:lnTo>
                  <a:cubicBezTo>
                    <a:pt x="864" y="-67"/>
                    <a:pt x="1154" y="32"/>
                    <a:pt x="1267" y="274"/>
                  </a:cubicBezTo>
                  <a:cubicBezTo>
                    <a:pt x="1381" y="512"/>
                    <a:pt x="1282" y="798"/>
                    <a:pt x="1040" y="915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" name="Freeform: Shape 15"/>
            <p:cNvSpPr/>
            <p:nvPr/>
          </p:nvSpPr>
          <p:spPr>
            <a:xfrm>
              <a:off x="3507479" y="4272480"/>
              <a:ext cx="437399" cy="45251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16" h="1258">
                  <a:moveTo>
                    <a:pt x="847" y="1089"/>
                  </a:moveTo>
                  <a:cubicBezTo>
                    <a:pt x="675" y="1290"/>
                    <a:pt x="371" y="1316"/>
                    <a:pt x="169" y="1144"/>
                  </a:cubicBezTo>
                  <a:cubicBezTo>
                    <a:pt x="-33" y="972"/>
                    <a:pt x="-58" y="667"/>
                    <a:pt x="114" y="466"/>
                  </a:cubicBezTo>
                  <a:lnTo>
                    <a:pt x="367" y="169"/>
                  </a:lnTo>
                  <a:cubicBezTo>
                    <a:pt x="539" y="-33"/>
                    <a:pt x="843" y="-58"/>
                    <a:pt x="1045" y="114"/>
                  </a:cubicBezTo>
                  <a:cubicBezTo>
                    <a:pt x="1250" y="283"/>
                    <a:pt x="1272" y="587"/>
                    <a:pt x="1100" y="792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" name="Freeform: Shape 16"/>
            <p:cNvSpPr/>
            <p:nvPr/>
          </p:nvSpPr>
          <p:spPr>
            <a:xfrm>
              <a:off x="5565600" y="1783080"/>
              <a:ext cx="1704240" cy="2606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35" h="7241">
                  <a:moveTo>
                    <a:pt x="4071" y="3992"/>
                  </a:moveTo>
                  <a:lnTo>
                    <a:pt x="2624" y="3094"/>
                  </a:lnTo>
                  <a:lnTo>
                    <a:pt x="2316" y="360"/>
                  </a:lnTo>
                  <a:cubicBezTo>
                    <a:pt x="2286" y="115"/>
                    <a:pt x="2044" y="-47"/>
                    <a:pt x="1792" y="12"/>
                  </a:cubicBezTo>
                  <a:lnTo>
                    <a:pt x="1689" y="38"/>
                  </a:lnTo>
                  <a:lnTo>
                    <a:pt x="1418" y="477"/>
                  </a:lnTo>
                  <a:lnTo>
                    <a:pt x="1003" y="199"/>
                  </a:lnTo>
                  <a:lnTo>
                    <a:pt x="578" y="298"/>
                  </a:lnTo>
                  <a:cubicBezTo>
                    <a:pt x="311" y="360"/>
                    <a:pt x="135" y="602"/>
                    <a:pt x="164" y="862"/>
                  </a:cubicBezTo>
                  <a:lnTo>
                    <a:pt x="472" y="3600"/>
                  </a:lnTo>
                  <a:lnTo>
                    <a:pt x="483" y="5388"/>
                  </a:lnTo>
                  <a:lnTo>
                    <a:pt x="32" y="6587"/>
                  </a:lnTo>
                  <a:cubicBezTo>
                    <a:pt x="-104" y="6949"/>
                    <a:pt x="219" y="7316"/>
                    <a:pt x="597" y="7228"/>
                  </a:cubicBezTo>
                  <a:cubicBezTo>
                    <a:pt x="747" y="7191"/>
                    <a:pt x="871" y="7089"/>
                    <a:pt x="930" y="6946"/>
                  </a:cubicBezTo>
                  <a:lnTo>
                    <a:pt x="1638" y="5271"/>
                  </a:lnTo>
                  <a:lnTo>
                    <a:pt x="1982" y="4003"/>
                  </a:lnTo>
                  <a:lnTo>
                    <a:pt x="3227" y="4593"/>
                  </a:lnTo>
                  <a:lnTo>
                    <a:pt x="3792" y="5755"/>
                  </a:lnTo>
                  <a:cubicBezTo>
                    <a:pt x="3895" y="5964"/>
                    <a:pt x="4126" y="6074"/>
                    <a:pt x="4353" y="6022"/>
                  </a:cubicBezTo>
                  <a:cubicBezTo>
                    <a:pt x="4657" y="5949"/>
                    <a:pt x="4818" y="5619"/>
                    <a:pt x="4690" y="5333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" name="Freeform: Shape 17"/>
            <p:cNvSpPr/>
            <p:nvPr/>
          </p:nvSpPr>
          <p:spPr>
            <a:xfrm>
              <a:off x="4025520" y="3446280"/>
              <a:ext cx="1705320" cy="2355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38" h="6544">
                  <a:moveTo>
                    <a:pt x="237" y="614"/>
                  </a:moveTo>
                  <a:lnTo>
                    <a:pt x="515" y="471"/>
                  </a:lnTo>
                  <a:lnTo>
                    <a:pt x="992" y="746"/>
                  </a:lnTo>
                  <a:lnTo>
                    <a:pt x="1131" y="160"/>
                  </a:lnTo>
                  <a:lnTo>
                    <a:pt x="1355" y="46"/>
                  </a:lnTo>
                  <a:cubicBezTo>
                    <a:pt x="1560" y="-56"/>
                    <a:pt x="1805" y="17"/>
                    <a:pt x="1919" y="215"/>
                  </a:cubicBezTo>
                  <a:lnTo>
                    <a:pt x="3385" y="2736"/>
                  </a:lnTo>
                  <a:lnTo>
                    <a:pt x="4676" y="5148"/>
                  </a:lnTo>
                  <a:cubicBezTo>
                    <a:pt x="4833" y="5452"/>
                    <a:pt x="4676" y="5826"/>
                    <a:pt x="4349" y="5928"/>
                  </a:cubicBezTo>
                  <a:cubicBezTo>
                    <a:pt x="4115" y="6001"/>
                    <a:pt x="3862" y="5917"/>
                    <a:pt x="3723" y="5716"/>
                  </a:cubicBezTo>
                  <a:lnTo>
                    <a:pt x="2355" y="3663"/>
                  </a:lnTo>
                  <a:lnTo>
                    <a:pt x="1399" y="5023"/>
                  </a:lnTo>
                  <a:lnTo>
                    <a:pt x="1897" y="5727"/>
                  </a:lnTo>
                  <a:cubicBezTo>
                    <a:pt x="2091" y="6034"/>
                    <a:pt x="1926" y="6445"/>
                    <a:pt x="1571" y="6529"/>
                  </a:cubicBezTo>
                  <a:cubicBezTo>
                    <a:pt x="1362" y="6581"/>
                    <a:pt x="1142" y="6496"/>
                    <a:pt x="1017" y="6324"/>
                  </a:cubicBezTo>
                  <a:lnTo>
                    <a:pt x="204" y="5170"/>
                  </a:lnTo>
                  <a:lnTo>
                    <a:pt x="1197" y="3326"/>
                  </a:lnTo>
                  <a:lnTo>
                    <a:pt x="47" y="1204"/>
                  </a:lnTo>
                  <a:cubicBezTo>
                    <a:pt x="-59" y="988"/>
                    <a:pt x="21" y="724"/>
                    <a:pt x="237" y="61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" name="Freeform: Shape 18"/>
            <p:cNvSpPr/>
            <p:nvPr/>
          </p:nvSpPr>
          <p:spPr>
            <a:xfrm>
              <a:off x="6881760" y="47160"/>
              <a:ext cx="1335240" cy="774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10" h="2151">
                  <a:moveTo>
                    <a:pt x="1914" y="1620"/>
                  </a:moveTo>
                  <a:cubicBezTo>
                    <a:pt x="1911" y="1622"/>
                    <a:pt x="1909" y="1623"/>
                    <a:pt x="1906" y="1624"/>
                  </a:cubicBezTo>
                  <a:lnTo>
                    <a:pt x="1903" y="1624"/>
                  </a:lnTo>
                  <a:cubicBezTo>
                    <a:pt x="1884" y="1620"/>
                    <a:pt x="1760" y="1613"/>
                    <a:pt x="1665" y="1602"/>
                  </a:cubicBezTo>
                  <a:cubicBezTo>
                    <a:pt x="1496" y="1583"/>
                    <a:pt x="1349" y="1554"/>
                    <a:pt x="1349" y="1554"/>
                  </a:cubicBezTo>
                  <a:lnTo>
                    <a:pt x="1628" y="1290"/>
                  </a:lnTo>
                  <a:cubicBezTo>
                    <a:pt x="1628" y="1290"/>
                    <a:pt x="1760" y="1309"/>
                    <a:pt x="1958" y="1301"/>
                  </a:cubicBezTo>
                  <a:cubicBezTo>
                    <a:pt x="1958" y="1301"/>
                    <a:pt x="1978" y="1581"/>
                    <a:pt x="1914" y="1620"/>
                  </a:cubicBezTo>
                  <a:cubicBezTo>
                    <a:pt x="1910" y="1622"/>
                    <a:pt x="1907" y="1623"/>
                    <a:pt x="1903" y="1624"/>
                  </a:cubicBezTo>
                  <a:lnTo>
                    <a:pt x="1921" y="1624"/>
                  </a:lnTo>
                  <a:cubicBezTo>
                    <a:pt x="1925" y="1624"/>
                    <a:pt x="1965" y="1631"/>
                    <a:pt x="2002" y="1598"/>
                  </a:cubicBezTo>
                  <a:cubicBezTo>
                    <a:pt x="2082" y="1521"/>
                    <a:pt x="2280" y="1331"/>
                    <a:pt x="2321" y="1294"/>
                  </a:cubicBezTo>
                  <a:cubicBezTo>
                    <a:pt x="2357" y="1261"/>
                    <a:pt x="2354" y="1221"/>
                    <a:pt x="2354" y="1217"/>
                  </a:cubicBezTo>
                  <a:cubicBezTo>
                    <a:pt x="2354" y="1162"/>
                    <a:pt x="2350" y="1067"/>
                    <a:pt x="2343" y="957"/>
                  </a:cubicBezTo>
                  <a:cubicBezTo>
                    <a:pt x="2332" y="788"/>
                    <a:pt x="2310" y="642"/>
                    <a:pt x="2310" y="642"/>
                  </a:cubicBezTo>
                  <a:lnTo>
                    <a:pt x="2031" y="905"/>
                  </a:lnTo>
                  <a:cubicBezTo>
                    <a:pt x="2031" y="905"/>
                    <a:pt x="2038" y="1037"/>
                    <a:pt x="2024" y="1235"/>
                  </a:cubicBezTo>
                  <a:cubicBezTo>
                    <a:pt x="2016" y="1345"/>
                    <a:pt x="1998" y="1459"/>
                    <a:pt x="1983" y="1532"/>
                  </a:cubicBezTo>
                  <a:cubicBezTo>
                    <a:pt x="1980" y="1547"/>
                    <a:pt x="1969" y="1583"/>
                    <a:pt x="1939" y="1605"/>
                  </a:cubicBezTo>
                  <a:cubicBezTo>
                    <a:pt x="1929" y="1613"/>
                    <a:pt x="1922" y="1617"/>
                    <a:pt x="1914" y="1620"/>
                  </a:cubicBezTo>
                  <a:close/>
                  <a:moveTo>
                    <a:pt x="0" y="0"/>
                  </a:moveTo>
                  <a:lnTo>
                    <a:pt x="3710" y="15"/>
                  </a:lnTo>
                  <a:lnTo>
                    <a:pt x="3710" y="2137"/>
                  </a:lnTo>
                  <a:lnTo>
                    <a:pt x="0" y="2151"/>
                  </a:lnTo>
                  <a:close/>
                  <a:moveTo>
                    <a:pt x="1265" y="953"/>
                  </a:moveTo>
                  <a:cubicBezTo>
                    <a:pt x="1265" y="1008"/>
                    <a:pt x="1269" y="1096"/>
                    <a:pt x="1276" y="1195"/>
                  </a:cubicBezTo>
                  <a:cubicBezTo>
                    <a:pt x="1287" y="1364"/>
                    <a:pt x="1309" y="1510"/>
                    <a:pt x="1309" y="1510"/>
                  </a:cubicBezTo>
                  <a:lnTo>
                    <a:pt x="1588" y="1246"/>
                  </a:lnTo>
                  <a:cubicBezTo>
                    <a:pt x="1588" y="1246"/>
                    <a:pt x="1577" y="1114"/>
                    <a:pt x="1595" y="916"/>
                  </a:cubicBezTo>
                  <a:cubicBezTo>
                    <a:pt x="1591" y="916"/>
                    <a:pt x="1283" y="880"/>
                    <a:pt x="1265" y="953"/>
                  </a:cubicBezTo>
                  <a:close/>
                  <a:moveTo>
                    <a:pt x="1265" y="935"/>
                  </a:moveTo>
                  <a:lnTo>
                    <a:pt x="1265" y="953"/>
                  </a:lnTo>
                  <a:cubicBezTo>
                    <a:pt x="1269" y="938"/>
                    <a:pt x="1272" y="931"/>
                    <a:pt x="1283" y="916"/>
                  </a:cubicBezTo>
                  <a:cubicBezTo>
                    <a:pt x="1305" y="887"/>
                    <a:pt x="1342" y="880"/>
                    <a:pt x="1357" y="880"/>
                  </a:cubicBezTo>
                  <a:cubicBezTo>
                    <a:pt x="1434" y="869"/>
                    <a:pt x="1544" y="858"/>
                    <a:pt x="1657" y="854"/>
                  </a:cubicBezTo>
                  <a:cubicBezTo>
                    <a:pt x="1855" y="847"/>
                    <a:pt x="1987" y="865"/>
                    <a:pt x="1987" y="865"/>
                  </a:cubicBezTo>
                  <a:lnTo>
                    <a:pt x="2266" y="601"/>
                  </a:lnTo>
                  <a:cubicBezTo>
                    <a:pt x="2266" y="601"/>
                    <a:pt x="2119" y="576"/>
                    <a:pt x="1954" y="554"/>
                  </a:cubicBezTo>
                  <a:cubicBezTo>
                    <a:pt x="1844" y="539"/>
                    <a:pt x="1749" y="532"/>
                    <a:pt x="1694" y="532"/>
                  </a:cubicBezTo>
                  <a:cubicBezTo>
                    <a:pt x="1690" y="532"/>
                    <a:pt x="1650" y="528"/>
                    <a:pt x="1617" y="561"/>
                  </a:cubicBezTo>
                  <a:cubicBezTo>
                    <a:pt x="1577" y="598"/>
                    <a:pt x="1379" y="788"/>
                    <a:pt x="1298" y="865"/>
                  </a:cubicBezTo>
                  <a:cubicBezTo>
                    <a:pt x="1265" y="894"/>
                    <a:pt x="1265" y="931"/>
                    <a:pt x="1265" y="935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657176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B91045-E7B4-4E7E-A72D-C2F5991AF09E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98498" y="1449387"/>
            <a:ext cx="10774365" cy="4575175"/>
          </a:xfrm>
        </p:spPr>
        <p:txBody>
          <a:bodyPr/>
          <a:lstStyle/>
          <a:p>
            <a:pPr marL="0" indent="0">
              <a:buNone/>
            </a:pPr>
            <a:r>
              <a:rPr lang="de-AT" sz="1800" dirty="0"/>
              <a:t>Containers and virtual machines have similar resource isolation and allocation benefits, but function differently because </a:t>
            </a:r>
            <a:r>
              <a:rPr lang="de-AT" sz="1800" dirty="0">
                <a:solidFill>
                  <a:srgbClr val="008CDB"/>
                </a:solidFill>
              </a:rPr>
              <a:t>containers virtualize the operating system instead of hardware</a:t>
            </a:r>
            <a:r>
              <a:rPr lang="de-AT" sz="1800" dirty="0"/>
              <a:t>. Containers are </a:t>
            </a:r>
            <a:r>
              <a:rPr lang="de-AT" sz="1800" dirty="0">
                <a:solidFill>
                  <a:srgbClr val="008CDB"/>
                </a:solidFill>
              </a:rPr>
              <a:t>more portable and efficient</a:t>
            </a:r>
            <a:r>
              <a:rPr lang="de-AT" sz="1800" dirty="0"/>
              <a:t>.</a:t>
            </a:r>
          </a:p>
          <a:p>
            <a:pPr marL="0" indent="0">
              <a:buNone/>
            </a:pPr>
            <a:br>
              <a:rPr lang="de-AT" sz="1800" dirty="0"/>
            </a:br>
            <a:endParaRPr lang="de-AT" sz="1800" dirty="0"/>
          </a:p>
          <a:p>
            <a:pPr marL="0" indent="0">
              <a:buNone/>
            </a:pPr>
            <a:endParaRPr lang="de-AT" sz="18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E4620AF-B871-994D-AFF1-A7EB76CE7F10}"/>
              </a:ext>
            </a:extLst>
          </p:cNvPr>
          <p:cNvSpPr txBox="1">
            <a:spLocks/>
          </p:cNvSpPr>
          <p:nvPr/>
        </p:nvSpPr>
        <p:spPr>
          <a:xfrm>
            <a:off x="698498" y="520699"/>
            <a:ext cx="10774365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400" b="0" i="0" kern="120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de-DE" b="1" dirty="0">
                <a:solidFill>
                  <a:srgbClr val="008CDB"/>
                </a:solidFill>
              </a:rPr>
              <a:t>Comparing Containers and Virtual Machines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BBDE31-61BD-B74C-A032-F7A53491EE4A}"/>
              </a:ext>
            </a:extLst>
          </p:cNvPr>
          <p:cNvSpPr txBox="1"/>
          <p:nvPr/>
        </p:nvSpPr>
        <p:spPr>
          <a:xfrm>
            <a:off x="2108200" y="1896533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CB2565-2E1F-3743-9CE9-B631AF26BF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322" y="2736141"/>
            <a:ext cx="8920716" cy="3288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4483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E4620AF-B871-994D-AFF1-A7EB76CE7F10}"/>
              </a:ext>
            </a:extLst>
          </p:cNvPr>
          <p:cNvSpPr txBox="1">
            <a:spLocks/>
          </p:cNvSpPr>
          <p:nvPr/>
        </p:nvSpPr>
        <p:spPr>
          <a:xfrm>
            <a:off x="698498" y="520699"/>
            <a:ext cx="10774365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400" b="0" i="0" kern="120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de-DE" b="1" dirty="0">
                <a:solidFill>
                  <a:srgbClr val="008CDB"/>
                </a:solidFill>
              </a:rPr>
              <a:t>Create a containerized Python Web application</a:t>
            </a:r>
            <a:endParaRPr lang="de-AT" b="1" dirty="0">
              <a:solidFill>
                <a:srgbClr val="008CDB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BBDE31-61BD-B74C-A032-F7A53491EE4A}"/>
              </a:ext>
            </a:extLst>
          </p:cNvPr>
          <p:cNvSpPr txBox="1"/>
          <p:nvPr/>
        </p:nvSpPr>
        <p:spPr>
          <a:xfrm>
            <a:off x="2108200" y="2098555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1BEF0CA-D0B1-234B-9C98-88C17DB0104A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98498" y="1651409"/>
            <a:ext cx="10997315" cy="4575175"/>
          </a:xfrm>
        </p:spPr>
        <p:txBody>
          <a:bodyPr/>
          <a:lstStyle/>
          <a:p>
            <a:pPr marL="0" indent="0">
              <a:buNone/>
            </a:pPr>
            <a:r>
              <a:rPr lang="de-AT" sz="1800" b="1" dirty="0"/>
              <a:t>Step 1/5: </a:t>
            </a:r>
            <a:r>
              <a:rPr lang="de-AT" sz="1800" dirty="0"/>
              <a:t>Create a Python Web application:</a:t>
            </a:r>
          </a:p>
          <a:p>
            <a:pPr marL="0" indent="0">
              <a:buNone/>
            </a:pPr>
            <a:r>
              <a:rPr lang="de-AT" sz="1600" b="1" dirty="0"/>
              <a:t>File: directory</a:t>
            </a:r>
            <a:r>
              <a:rPr lang="de-AT" sz="1600" dirty="0"/>
              <a:t>/app.py</a:t>
            </a:r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00" dirty="0"/>
          </a:p>
          <a:p>
            <a:pPr marL="0" indent="0">
              <a:buNone/>
            </a:pPr>
            <a:endParaRPr lang="de-AT" sz="1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B5EBFF-84F4-9048-92DE-EEA3C4E95C32}"/>
              </a:ext>
            </a:extLst>
          </p:cNvPr>
          <p:cNvSpPr txBox="1"/>
          <p:nvPr/>
        </p:nvSpPr>
        <p:spPr>
          <a:xfrm>
            <a:off x="1339702" y="2137148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F518514A-54BC-4A44-944F-6533283C5D31}"/>
              </a:ext>
            </a:extLst>
          </p:cNvPr>
          <p:cNvSpPr/>
          <p:nvPr/>
        </p:nvSpPr>
        <p:spPr>
          <a:xfrm>
            <a:off x="698498" y="2456124"/>
            <a:ext cx="10774365" cy="2339159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from flask import Flask </a:t>
            </a:r>
            <a:b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app = Flask(__name__) </a:t>
            </a:r>
            <a:b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sz="12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@app.route("/") </a:t>
            </a:r>
            <a:b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def hello(): </a:t>
            </a:r>
          </a:p>
          <a:p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  return "Hello World!”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AT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if __name__ == '__main__‘:</a:t>
            </a:r>
          </a:p>
          <a:p>
            <a:r>
              <a:rPr lang="de-AT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app.run(debug=False, host='0.0.0.0', port=8080)</a:t>
            </a:r>
          </a:p>
        </p:txBody>
      </p:sp>
    </p:spTree>
    <p:extLst>
      <p:ext uri="{BB962C8B-B14F-4D97-AF65-F5344CB8AC3E}">
        <p14:creationId xmlns:p14="http://schemas.microsoft.com/office/powerpoint/2010/main" val="27212438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E4620AF-B871-994D-AFF1-A7EB76CE7F10}"/>
              </a:ext>
            </a:extLst>
          </p:cNvPr>
          <p:cNvSpPr txBox="1">
            <a:spLocks/>
          </p:cNvSpPr>
          <p:nvPr/>
        </p:nvSpPr>
        <p:spPr>
          <a:xfrm>
            <a:off x="698498" y="520699"/>
            <a:ext cx="10774365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400" b="0" i="0" kern="120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de-DE" b="1" dirty="0">
                <a:solidFill>
                  <a:srgbClr val="008CDB"/>
                </a:solidFill>
              </a:rPr>
              <a:t>Create a containerized Python Web application</a:t>
            </a:r>
            <a:endParaRPr lang="de-AT" b="1" dirty="0">
              <a:solidFill>
                <a:srgbClr val="008CDB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BBDE31-61BD-B74C-A032-F7A53491EE4A}"/>
              </a:ext>
            </a:extLst>
          </p:cNvPr>
          <p:cNvSpPr txBox="1"/>
          <p:nvPr/>
        </p:nvSpPr>
        <p:spPr>
          <a:xfrm>
            <a:off x="2108200" y="2098555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1BEF0CA-D0B1-234B-9C98-88C17DB0104A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98498" y="1651409"/>
            <a:ext cx="10997315" cy="4575175"/>
          </a:xfrm>
        </p:spPr>
        <p:txBody>
          <a:bodyPr/>
          <a:lstStyle/>
          <a:p>
            <a:pPr marL="0" indent="0">
              <a:buNone/>
            </a:pPr>
            <a:r>
              <a:rPr lang="de-AT" sz="1800" b="1" dirty="0"/>
              <a:t>Step 2/5: </a:t>
            </a:r>
            <a:r>
              <a:rPr lang="de-AT" sz="1800" dirty="0"/>
              <a:t>Create a requirements.txt:</a:t>
            </a:r>
          </a:p>
          <a:p>
            <a:pPr marL="0" indent="0">
              <a:buNone/>
            </a:pPr>
            <a:r>
              <a:rPr lang="de-AT" sz="1600" b="1" dirty="0"/>
              <a:t>File: directory</a:t>
            </a:r>
            <a:r>
              <a:rPr lang="de-AT" sz="1600" dirty="0"/>
              <a:t>/requirements.txt</a:t>
            </a:r>
            <a:endParaRPr lang="de-AT" sz="16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00" dirty="0"/>
          </a:p>
          <a:p>
            <a:pPr marL="0" indent="0">
              <a:buNone/>
            </a:pPr>
            <a:endParaRPr lang="de-AT" sz="1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B5EBFF-84F4-9048-92DE-EEA3C4E95C32}"/>
              </a:ext>
            </a:extLst>
          </p:cNvPr>
          <p:cNvSpPr txBox="1"/>
          <p:nvPr/>
        </p:nvSpPr>
        <p:spPr>
          <a:xfrm>
            <a:off x="1339702" y="2137148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F518514A-54BC-4A44-944F-6533283C5D31}"/>
              </a:ext>
            </a:extLst>
          </p:cNvPr>
          <p:cNvSpPr/>
          <p:nvPr/>
        </p:nvSpPr>
        <p:spPr>
          <a:xfrm>
            <a:off x="698498" y="2456124"/>
            <a:ext cx="10774365" cy="648583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de-AT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flask==0.10.1</a:t>
            </a:r>
          </a:p>
        </p:txBody>
      </p:sp>
    </p:spTree>
    <p:extLst>
      <p:ext uri="{BB962C8B-B14F-4D97-AF65-F5344CB8AC3E}">
        <p14:creationId xmlns:p14="http://schemas.microsoft.com/office/powerpoint/2010/main" val="1357364781"/>
      </p:ext>
    </p:extLst>
  </p:cSld>
  <p:clrMapOvr>
    <a:masterClrMapping/>
  </p:clrMapOvr>
</p:sld>
</file>

<file path=ppt/theme/theme1.xml><?xml version="1.0" encoding="utf-8"?>
<a:theme xmlns:a="http://schemas.openxmlformats.org/drawingml/2006/main" name="master_master">
  <a:themeElements>
    <a:clrScheme name="dynatrace_colors_0816">
      <a:dk1>
        <a:srgbClr val="454646"/>
      </a:dk1>
      <a:lt1>
        <a:srgbClr val="FFFFFF"/>
      </a:lt1>
      <a:dk2>
        <a:srgbClr val="898989"/>
      </a:dk2>
      <a:lt2>
        <a:srgbClr val="FFFFFF"/>
      </a:lt2>
      <a:accent1>
        <a:srgbClr val="00A6FB"/>
      </a:accent1>
      <a:accent2>
        <a:srgbClr val="00B9CC"/>
      </a:accent2>
      <a:accent3>
        <a:srgbClr val="7DC540"/>
      </a:accent3>
      <a:accent4>
        <a:srgbClr val="9355B7"/>
      </a:accent4>
      <a:accent5>
        <a:srgbClr val="DC172A"/>
      </a:accent5>
      <a:accent6>
        <a:srgbClr val="EF651F"/>
      </a:accent6>
      <a:hlink>
        <a:srgbClr val="00A1B2"/>
      </a:hlink>
      <a:folHlink>
        <a:srgbClr val="005559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smtClean="0">
            <a:latin typeface="Calibri Light" charset="0"/>
            <a:ea typeface="Calibri Light" charset="0"/>
            <a:cs typeface="Calibri Light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normAutofit/>
      </a:bodyPr>
      <a:lstStyle>
        <a:defPPr>
          <a:lnSpc>
            <a:spcPct val="120000"/>
          </a:lnSpc>
          <a:defRPr smtClean="0">
            <a:latin typeface="Calibri Light" charset="0"/>
            <a:ea typeface="Calibri Light" charset="0"/>
            <a:cs typeface="Calibri Light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4" id="{8B2B996D-8266-FA47-84A4-579295266FD8}" vid="{9FFD41F2-EAD7-E748-A336-71D3C6D9489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_dynatrace_template_02_2017</Template>
  <TotalTime>2236</TotalTime>
  <Words>1609</Words>
  <Application>Microsoft Macintosh PowerPoint</Application>
  <PresentationFormat>Widescreen</PresentationFormat>
  <Paragraphs>407</Paragraphs>
  <Slides>61</Slides>
  <Notes>1</Notes>
  <HiddenSlides>7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70" baseType="lpstr">
      <vt:lpstr>Arial Unicode MS</vt:lpstr>
      <vt:lpstr>Arial</vt:lpstr>
      <vt:lpstr>Calibri</vt:lpstr>
      <vt:lpstr>Calibri Light</vt:lpstr>
      <vt:lpstr>Courier New</vt:lpstr>
      <vt:lpstr>Liberation Sans</vt:lpstr>
      <vt:lpstr>Verdana</vt:lpstr>
      <vt:lpstr>Wingdings</vt:lpstr>
      <vt:lpstr>master_master</vt:lpstr>
      <vt:lpstr>Developing Microservices</vt:lpstr>
      <vt:lpstr> What you will learn in this session:  Develop and deploy a Microservices Application on a Kubernetes Cluster</vt:lpstr>
      <vt:lpstr>Outline</vt:lpstr>
      <vt:lpstr> Clone repository:  git clone  https://github.com/dynatrace-innovationlab/developing-microservices</vt:lpstr>
      <vt:lpstr>Part 1: Container and containerized apps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Lab 1: Create a containerized Python web application</vt:lpstr>
      <vt:lpstr>Part 2: Using a Container Registry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Lab 2: Pull/Push images from/to a Container Registry</vt:lpstr>
      <vt:lpstr>Part 3: Create a microservices application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Lab 3: Create a microservices application</vt:lpstr>
      <vt:lpstr>Part 4: Create a Kubernetes Cluster</vt:lpstr>
      <vt:lpstr>PowerPoint Presentation</vt:lpstr>
      <vt:lpstr>PowerPoint Presentation</vt:lpstr>
      <vt:lpstr>Lab 4: Create a Kubernetes Cluster</vt:lpstr>
      <vt:lpstr>Part 6: Deploy a microservices application on a Kubernetes Cluster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Lab 6: Deploy a microservices application on a Kubernetes Cluster</vt:lpstr>
      <vt:lpstr>Part 5: Instrument a Kubernetes Cluster with Dynatrace</vt:lpstr>
      <vt:lpstr>PowerPoint Presentation</vt:lpstr>
      <vt:lpstr>Lab 5: Instrument a Kubernetes Cluster with Dynatrace</vt:lpstr>
      <vt:lpstr> Questions/Answers/Feedback  Q/A</vt:lpstr>
      <vt:lpstr>Deliver high performance to your customers</vt:lpstr>
      <vt:lpstr>Build better software faster  </vt:lpstr>
      <vt:lpstr>Analyze user behavior to optimize customer experience</vt:lpstr>
      <vt:lpstr>Compare behavior and conversions across all channels  </vt:lpstr>
      <vt:lpstr>Use a single platform to analyze application performance throughout your application’s full stack</vt:lpstr>
      <vt:lpstr>Be the one who monitors</vt:lpstr>
      <vt:lpstr>Easy access to global experts</vt:lpstr>
      <vt:lpstr>Application performance monitoring for retail &amp; ecommerce</vt:lpstr>
      <vt:lpstr>Cloud monitoring taken to the next level  </vt:lpstr>
      <vt:lpstr>Dynatrace would have told you!</vt:lpstr>
      <vt:lpstr>PowerPoint Presentation</vt:lpstr>
      <vt:lpstr>PowerPoint Presentation</vt:lpstr>
      <vt:lpstr>Get the latest icons from the asset library! http://assets.dynatrace.vmta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Etzlstorfer, Juergen</dc:creator>
  <cp:lastModifiedBy>Sachsenhofer, Dominik</cp:lastModifiedBy>
  <cp:revision>468</cp:revision>
  <cp:lastPrinted>2016-08-25T08:30:24Z</cp:lastPrinted>
  <dcterms:created xsi:type="dcterms:W3CDTF">2018-04-09T08:30:53Z</dcterms:created>
  <dcterms:modified xsi:type="dcterms:W3CDTF">2018-07-30T06:30:26Z</dcterms:modified>
</cp:coreProperties>
</file>